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853"/>
  </p:normalViewPr>
  <p:slideViewPr>
    <p:cSldViewPr snapToGrid="0" snapToObjects="1">
      <p:cViewPr varScale="1">
        <p:scale>
          <a:sx n="90" d="100"/>
          <a:sy n="90" d="100"/>
        </p:scale>
        <p:origin x="232" y="6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tif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A811E0C-572A-C844-BBD9-6CEDB06633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Etnik Kimlik II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BFE63DB-32F2-2243-B25E-45880547E9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7225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7B298AB-7E6F-4845-93DB-CE7CBE6FC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8774D2-0990-BE47-A86A-AA6459728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Etnik kimliğin tanımlanması da karmaşık ve zordur. </a:t>
            </a:r>
          </a:p>
          <a:p>
            <a:r>
              <a:rPr lang="tr-TR" dirty="0"/>
              <a:t>Thomas Eriksen şu şekilde bir tanım yapar:</a:t>
            </a:r>
          </a:p>
          <a:p>
            <a:r>
              <a:rPr lang="tr-TR" dirty="0"/>
              <a:t>«</a:t>
            </a:r>
            <a:r>
              <a:rPr lang="tr-TR" dirty="0" err="1"/>
              <a:t>etnite</a:t>
            </a:r>
            <a:r>
              <a:rPr lang="tr-TR" dirty="0"/>
              <a:t> kelimesi… sosyal antropolojide kendilerini kültürel olarak farklı tanımlayan ve başkalarınca da bu şekilde tanınan gruplar arasındaki ilişkileri ifade etmektedir.»</a:t>
            </a:r>
          </a:p>
        </p:txBody>
      </p:sp>
    </p:spTree>
    <p:extLst>
      <p:ext uri="{BB962C8B-B14F-4D97-AF65-F5344CB8AC3E}">
        <p14:creationId xmlns:p14="http://schemas.microsoft.com/office/powerpoint/2010/main" val="3100169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C0C3869-6C6A-7445-B494-1CCB666C5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658668-F79A-E449-A54F-7516E95ABF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bakımdan etnik grup tek başına var olamaz. </a:t>
            </a:r>
          </a:p>
          <a:p>
            <a:r>
              <a:rPr lang="tr-TR" dirty="0"/>
              <a:t>Kendisine bir «öteki» bulmak zorundadır.</a:t>
            </a:r>
          </a:p>
          <a:p>
            <a:r>
              <a:rPr lang="tr-TR" dirty="0"/>
              <a:t>Kimlik konusunda değinildiği gibi, kendinin kim olduğundan bahsetmek aynı zamanda ne olmadığını da söylemektir.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58992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49F2E2C-903C-B146-92A1-0BEBBAF3D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90D0357-E956-5B4C-9975-551B08BDE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Etnik gruplar da kendilerini tanımlarken, kendilerinden olmayan gruplara ihtiyaç duyarlar.</a:t>
            </a:r>
          </a:p>
          <a:p>
            <a:r>
              <a:rPr lang="tr-TR" dirty="0"/>
              <a:t>Bu </a:t>
            </a:r>
            <a:r>
              <a:rPr lang="tr-TR" dirty="0" err="1"/>
              <a:t>dikotomi</a:t>
            </a:r>
            <a:r>
              <a:rPr lang="tr-TR" dirty="0"/>
              <a:t> yapısal antropolojinin önermesine uygundur. </a:t>
            </a:r>
          </a:p>
          <a:p>
            <a:r>
              <a:rPr lang="tr-TR" dirty="0"/>
              <a:t>İkili karşıtlık ve karşıtlar arasındaki ilişkiyi sağlayıcı arabulucu </a:t>
            </a:r>
            <a:r>
              <a:rPr lang="tr-TR" dirty="0" err="1"/>
              <a:t>etnisitede</a:t>
            </a:r>
            <a:r>
              <a:rPr lang="tr-TR" dirty="0"/>
              <a:t> de kendini göstermektedir.</a:t>
            </a:r>
          </a:p>
        </p:txBody>
      </p:sp>
    </p:spTree>
    <p:extLst>
      <p:ext uri="{BB962C8B-B14F-4D97-AF65-F5344CB8AC3E}">
        <p14:creationId xmlns:p14="http://schemas.microsoft.com/office/powerpoint/2010/main" val="603605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EAC3198-DC6E-6F4C-BCD8-6F2F7F519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961F7E3-5717-3F42-8C45-CF6ECF26E7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Etnik gruplar arasında ilişkiler, zıtlıklar karşımıza »sınırları» getirmektedir.</a:t>
            </a:r>
          </a:p>
          <a:p>
            <a:r>
              <a:rPr lang="tr-TR" dirty="0" err="1"/>
              <a:t>Fredrik</a:t>
            </a:r>
            <a:r>
              <a:rPr lang="tr-TR" dirty="0"/>
              <a:t> </a:t>
            </a:r>
            <a:r>
              <a:rPr lang="tr-TR" dirty="0" err="1"/>
              <a:t>Barth</a:t>
            </a:r>
            <a:r>
              <a:rPr lang="tr-TR" dirty="0"/>
              <a:t> tarafından kullanılan etnik sınırlar, kavramsal olarak keskin bir ayrıma, ama aynı zamanda sınırlı bir temasa ve karşılıklı ilişkiye işaret etmektedir.</a:t>
            </a:r>
          </a:p>
        </p:txBody>
      </p:sp>
    </p:spTree>
    <p:extLst>
      <p:ext uri="{BB962C8B-B14F-4D97-AF65-F5344CB8AC3E}">
        <p14:creationId xmlns:p14="http://schemas.microsoft.com/office/powerpoint/2010/main" val="784088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F288A05-A1FD-0949-97CE-B61105C3B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D1D53D0-FFC5-6744-BAF3-6D94E713F6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Etnik grupların ilişkileri kendi içindeki grup kimliğini oluşturan bir unsurdur.</a:t>
            </a:r>
          </a:p>
          <a:p>
            <a:r>
              <a:rPr lang="tr-TR" dirty="0"/>
              <a:t>Çünkü bütün etnik gruplar kendilerinin kadim olduğunu ifade ederken, iyi ve doğruya yönelik özellikleri de grup kimliğinin bir parçası olarak sunar.</a:t>
            </a:r>
          </a:p>
        </p:txBody>
      </p:sp>
    </p:spTree>
    <p:extLst>
      <p:ext uri="{BB962C8B-B14F-4D97-AF65-F5344CB8AC3E}">
        <p14:creationId xmlns:p14="http://schemas.microsoft.com/office/powerpoint/2010/main" val="341827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0F6E38C-61D8-294E-8675-3CE446D17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80ADDFF-79A4-9944-802F-4BFD7A74C8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Buna paralel şekilde, kötü, çirkin, pis gibi kötü anlamlar yüklenen kavramlar da çoğunlukla yakın ve ilişki halinde olunan gruplara atfedilir.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0137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0C8693A-B687-4F5E-B86B-B4F11D523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51084F9-D042-49BE-9E1A-43E583B98F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E65CA45-264D-4FD3-9249-3CB04EC97E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E7B58214-716F-43B8-8272-85CE2B9AB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5C070E-7DB1-4147-B6A8-D14B9C40E1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31070C9-36CD-4B65-8159-324995821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845A413D-2E1B-4843-952B-18FE6C6D5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803" y="808056"/>
            <a:ext cx="8608037" cy="1077229"/>
          </a:xfrm>
        </p:spPr>
        <p:txBody>
          <a:bodyPr>
            <a:normAutofit/>
          </a:bodyPr>
          <a:lstStyle/>
          <a:p>
            <a:pPr algn="l"/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8421E8-D1E0-0C43-9D9B-698927530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5805" y="2052116"/>
            <a:ext cx="2908167" cy="3997828"/>
          </a:xfrm>
        </p:spPr>
        <p:txBody>
          <a:bodyPr>
            <a:normAutofit/>
          </a:bodyPr>
          <a:lstStyle/>
          <a:p>
            <a:r>
              <a:rPr lang="tr-TR" sz="1600"/>
              <a:t>300 filminde Spartalılar ile Persler arsındaki farklar bu şekilde resmedilmiştir. Cesur, dürüst ve «güzel» Spartalılar karşısında, «çirkin, pis, kötü» Persler…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C5843222-643B-9D4D-9B43-5DD4ACDF5C96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6674" b="2"/>
          <a:stretch/>
        </p:blipFill>
        <p:spPr>
          <a:xfrm>
            <a:off x="5432992" y="2348779"/>
            <a:ext cx="4818974" cy="3373468"/>
          </a:xfrm>
          <a:prstGeom prst="rect">
            <a:avLst/>
          </a:prstGeom>
          <a:ln>
            <a:gradFill flip="none" rotWithShape="1">
              <a:gsLst>
                <a:gs pos="86000">
                  <a:schemeClr val="accent6">
                    <a:lumMod val="67000"/>
                  </a:schemeClr>
                </a:gs>
                <a:gs pos="20000">
                  <a:schemeClr val="accent6">
                    <a:lumMod val="97000"/>
                    <a:lumOff val="3000"/>
                  </a:schemeClr>
                </a:gs>
                <a:gs pos="100000">
                  <a:schemeClr val="accent6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innerShdw blurRad="127000">
              <a:prstClr val="black">
                <a:alpha val="90000"/>
              </a:prstClr>
            </a:innerShdw>
          </a:effectLst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89C35FB2-5194-4BE0-92D0-464E2B7116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4007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232</Words>
  <Application>Microsoft Macintosh PowerPoint</Application>
  <PresentationFormat>Geniş ekran</PresentationFormat>
  <Paragraphs>16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MS Shell Dlg 2</vt:lpstr>
      <vt:lpstr>Wingdings</vt:lpstr>
      <vt:lpstr>Wingdings 3</vt:lpstr>
      <vt:lpstr>Madison</vt:lpstr>
      <vt:lpstr>Etnik Kimlik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Etnik Kimlik II</dc:title>
  <dc:creator>Zehra Münüsoğlu</dc:creator>
  <cp:lastModifiedBy>Zehra Münüsoğlu</cp:lastModifiedBy>
  <cp:revision>1</cp:revision>
  <dcterms:created xsi:type="dcterms:W3CDTF">2020-07-12T19:35:33Z</dcterms:created>
  <dcterms:modified xsi:type="dcterms:W3CDTF">2020-07-12T19:35:55Z</dcterms:modified>
</cp:coreProperties>
</file>