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20"/>
  </p:notesMasterIdLst>
  <p:sldIdLst>
    <p:sldId id="256" r:id="rId2"/>
    <p:sldId id="258" r:id="rId3"/>
    <p:sldId id="335" r:id="rId4"/>
    <p:sldId id="264" r:id="rId5"/>
    <p:sldId id="268" r:id="rId6"/>
    <p:sldId id="336" r:id="rId7"/>
    <p:sldId id="275" r:id="rId8"/>
    <p:sldId id="278" r:id="rId9"/>
    <p:sldId id="338" r:id="rId10"/>
    <p:sldId id="289" r:id="rId11"/>
    <p:sldId id="290" r:id="rId12"/>
    <p:sldId id="291" r:id="rId13"/>
    <p:sldId id="296" r:id="rId14"/>
    <p:sldId id="297" r:id="rId15"/>
    <p:sldId id="340" r:id="rId16"/>
    <p:sldId id="314" r:id="rId17"/>
    <p:sldId id="318" r:id="rId18"/>
    <p:sldId id="322"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998E7FDB-DC96-41B8-AFE7-DE46B42011A9}">
          <p14:sldIdLst>
            <p14:sldId id="256"/>
            <p14:sldId id="258"/>
            <p14:sldId id="335"/>
            <p14:sldId id="264"/>
            <p14:sldId id="268"/>
            <p14:sldId id="336"/>
            <p14:sldId id="275"/>
            <p14:sldId id="278"/>
            <p14:sldId id="338"/>
            <p14:sldId id="289"/>
            <p14:sldId id="290"/>
            <p14:sldId id="291"/>
            <p14:sldId id="296"/>
            <p14:sldId id="297"/>
            <p14:sldId id="340"/>
            <p14:sldId id="314"/>
            <p14:sldId id="318"/>
            <p14:sldId id="32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6" autoAdjust="0"/>
    <p:restoredTop sz="99420" autoAdjust="0"/>
  </p:normalViewPr>
  <p:slideViewPr>
    <p:cSldViewPr>
      <p:cViewPr varScale="1">
        <p:scale>
          <a:sx n="72" d="100"/>
          <a:sy n="72" d="100"/>
        </p:scale>
        <p:origin x="1056" y="78"/>
      </p:cViewPr>
      <p:guideLst>
        <p:guide orient="horz" pos="2160"/>
        <p:guide pos="2880"/>
      </p:guideLst>
    </p:cSldViewPr>
  </p:slideViewPr>
  <p:notesTextViewPr>
    <p:cViewPr>
      <p:scale>
        <a:sx n="1" d="1"/>
        <a:sy n="1" d="1"/>
      </p:scale>
      <p:origin x="0" y="0"/>
    </p:cViewPr>
  </p:notesTextViewPr>
  <p:notesViewPr>
    <p:cSldViewPr>
      <p:cViewPr varScale="1">
        <p:scale>
          <a:sx n="50" d="100"/>
          <a:sy n="50" d="100"/>
        </p:scale>
        <p:origin x="-2150"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408539-DE83-4956-8AD4-BA36C3F99C5F}"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tr-TR"/>
        </a:p>
      </dgm:t>
    </dgm:pt>
    <dgm:pt modelId="{D3ABEDB5-AEFF-40B6-AB11-C5462F2F424C}">
      <dgm:prSet phldrT="[Metin]"/>
      <dgm:spPr/>
      <dgm:t>
        <a:bodyPr/>
        <a:lstStyle/>
        <a:p>
          <a:r>
            <a:rPr lang="tr-TR">
              <a:solidFill>
                <a:schemeClr val="accent6">
                  <a:lumMod val="50000"/>
                </a:schemeClr>
              </a:solidFill>
            </a:rPr>
            <a:t>saldırgan</a:t>
          </a:r>
          <a:endParaRPr lang="tr-TR" dirty="0">
            <a:solidFill>
              <a:schemeClr val="accent6">
                <a:lumMod val="50000"/>
              </a:schemeClr>
            </a:solidFill>
          </a:endParaRPr>
        </a:p>
      </dgm:t>
    </dgm:pt>
    <dgm:pt modelId="{A21EAEA4-C330-4CD6-A6FE-15134AB7230C}" type="parTrans" cxnId="{49C7C1F9-09B5-4616-9611-DEDBE1D24F24}">
      <dgm:prSet/>
      <dgm:spPr/>
      <dgm:t>
        <a:bodyPr/>
        <a:lstStyle/>
        <a:p>
          <a:endParaRPr lang="tr-TR"/>
        </a:p>
      </dgm:t>
    </dgm:pt>
    <dgm:pt modelId="{5497C12E-B44A-43C6-9C85-7F28456F7103}" type="sibTrans" cxnId="{49C7C1F9-09B5-4616-9611-DEDBE1D24F24}">
      <dgm:prSet/>
      <dgm:spPr/>
      <dgm:t>
        <a:bodyPr/>
        <a:lstStyle/>
        <a:p>
          <a:endParaRPr lang="tr-TR"/>
        </a:p>
      </dgm:t>
    </dgm:pt>
    <dgm:pt modelId="{D021B046-BFC9-4BA9-A8D2-3C8A3DB8679A}">
      <dgm:prSet phldrT="[Metin]"/>
      <dgm:spPr/>
      <dgm:t>
        <a:bodyPr/>
        <a:lstStyle/>
        <a:p>
          <a:r>
            <a:rPr lang="tr-TR" dirty="0">
              <a:solidFill>
                <a:schemeClr val="accent6">
                  <a:lumMod val="50000"/>
                </a:schemeClr>
              </a:solidFill>
            </a:rPr>
            <a:t>çekingen</a:t>
          </a:r>
        </a:p>
      </dgm:t>
    </dgm:pt>
    <dgm:pt modelId="{70CC0C74-D9B2-4F20-8D44-16F70CD6A59F}" type="parTrans" cxnId="{8371ADE0-92F5-4B19-9302-00AA14BD36F4}">
      <dgm:prSet/>
      <dgm:spPr/>
      <dgm:t>
        <a:bodyPr/>
        <a:lstStyle/>
        <a:p>
          <a:endParaRPr lang="tr-TR"/>
        </a:p>
      </dgm:t>
    </dgm:pt>
    <dgm:pt modelId="{04D7E080-DE7A-42CA-920A-0BDF7975B19F}" type="sibTrans" cxnId="{8371ADE0-92F5-4B19-9302-00AA14BD36F4}">
      <dgm:prSet/>
      <dgm:spPr/>
      <dgm:t>
        <a:bodyPr/>
        <a:lstStyle/>
        <a:p>
          <a:endParaRPr lang="tr-TR"/>
        </a:p>
      </dgm:t>
    </dgm:pt>
    <dgm:pt modelId="{BEEF472B-1920-4CAA-AF60-B2C053456FB9}">
      <dgm:prSet phldrT="[Metin]"/>
      <dgm:spPr/>
      <dgm:t>
        <a:bodyPr/>
        <a:lstStyle/>
        <a:p>
          <a:r>
            <a:rPr lang="tr-TR" dirty="0">
              <a:solidFill>
                <a:schemeClr val="accent6">
                  <a:lumMod val="50000"/>
                </a:schemeClr>
              </a:solidFill>
            </a:rPr>
            <a:t>Saldırgan-çekingen</a:t>
          </a:r>
        </a:p>
      </dgm:t>
    </dgm:pt>
    <dgm:pt modelId="{CEA043A3-1283-4748-8C38-0DADA4AE1E4D}" type="parTrans" cxnId="{98D6B45C-6ED3-4867-9D10-3FC6D033F274}">
      <dgm:prSet/>
      <dgm:spPr/>
      <dgm:t>
        <a:bodyPr/>
        <a:lstStyle/>
        <a:p>
          <a:endParaRPr lang="tr-TR"/>
        </a:p>
      </dgm:t>
    </dgm:pt>
    <dgm:pt modelId="{6A26BAC1-60CE-4025-8AC5-5A9020D795AE}" type="sibTrans" cxnId="{98D6B45C-6ED3-4867-9D10-3FC6D033F274}">
      <dgm:prSet/>
      <dgm:spPr/>
      <dgm:t>
        <a:bodyPr/>
        <a:lstStyle/>
        <a:p>
          <a:endParaRPr lang="tr-TR"/>
        </a:p>
      </dgm:t>
    </dgm:pt>
    <dgm:pt modelId="{711BCF5D-21EB-4536-BFF6-5095849A775C}">
      <dgm:prSet phldrT="[Metin]" phldr="1"/>
      <dgm:spPr/>
      <dgm:t>
        <a:bodyPr/>
        <a:lstStyle/>
        <a:p>
          <a:endParaRPr lang="tr-TR" dirty="0"/>
        </a:p>
      </dgm:t>
    </dgm:pt>
    <dgm:pt modelId="{B62ED27F-CEB0-493E-A909-4DE57175C024}" type="sibTrans" cxnId="{096BB793-2009-4379-89FB-BC399DD7ED1F}">
      <dgm:prSet/>
      <dgm:spPr/>
      <dgm:t>
        <a:bodyPr/>
        <a:lstStyle/>
        <a:p>
          <a:endParaRPr lang="tr-TR"/>
        </a:p>
      </dgm:t>
    </dgm:pt>
    <dgm:pt modelId="{8A56A255-C9AD-4DAB-8DE7-F12D1A5CBCFF}" type="parTrans" cxnId="{096BB793-2009-4379-89FB-BC399DD7ED1F}">
      <dgm:prSet/>
      <dgm:spPr/>
      <dgm:t>
        <a:bodyPr/>
        <a:lstStyle/>
        <a:p>
          <a:endParaRPr lang="tr-TR"/>
        </a:p>
      </dgm:t>
    </dgm:pt>
    <dgm:pt modelId="{39CBFE6B-8913-4FA6-8C3E-8936B11BEBA7}">
      <dgm:prSet phldrT="[Metin]" phldr="1"/>
      <dgm:spPr/>
      <dgm:t>
        <a:bodyPr/>
        <a:lstStyle/>
        <a:p>
          <a:endParaRPr lang="tr-TR" dirty="0"/>
        </a:p>
      </dgm:t>
    </dgm:pt>
    <dgm:pt modelId="{7B8F34D8-D74A-401F-8F94-8C93047042A7}" type="sibTrans" cxnId="{DA1A386A-3117-4E42-877B-3631FBFD9AB5}">
      <dgm:prSet/>
      <dgm:spPr/>
      <dgm:t>
        <a:bodyPr/>
        <a:lstStyle/>
        <a:p>
          <a:endParaRPr lang="tr-TR"/>
        </a:p>
      </dgm:t>
    </dgm:pt>
    <dgm:pt modelId="{60FBB662-2FA7-4EB6-BF13-495BA7A9D454}" type="parTrans" cxnId="{DA1A386A-3117-4E42-877B-3631FBFD9AB5}">
      <dgm:prSet/>
      <dgm:spPr/>
      <dgm:t>
        <a:bodyPr/>
        <a:lstStyle/>
        <a:p>
          <a:endParaRPr lang="tr-TR"/>
        </a:p>
      </dgm:t>
    </dgm:pt>
    <dgm:pt modelId="{08A2A306-7641-4039-BC17-19CBF377E42A}">
      <dgm:prSet phldrT="[Metin]" phldr="1"/>
      <dgm:spPr/>
      <dgm:t>
        <a:bodyPr/>
        <a:lstStyle/>
        <a:p>
          <a:endParaRPr lang="tr-TR" dirty="0"/>
        </a:p>
      </dgm:t>
    </dgm:pt>
    <dgm:pt modelId="{1FEDC8A8-7404-4119-9E6C-B30EF273C65B}" type="sibTrans" cxnId="{C858183E-0FD3-4D75-A0CD-6A33062DB11C}">
      <dgm:prSet/>
      <dgm:spPr/>
      <dgm:t>
        <a:bodyPr/>
        <a:lstStyle/>
        <a:p>
          <a:endParaRPr lang="tr-TR"/>
        </a:p>
      </dgm:t>
    </dgm:pt>
    <dgm:pt modelId="{70F4788C-4227-4D27-869A-147F4B7BADF3}" type="parTrans" cxnId="{C858183E-0FD3-4D75-A0CD-6A33062DB11C}">
      <dgm:prSet/>
      <dgm:spPr/>
      <dgm:t>
        <a:bodyPr/>
        <a:lstStyle/>
        <a:p>
          <a:endParaRPr lang="tr-TR"/>
        </a:p>
      </dgm:t>
    </dgm:pt>
    <dgm:pt modelId="{966CF25D-EE85-4DDB-B929-502595C77A81}" type="pres">
      <dgm:prSet presAssocID="{8C408539-DE83-4956-8AD4-BA36C3F99C5F}" presName="Name0" presStyleCnt="0">
        <dgm:presLayoutVars>
          <dgm:chMax/>
          <dgm:chPref/>
          <dgm:dir/>
        </dgm:presLayoutVars>
      </dgm:prSet>
      <dgm:spPr/>
    </dgm:pt>
    <dgm:pt modelId="{39687E25-FD20-415A-A898-DE1FFE7EB616}" type="pres">
      <dgm:prSet presAssocID="{39CBFE6B-8913-4FA6-8C3E-8936B11BEBA7}" presName="parenttextcomposite" presStyleCnt="0"/>
      <dgm:spPr/>
    </dgm:pt>
    <dgm:pt modelId="{83142FF5-EA80-4812-B5D7-F2A4B3B2A5AB}" type="pres">
      <dgm:prSet presAssocID="{39CBFE6B-8913-4FA6-8C3E-8936B11BEBA7}" presName="parenttext" presStyleLbl="revTx" presStyleIdx="0" presStyleCnt="3">
        <dgm:presLayoutVars>
          <dgm:chMax/>
          <dgm:chPref val="2"/>
          <dgm:bulletEnabled val="1"/>
        </dgm:presLayoutVars>
      </dgm:prSet>
      <dgm:spPr/>
    </dgm:pt>
    <dgm:pt modelId="{83EB8D7F-E952-4F4E-A040-2DEF49FFBCBF}" type="pres">
      <dgm:prSet presAssocID="{39CBFE6B-8913-4FA6-8C3E-8936B11BEBA7}" presName="composite" presStyleCnt="0"/>
      <dgm:spPr/>
    </dgm:pt>
    <dgm:pt modelId="{B504896F-14EB-48A1-9B6C-6F7F9FAF9BCD}" type="pres">
      <dgm:prSet presAssocID="{39CBFE6B-8913-4FA6-8C3E-8936B11BEBA7}" presName="chevron1" presStyleLbl="alignNode1" presStyleIdx="0" presStyleCnt="21"/>
      <dgm:spPr/>
    </dgm:pt>
    <dgm:pt modelId="{D412246F-85F4-4CD8-918B-E5D72766A93A}" type="pres">
      <dgm:prSet presAssocID="{39CBFE6B-8913-4FA6-8C3E-8936B11BEBA7}" presName="chevron2" presStyleLbl="alignNode1" presStyleIdx="1" presStyleCnt="21"/>
      <dgm:spPr/>
    </dgm:pt>
    <dgm:pt modelId="{A58369A5-A40D-4F5F-8B6F-D3CD3AE6C7B7}" type="pres">
      <dgm:prSet presAssocID="{39CBFE6B-8913-4FA6-8C3E-8936B11BEBA7}" presName="chevron3" presStyleLbl="alignNode1" presStyleIdx="2" presStyleCnt="21"/>
      <dgm:spPr/>
    </dgm:pt>
    <dgm:pt modelId="{C82EA16F-6AEA-4242-9B62-4D7B1BA60FC5}" type="pres">
      <dgm:prSet presAssocID="{39CBFE6B-8913-4FA6-8C3E-8936B11BEBA7}" presName="chevron4" presStyleLbl="alignNode1" presStyleIdx="3" presStyleCnt="21"/>
      <dgm:spPr/>
    </dgm:pt>
    <dgm:pt modelId="{753712F7-9D62-4F70-81E0-C04E851E3A45}" type="pres">
      <dgm:prSet presAssocID="{39CBFE6B-8913-4FA6-8C3E-8936B11BEBA7}" presName="chevron5" presStyleLbl="alignNode1" presStyleIdx="4" presStyleCnt="21"/>
      <dgm:spPr/>
    </dgm:pt>
    <dgm:pt modelId="{A8C8EDBD-BC1D-4947-8C6D-BF7C2E92B6D1}" type="pres">
      <dgm:prSet presAssocID="{39CBFE6B-8913-4FA6-8C3E-8936B11BEBA7}" presName="chevron6" presStyleLbl="alignNode1" presStyleIdx="5" presStyleCnt="21"/>
      <dgm:spPr/>
    </dgm:pt>
    <dgm:pt modelId="{F966BB76-BCCB-40C5-BA3F-D69156065760}" type="pres">
      <dgm:prSet presAssocID="{39CBFE6B-8913-4FA6-8C3E-8936B11BEBA7}" presName="chevron7" presStyleLbl="alignNode1" presStyleIdx="6" presStyleCnt="21"/>
      <dgm:spPr/>
    </dgm:pt>
    <dgm:pt modelId="{9C2672D3-6E05-4EC0-8317-578385670883}" type="pres">
      <dgm:prSet presAssocID="{39CBFE6B-8913-4FA6-8C3E-8936B11BEBA7}" presName="childtext" presStyleLbl="solidFgAcc1" presStyleIdx="0" presStyleCnt="3">
        <dgm:presLayoutVars>
          <dgm:chMax/>
          <dgm:chPref val="0"/>
          <dgm:bulletEnabled val="1"/>
        </dgm:presLayoutVars>
      </dgm:prSet>
      <dgm:spPr/>
    </dgm:pt>
    <dgm:pt modelId="{B4166CFC-FF05-4258-A0FB-4240A51A3DE9}" type="pres">
      <dgm:prSet presAssocID="{7B8F34D8-D74A-401F-8F94-8C93047042A7}" presName="sibTrans" presStyleCnt="0"/>
      <dgm:spPr/>
    </dgm:pt>
    <dgm:pt modelId="{BCEE2833-522A-4B8E-ADED-F2FE30DCD225}" type="pres">
      <dgm:prSet presAssocID="{08A2A306-7641-4039-BC17-19CBF377E42A}" presName="parenttextcomposite" presStyleCnt="0"/>
      <dgm:spPr/>
    </dgm:pt>
    <dgm:pt modelId="{66F5B2CD-C7E0-4542-A76E-2F567AD72BAF}" type="pres">
      <dgm:prSet presAssocID="{08A2A306-7641-4039-BC17-19CBF377E42A}" presName="parenttext" presStyleLbl="revTx" presStyleIdx="1" presStyleCnt="3">
        <dgm:presLayoutVars>
          <dgm:chMax/>
          <dgm:chPref val="2"/>
          <dgm:bulletEnabled val="1"/>
        </dgm:presLayoutVars>
      </dgm:prSet>
      <dgm:spPr/>
    </dgm:pt>
    <dgm:pt modelId="{6B9FF813-D0D1-4D77-9C07-6546E066E57F}" type="pres">
      <dgm:prSet presAssocID="{08A2A306-7641-4039-BC17-19CBF377E42A}" presName="composite" presStyleCnt="0"/>
      <dgm:spPr/>
    </dgm:pt>
    <dgm:pt modelId="{951720FA-FCA3-4C60-A8DD-B71093B90B90}" type="pres">
      <dgm:prSet presAssocID="{08A2A306-7641-4039-BC17-19CBF377E42A}" presName="chevron1" presStyleLbl="alignNode1" presStyleIdx="7" presStyleCnt="21"/>
      <dgm:spPr/>
    </dgm:pt>
    <dgm:pt modelId="{E52BA53A-04F0-4CFE-8C70-02C23BDDFCDF}" type="pres">
      <dgm:prSet presAssocID="{08A2A306-7641-4039-BC17-19CBF377E42A}" presName="chevron2" presStyleLbl="alignNode1" presStyleIdx="8" presStyleCnt="21"/>
      <dgm:spPr/>
    </dgm:pt>
    <dgm:pt modelId="{25A56C5F-7F53-4DC4-B3B9-80DAB49E8129}" type="pres">
      <dgm:prSet presAssocID="{08A2A306-7641-4039-BC17-19CBF377E42A}" presName="chevron3" presStyleLbl="alignNode1" presStyleIdx="9" presStyleCnt="21"/>
      <dgm:spPr/>
    </dgm:pt>
    <dgm:pt modelId="{629F7059-D9C7-4C61-94EB-561A3060370C}" type="pres">
      <dgm:prSet presAssocID="{08A2A306-7641-4039-BC17-19CBF377E42A}" presName="chevron4" presStyleLbl="alignNode1" presStyleIdx="10" presStyleCnt="21"/>
      <dgm:spPr/>
    </dgm:pt>
    <dgm:pt modelId="{ECFA033C-B6BF-471A-906D-7476EC111875}" type="pres">
      <dgm:prSet presAssocID="{08A2A306-7641-4039-BC17-19CBF377E42A}" presName="chevron5" presStyleLbl="alignNode1" presStyleIdx="11" presStyleCnt="21"/>
      <dgm:spPr/>
    </dgm:pt>
    <dgm:pt modelId="{8163A217-8481-463C-B6A2-F7B38D35FD34}" type="pres">
      <dgm:prSet presAssocID="{08A2A306-7641-4039-BC17-19CBF377E42A}" presName="chevron6" presStyleLbl="alignNode1" presStyleIdx="12" presStyleCnt="21"/>
      <dgm:spPr/>
    </dgm:pt>
    <dgm:pt modelId="{132E8855-E64F-45D0-9CE2-CDAF9B05697E}" type="pres">
      <dgm:prSet presAssocID="{08A2A306-7641-4039-BC17-19CBF377E42A}" presName="chevron7" presStyleLbl="alignNode1" presStyleIdx="13" presStyleCnt="21"/>
      <dgm:spPr/>
    </dgm:pt>
    <dgm:pt modelId="{5BD36B21-2CF9-4BC4-AC51-98D5D37CD2F3}" type="pres">
      <dgm:prSet presAssocID="{08A2A306-7641-4039-BC17-19CBF377E42A}" presName="childtext" presStyleLbl="solidFgAcc1" presStyleIdx="1" presStyleCnt="3" custLinFactNeighborX="663" custLinFactNeighborY="-1206">
        <dgm:presLayoutVars>
          <dgm:chMax/>
          <dgm:chPref val="0"/>
          <dgm:bulletEnabled val="1"/>
        </dgm:presLayoutVars>
      </dgm:prSet>
      <dgm:spPr/>
    </dgm:pt>
    <dgm:pt modelId="{0E359AD0-10A1-4DA4-BBBA-149B4111ABC7}" type="pres">
      <dgm:prSet presAssocID="{1FEDC8A8-7404-4119-9E6C-B30EF273C65B}" presName="sibTrans" presStyleCnt="0"/>
      <dgm:spPr/>
    </dgm:pt>
    <dgm:pt modelId="{1DF1907D-BF1D-4BF8-9F2A-0F6268ADE9FE}" type="pres">
      <dgm:prSet presAssocID="{711BCF5D-21EB-4536-BFF6-5095849A775C}" presName="parenttextcomposite" presStyleCnt="0"/>
      <dgm:spPr/>
    </dgm:pt>
    <dgm:pt modelId="{B26B6B8C-5B05-4241-9A01-D10EC6471E18}" type="pres">
      <dgm:prSet presAssocID="{711BCF5D-21EB-4536-BFF6-5095849A775C}" presName="parenttext" presStyleLbl="revTx" presStyleIdx="2" presStyleCnt="3">
        <dgm:presLayoutVars>
          <dgm:chMax/>
          <dgm:chPref val="2"/>
          <dgm:bulletEnabled val="1"/>
        </dgm:presLayoutVars>
      </dgm:prSet>
      <dgm:spPr/>
    </dgm:pt>
    <dgm:pt modelId="{6F832254-14C1-4B9A-B41A-56DD3E94284A}" type="pres">
      <dgm:prSet presAssocID="{711BCF5D-21EB-4536-BFF6-5095849A775C}" presName="composite" presStyleCnt="0"/>
      <dgm:spPr/>
    </dgm:pt>
    <dgm:pt modelId="{ADECC95D-BCC8-4E53-AA8F-87713A71F28B}" type="pres">
      <dgm:prSet presAssocID="{711BCF5D-21EB-4536-BFF6-5095849A775C}" presName="chevron1" presStyleLbl="alignNode1" presStyleIdx="14" presStyleCnt="21"/>
      <dgm:spPr/>
    </dgm:pt>
    <dgm:pt modelId="{CFF0A875-9E39-4C1A-BB28-57B61A5F1F91}" type="pres">
      <dgm:prSet presAssocID="{711BCF5D-21EB-4536-BFF6-5095849A775C}" presName="chevron2" presStyleLbl="alignNode1" presStyleIdx="15" presStyleCnt="21"/>
      <dgm:spPr/>
    </dgm:pt>
    <dgm:pt modelId="{43634531-E063-4AB1-82B6-23538BBE5471}" type="pres">
      <dgm:prSet presAssocID="{711BCF5D-21EB-4536-BFF6-5095849A775C}" presName="chevron3" presStyleLbl="alignNode1" presStyleIdx="16" presStyleCnt="21"/>
      <dgm:spPr/>
    </dgm:pt>
    <dgm:pt modelId="{ECCA25C0-F720-4016-BB87-C13C1AE0FFA7}" type="pres">
      <dgm:prSet presAssocID="{711BCF5D-21EB-4536-BFF6-5095849A775C}" presName="chevron4" presStyleLbl="alignNode1" presStyleIdx="17" presStyleCnt="21"/>
      <dgm:spPr/>
    </dgm:pt>
    <dgm:pt modelId="{72D5AF95-5EE2-43FA-AEA1-21A84D1A0946}" type="pres">
      <dgm:prSet presAssocID="{711BCF5D-21EB-4536-BFF6-5095849A775C}" presName="chevron5" presStyleLbl="alignNode1" presStyleIdx="18" presStyleCnt="21"/>
      <dgm:spPr/>
    </dgm:pt>
    <dgm:pt modelId="{4F6EF607-8286-4FA3-BE23-BC84AFE62218}" type="pres">
      <dgm:prSet presAssocID="{711BCF5D-21EB-4536-BFF6-5095849A775C}" presName="chevron6" presStyleLbl="alignNode1" presStyleIdx="19" presStyleCnt="21"/>
      <dgm:spPr/>
    </dgm:pt>
    <dgm:pt modelId="{BFAE9612-D882-455B-9F8D-D06D563325DA}" type="pres">
      <dgm:prSet presAssocID="{711BCF5D-21EB-4536-BFF6-5095849A775C}" presName="chevron7" presStyleLbl="alignNode1" presStyleIdx="20" presStyleCnt="21"/>
      <dgm:spPr/>
    </dgm:pt>
    <dgm:pt modelId="{DF5D4483-EB2C-492A-8F13-DA4A0BAB6471}" type="pres">
      <dgm:prSet presAssocID="{711BCF5D-21EB-4536-BFF6-5095849A775C}" presName="childtext" presStyleLbl="solidFgAcc1" presStyleIdx="2" presStyleCnt="3">
        <dgm:presLayoutVars>
          <dgm:chMax/>
          <dgm:chPref val="0"/>
          <dgm:bulletEnabled val="1"/>
        </dgm:presLayoutVars>
      </dgm:prSet>
      <dgm:spPr/>
    </dgm:pt>
  </dgm:ptLst>
  <dgm:cxnLst>
    <dgm:cxn modelId="{22AEFF06-7DA6-499E-995F-FF0571BCD2DA}" type="presOf" srcId="{8C408539-DE83-4956-8AD4-BA36C3F99C5F}" destId="{966CF25D-EE85-4DDB-B929-502595C77A81}" srcOrd="0" destOrd="0" presId="urn:microsoft.com/office/officeart/2008/layout/VerticalAccentList"/>
    <dgm:cxn modelId="{13A1A30C-FBB5-456A-BE51-92BE2F3159DF}" type="presOf" srcId="{D021B046-BFC9-4BA9-A8D2-3C8A3DB8679A}" destId="{5BD36B21-2CF9-4BC4-AC51-98D5D37CD2F3}" srcOrd="0" destOrd="0" presId="urn:microsoft.com/office/officeart/2008/layout/VerticalAccentList"/>
    <dgm:cxn modelId="{BDB56212-25E2-4178-ACD7-0707952EE1CB}" type="presOf" srcId="{BEEF472B-1920-4CAA-AF60-B2C053456FB9}" destId="{DF5D4483-EB2C-492A-8F13-DA4A0BAB6471}" srcOrd="0" destOrd="0" presId="urn:microsoft.com/office/officeart/2008/layout/VerticalAccentList"/>
    <dgm:cxn modelId="{165DA134-F04B-4A12-AE2C-415BF6671A1D}" type="presOf" srcId="{D3ABEDB5-AEFF-40B6-AB11-C5462F2F424C}" destId="{9C2672D3-6E05-4EC0-8317-578385670883}" srcOrd="0" destOrd="0" presId="urn:microsoft.com/office/officeart/2008/layout/VerticalAccentList"/>
    <dgm:cxn modelId="{C858183E-0FD3-4D75-A0CD-6A33062DB11C}" srcId="{8C408539-DE83-4956-8AD4-BA36C3F99C5F}" destId="{08A2A306-7641-4039-BC17-19CBF377E42A}" srcOrd="1" destOrd="0" parTransId="{70F4788C-4227-4D27-869A-147F4B7BADF3}" sibTransId="{1FEDC8A8-7404-4119-9E6C-B30EF273C65B}"/>
    <dgm:cxn modelId="{98D6B45C-6ED3-4867-9D10-3FC6D033F274}" srcId="{711BCF5D-21EB-4536-BFF6-5095849A775C}" destId="{BEEF472B-1920-4CAA-AF60-B2C053456FB9}" srcOrd="0" destOrd="0" parTransId="{CEA043A3-1283-4748-8C38-0DADA4AE1E4D}" sibTransId="{6A26BAC1-60CE-4025-8AC5-5A9020D795AE}"/>
    <dgm:cxn modelId="{DA1A386A-3117-4E42-877B-3631FBFD9AB5}" srcId="{8C408539-DE83-4956-8AD4-BA36C3F99C5F}" destId="{39CBFE6B-8913-4FA6-8C3E-8936B11BEBA7}" srcOrd="0" destOrd="0" parTransId="{60FBB662-2FA7-4EB6-BF13-495BA7A9D454}" sibTransId="{7B8F34D8-D74A-401F-8F94-8C93047042A7}"/>
    <dgm:cxn modelId="{096BB793-2009-4379-89FB-BC399DD7ED1F}" srcId="{8C408539-DE83-4956-8AD4-BA36C3F99C5F}" destId="{711BCF5D-21EB-4536-BFF6-5095849A775C}" srcOrd="2" destOrd="0" parTransId="{8A56A255-C9AD-4DAB-8DE7-F12D1A5CBCFF}" sibTransId="{B62ED27F-CEB0-493E-A909-4DE57175C024}"/>
    <dgm:cxn modelId="{27B929A6-50B2-46AF-8CD6-18AC74D06D09}" type="presOf" srcId="{39CBFE6B-8913-4FA6-8C3E-8936B11BEBA7}" destId="{83142FF5-EA80-4812-B5D7-F2A4B3B2A5AB}" srcOrd="0" destOrd="0" presId="urn:microsoft.com/office/officeart/2008/layout/VerticalAccentList"/>
    <dgm:cxn modelId="{894A35C3-CE62-4FF5-BB57-FB387B2664CD}" type="presOf" srcId="{08A2A306-7641-4039-BC17-19CBF377E42A}" destId="{66F5B2CD-C7E0-4542-A76E-2F567AD72BAF}" srcOrd="0" destOrd="0" presId="urn:microsoft.com/office/officeart/2008/layout/VerticalAccentList"/>
    <dgm:cxn modelId="{8371ADE0-92F5-4B19-9302-00AA14BD36F4}" srcId="{08A2A306-7641-4039-BC17-19CBF377E42A}" destId="{D021B046-BFC9-4BA9-A8D2-3C8A3DB8679A}" srcOrd="0" destOrd="0" parTransId="{70CC0C74-D9B2-4F20-8D44-16F70CD6A59F}" sibTransId="{04D7E080-DE7A-42CA-920A-0BDF7975B19F}"/>
    <dgm:cxn modelId="{49C7C1F9-09B5-4616-9611-DEDBE1D24F24}" srcId="{39CBFE6B-8913-4FA6-8C3E-8936B11BEBA7}" destId="{D3ABEDB5-AEFF-40B6-AB11-C5462F2F424C}" srcOrd="0" destOrd="0" parTransId="{A21EAEA4-C330-4CD6-A6FE-15134AB7230C}" sibTransId="{5497C12E-B44A-43C6-9C85-7F28456F7103}"/>
    <dgm:cxn modelId="{E6B8A4FE-9C3F-4E76-ABE0-E5390234BA94}" type="presOf" srcId="{711BCF5D-21EB-4536-BFF6-5095849A775C}" destId="{B26B6B8C-5B05-4241-9A01-D10EC6471E18}" srcOrd="0" destOrd="0" presId="urn:microsoft.com/office/officeart/2008/layout/VerticalAccentList"/>
    <dgm:cxn modelId="{17A6442E-843D-4450-820B-B277D96BD926}" type="presParOf" srcId="{966CF25D-EE85-4DDB-B929-502595C77A81}" destId="{39687E25-FD20-415A-A898-DE1FFE7EB616}" srcOrd="0" destOrd="0" presId="urn:microsoft.com/office/officeart/2008/layout/VerticalAccentList"/>
    <dgm:cxn modelId="{4FF82652-B6B9-42EC-96EE-8F8365E33994}" type="presParOf" srcId="{39687E25-FD20-415A-A898-DE1FFE7EB616}" destId="{83142FF5-EA80-4812-B5D7-F2A4B3B2A5AB}" srcOrd="0" destOrd="0" presId="urn:microsoft.com/office/officeart/2008/layout/VerticalAccentList"/>
    <dgm:cxn modelId="{DA69E8A8-C6B0-4C9F-B0E5-6624AA9DDCCF}" type="presParOf" srcId="{966CF25D-EE85-4DDB-B929-502595C77A81}" destId="{83EB8D7F-E952-4F4E-A040-2DEF49FFBCBF}" srcOrd="1" destOrd="0" presId="urn:microsoft.com/office/officeart/2008/layout/VerticalAccentList"/>
    <dgm:cxn modelId="{0FC388A7-72F2-4215-9448-3C56D6937608}" type="presParOf" srcId="{83EB8D7F-E952-4F4E-A040-2DEF49FFBCBF}" destId="{B504896F-14EB-48A1-9B6C-6F7F9FAF9BCD}" srcOrd="0" destOrd="0" presId="urn:microsoft.com/office/officeart/2008/layout/VerticalAccentList"/>
    <dgm:cxn modelId="{5BD983FE-E4D9-4A28-89E4-DEABD5D77040}" type="presParOf" srcId="{83EB8D7F-E952-4F4E-A040-2DEF49FFBCBF}" destId="{D412246F-85F4-4CD8-918B-E5D72766A93A}" srcOrd="1" destOrd="0" presId="urn:microsoft.com/office/officeart/2008/layout/VerticalAccentList"/>
    <dgm:cxn modelId="{BD29F994-0572-4300-A34B-EFA311496829}" type="presParOf" srcId="{83EB8D7F-E952-4F4E-A040-2DEF49FFBCBF}" destId="{A58369A5-A40D-4F5F-8B6F-D3CD3AE6C7B7}" srcOrd="2" destOrd="0" presId="urn:microsoft.com/office/officeart/2008/layout/VerticalAccentList"/>
    <dgm:cxn modelId="{652E3AA4-80AC-4967-8521-CEE2FE83FC35}" type="presParOf" srcId="{83EB8D7F-E952-4F4E-A040-2DEF49FFBCBF}" destId="{C82EA16F-6AEA-4242-9B62-4D7B1BA60FC5}" srcOrd="3" destOrd="0" presId="urn:microsoft.com/office/officeart/2008/layout/VerticalAccentList"/>
    <dgm:cxn modelId="{3C8E2553-702E-47E6-A5E5-EA89236224E3}" type="presParOf" srcId="{83EB8D7F-E952-4F4E-A040-2DEF49FFBCBF}" destId="{753712F7-9D62-4F70-81E0-C04E851E3A45}" srcOrd="4" destOrd="0" presId="urn:microsoft.com/office/officeart/2008/layout/VerticalAccentList"/>
    <dgm:cxn modelId="{28932DE8-038A-4B83-BE2D-7F2AB8CC4175}" type="presParOf" srcId="{83EB8D7F-E952-4F4E-A040-2DEF49FFBCBF}" destId="{A8C8EDBD-BC1D-4947-8C6D-BF7C2E92B6D1}" srcOrd="5" destOrd="0" presId="urn:microsoft.com/office/officeart/2008/layout/VerticalAccentList"/>
    <dgm:cxn modelId="{ECB9DA6A-2585-47BB-8217-4D2D0BF9A93C}" type="presParOf" srcId="{83EB8D7F-E952-4F4E-A040-2DEF49FFBCBF}" destId="{F966BB76-BCCB-40C5-BA3F-D69156065760}" srcOrd="6" destOrd="0" presId="urn:microsoft.com/office/officeart/2008/layout/VerticalAccentList"/>
    <dgm:cxn modelId="{2D41E7D0-6E62-4583-AC37-17582F977374}" type="presParOf" srcId="{83EB8D7F-E952-4F4E-A040-2DEF49FFBCBF}" destId="{9C2672D3-6E05-4EC0-8317-578385670883}" srcOrd="7" destOrd="0" presId="urn:microsoft.com/office/officeart/2008/layout/VerticalAccentList"/>
    <dgm:cxn modelId="{1ACCE0F1-DD6C-45E0-853C-39C9F7D418AB}" type="presParOf" srcId="{966CF25D-EE85-4DDB-B929-502595C77A81}" destId="{B4166CFC-FF05-4258-A0FB-4240A51A3DE9}" srcOrd="2" destOrd="0" presId="urn:microsoft.com/office/officeart/2008/layout/VerticalAccentList"/>
    <dgm:cxn modelId="{0650FFB0-D907-41F3-A93A-3E73044FCA05}" type="presParOf" srcId="{966CF25D-EE85-4DDB-B929-502595C77A81}" destId="{BCEE2833-522A-4B8E-ADED-F2FE30DCD225}" srcOrd="3" destOrd="0" presId="urn:microsoft.com/office/officeart/2008/layout/VerticalAccentList"/>
    <dgm:cxn modelId="{32017111-72F0-46C8-A652-0BD3AF939EAD}" type="presParOf" srcId="{BCEE2833-522A-4B8E-ADED-F2FE30DCD225}" destId="{66F5B2CD-C7E0-4542-A76E-2F567AD72BAF}" srcOrd="0" destOrd="0" presId="urn:microsoft.com/office/officeart/2008/layout/VerticalAccentList"/>
    <dgm:cxn modelId="{557491E1-AC72-4C37-9F75-6AC5BA71C656}" type="presParOf" srcId="{966CF25D-EE85-4DDB-B929-502595C77A81}" destId="{6B9FF813-D0D1-4D77-9C07-6546E066E57F}" srcOrd="4" destOrd="0" presId="urn:microsoft.com/office/officeart/2008/layout/VerticalAccentList"/>
    <dgm:cxn modelId="{1821DE42-AE9C-4DAC-A46F-DB7D48611329}" type="presParOf" srcId="{6B9FF813-D0D1-4D77-9C07-6546E066E57F}" destId="{951720FA-FCA3-4C60-A8DD-B71093B90B90}" srcOrd="0" destOrd="0" presId="urn:microsoft.com/office/officeart/2008/layout/VerticalAccentList"/>
    <dgm:cxn modelId="{E02DADCA-00F1-4273-B246-2104837872A6}" type="presParOf" srcId="{6B9FF813-D0D1-4D77-9C07-6546E066E57F}" destId="{E52BA53A-04F0-4CFE-8C70-02C23BDDFCDF}" srcOrd="1" destOrd="0" presId="urn:microsoft.com/office/officeart/2008/layout/VerticalAccentList"/>
    <dgm:cxn modelId="{4938B8C6-226F-4545-B14D-40886B2A0B69}" type="presParOf" srcId="{6B9FF813-D0D1-4D77-9C07-6546E066E57F}" destId="{25A56C5F-7F53-4DC4-B3B9-80DAB49E8129}" srcOrd="2" destOrd="0" presId="urn:microsoft.com/office/officeart/2008/layout/VerticalAccentList"/>
    <dgm:cxn modelId="{2B960E56-1BA6-49C2-9C1F-6C7D0B3FD2B5}" type="presParOf" srcId="{6B9FF813-D0D1-4D77-9C07-6546E066E57F}" destId="{629F7059-D9C7-4C61-94EB-561A3060370C}" srcOrd="3" destOrd="0" presId="urn:microsoft.com/office/officeart/2008/layout/VerticalAccentList"/>
    <dgm:cxn modelId="{3091BE38-BC5E-4308-A07F-BF58C6C9432A}" type="presParOf" srcId="{6B9FF813-D0D1-4D77-9C07-6546E066E57F}" destId="{ECFA033C-B6BF-471A-906D-7476EC111875}" srcOrd="4" destOrd="0" presId="urn:microsoft.com/office/officeart/2008/layout/VerticalAccentList"/>
    <dgm:cxn modelId="{2D9FEAA0-4923-42B9-BFE0-FE60236EA537}" type="presParOf" srcId="{6B9FF813-D0D1-4D77-9C07-6546E066E57F}" destId="{8163A217-8481-463C-B6A2-F7B38D35FD34}" srcOrd="5" destOrd="0" presId="urn:microsoft.com/office/officeart/2008/layout/VerticalAccentList"/>
    <dgm:cxn modelId="{96755BEB-A47E-4C94-8C42-37208873E30D}" type="presParOf" srcId="{6B9FF813-D0D1-4D77-9C07-6546E066E57F}" destId="{132E8855-E64F-45D0-9CE2-CDAF9B05697E}" srcOrd="6" destOrd="0" presId="urn:microsoft.com/office/officeart/2008/layout/VerticalAccentList"/>
    <dgm:cxn modelId="{6CD96F6B-4C3D-4B79-B279-BF9B3A16DB69}" type="presParOf" srcId="{6B9FF813-D0D1-4D77-9C07-6546E066E57F}" destId="{5BD36B21-2CF9-4BC4-AC51-98D5D37CD2F3}" srcOrd="7" destOrd="0" presId="urn:microsoft.com/office/officeart/2008/layout/VerticalAccentList"/>
    <dgm:cxn modelId="{CE683851-2789-4D06-820A-3445B62C35B2}" type="presParOf" srcId="{966CF25D-EE85-4DDB-B929-502595C77A81}" destId="{0E359AD0-10A1-4DA4-BBBA-149B4111ABC7}" srcOrd="5" destOrd="0" presId="urn:microsoft.com/office/officeart/2008/layout/VerticalAccentList"/>
    <dgm:cxn modelId="{BFBFC890-FF7A-4117-B258-0E09EDEB0FCB}" type="presParOf" srcId="{966CF25D-EE85-4DDB-B929-502595C77A81}" destId="{1DF1907D-BF1D-4BF8-9F2A-0F6268ADE9FE}" srcOrd="6" destOrd="0" presId="urn:microsoft.com/office/officeart/2008/layout/VerticalAccentList"/>
    <dgm:cxn modelId="{B9F34A52-12CB-4325-A322-E5464DC7DC64}" type="presParOf" srcId="{1DF1907D-BF1D-4BF8-9F2A-0F6268ADE9FE}" destId="{B26B6B8C-5B05-4241-9A01-D10EC6471E18}" srcOrd="0" destOrd="0" presId="urn:microsoft.com/office/officeart/2008/layout/VerticalAccentList"/>
    <dgm:cxn modelId="{9B51755C-A2DB-497D-932E-D52B4A5FC333}" type="presParOf" srcId="{966CF25D-EE85-4DDB-B929-502595C77A81}" destId="{6F832254-14C1-4B9A-B41A-56DD3E94284A}" srcOrd="7" destOrd="0" presId="urn:microsoft.com/office/officeart/2008/layout/VerticalAccentList"/>
    <dgm:cxn modelId="{83A5D91A-7B32-42A1-91A4-614D783C674E}" type="presParOf" srcId="{6F832254-14C1-4B9A-B41A-56DD3E94284A}" destId="{ADECC95D-BCC8-4E53-AA8F-87713A71F28B}" srcOrd="0" destOrd="0" presId="urn:microsoft.com/office/officeart/2008/layout/VerticalAccentList"/>
    <dgm:cxn modelId="{EC0D29CD-8346-45E3-8FB1-64E38009EE1D}" type="presParOf" srcId="{6F832254-14C1-4B9A-B41A-56DD3E94284A}" destId="{CFF0A875-9E39-4C1A-BB28-57B61A5F1F91}" srcOrd="1" destOrd="0" presId="urn:microsoft.com/office/officeart/2008/layout/VerticalAccentList"/>
    <dgm:cxn modelId="{F62BF129-D672-42F5-B27C-C4EAB826C089}" type="presParOf" srcId="{6F832254-14C1-4B9A-B41A-56DD3E94284A}" destId="{43634531-E063-4AB1-82B6-23538BBE5471}" srcOrd="2" destOrd="0" presId="urn:microsoft.com/office/officeart/2008/layout/VerticalAccentList"/>
    <dgm:cxn modelId="{70B932EE-B592-4F69-A14B-96AD81D36145}" type="presParOf" srcId="{6F832254-14C1-4B9A-B41A-56DD3E94284A}" destId="{ECCA25C0-F720-4016-BB87-C13C1AE0FFA7}" srcOrd="3" destOrd="0" presId="urn:microsoft.com/office/officeart/2008/layout/VerticalAccentList"/>
    <dgm:cxn modelId="{7B3943B5-9393-4752-9C6D-A1D43F160341}" type="presParOf" srcId="{6F832254-14C1-4B9A-B41A-56DD3E94284A}" destId="{72D5AF95-5EE2-43FA-AEA1-21A84D1A0946}" srcOrd="4" destOrd="0" presId="urn:microsoft.com/office/officeart/2008/layout/VerticalAccentList"/>
    <dgm:cxn modelId="{4D71DFF9-2239-43E9-88E1-E87D7008AE61}" type="presParOf" srcId="{6F832254-14C1-4B9A-B41A-56DD3E94284A}" destId="{4F6EF607-8286-4FA3-BE23-BC84AFE62218}" srcOrd="5" destOrd="0" presId="urn:microsoft.com/office/officeart/2008/layout/VerticalAccentList"/>
    <dgm:cxn modelId="{4A7DB540-B038-4FC4-8BF0-6BC0B7B3B7DA}" type="presParOf" srcId="{6F832254-14C1-4B9A-B41A-56DD3E94284A}" destId="{BFAE9612-D882-455B-9F8D-D06D563325DA}" srcOrd="6" destOrd="0" presId="urn:microsoft.com/office/officeart/2008/layout/VerticalAccentList"/>
    <dgm:cxn modelId="{E07D494A-4215-4EBA-AE80-6B1AC317DFA8}" type="presParOf" srcId="{6F832254-14C1-4B9A-B41A-56DD3E94284A}" destId="{DF5D4483-EB2C-492A-8F13-DA4A0BAB6471}"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142FF5-EA80-4812-B5D7-F2A4B3B2A5AB}">
      <dsp:nvSpPr>
        <dsp:cNvPr id="0" name=""/>
        <dsp:cNvSpPr/>
      </dsp:nvSpPr>
      <dsp:spPr>
        <a:xfrm>
          <a:off x="495920" y="331"/>
          <a:ext cx="4736306" cy="430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endParaRPr lang="tr-TR" sz="1900" kern="1200" dirty="0"/>
        </a:p>
      </dsp:txBody>
      <dsp:txXfrm>
        <a:off x="495920" y="331"/>
        <a:ext cx="4736306" cy="430573"/>
      </dsp:txXfrm>
    </dsp:sp>
    <dsp:sp modelId="{B504896F-14EB-48A1-9B6C-6F7F9FAF9BCD}">
      <dsp:nvSpPr>
        <dsp:cNvPr id="0" name=""/>
        <dsp:cNvSpPr/>
      </dsp:nvSpPr>
      <dsp:spPr>
        <a:xfrm>
          <a:off x="495920" y="430905"/>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12246F-85F4-4CD8-918B-E5D72766A93A}">
      <dsp:nvSpPr>
        <dsp:cNvPr id="0" name=""/>
        <dsp:cNvSpPr/>
      </dsp:nvSpPr>
      <dsp:spPr>
        <a:xfrm>
          <a:off x="1161634" y="430905"/>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8369A5-A40D-4F5F-8B6F-D3CD3AE6C7B7}">
      <dsp:nvSpPr>
        <dsp:cNvPr id="0" name=""/>
        <dsp:cNvSpPr/>
      </dsp:nvSpPr>
      <dsp:spPr>
        <a:xfrm>
          <a:off x="1827874" y="430905"/>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2EA16F-6AEA-4242-9B62-4D7B1BA60FC5}">
      <dsp:nvSpPr>
        <dsp:cNvPr id="0" name=""/>
        <dsp:cNvSpPr/>
      </dsp:nvSpPr>
      <dsp:spPr>
        <a:xfrm>
          <a:off x="2493589" y="430905"/>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3712F7-9D62-4F70-81E0-C04E851E3A45}">
      <dsp:nvSpPr>
        <dsp:cNvPr id="0" name=""/>
        <dsp:cNvSpPr/>
      </dsp:nvSpPr>
      <dsp:spPr>
        <a:xfrm>
          <a:off x="3159829" y="430905"/>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C8EDBD-BC1D-4947-8C6D-BF7C2E92B6D1}">
      <dsp:nvSpPr>
        <dsp:cNvPr id="0" name=""/>
        <dsp:cNvSpPr/>
      </dsp:nvSpPr>
      <dsp:spPr>
        <a:xfrm>
          <a:off x="3825543" y="430905"/>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66BB76-BCCB-40C5-BA3F-D69156065760}">
      <dsp:nvSpPr>
        <dsp:cNvPr id="0" name=""/>
        <dsp:cNvSpPr/>
      </dsp:nvSpPr>
      <dsp:spPr>
        <a:xfrm>
          <a:off x="4491784" y="430905"/>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2672D3-6E05-4EC0-8317-578385670883}">
      <dsp:nvSpPr>
        <dsp:cNvPr id="0" name=""/>
        <dsp:cNvSpPr/>
      </dsp:nvSpPr>
      <dsp:spPr>
        <a:xfrm>
          <a:off x="495920" y="518614"/>
          <a:ext cx="4797878" cy="701675"/>
        </a:xfrm>
        <a:prstGeom prst="rect">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600200">
            <a:lnSpc>
              <a:spcPct val="90000"/>
            </a:lnSpc>
            <a:spcBef>
              <a:spcPct val="0"/>
            </a:spcBef>
            <a:spcAft>
              <a:spcPct val="35000"/>
            </a:spcAft>
            <a:buNone/>
          </a:pPr>
          <a:r>
            <a:rPr lang="tr-TR" sz="3600" kern="1200">
              <a:solidFill>
                <a:schemeClr val="accent6">
                  <a:lumMod val="50000"/>
                </a:schemeClr>
              </a:solidFill>
            </a:rPr>
            <a:t>saldırgan</a:t>
          </a:r>
          <a:endParaRPr lang="tr-TR" sz="3600" kern="1200" dirty="0">
            <a:solidFill>
              <a:schemeClr val="accent6">
                <a:lumMod val="50000"/>
              </a:schemeClr>
            </a:solidFill>
          </a:endParaRPr>
        </a:p>
      </dsp:txBody>
      <dsp:txXfrm>
        <a:off x="495920" y="518614"/>
        <a:ext cx="4797878" cy="701675"/>
      </dsp:txXfrm>
    </dsp:sp>
    <dsp:sp modelId="{66F5B2CD-C7E0-4542-A76E-2F567AD72BAF}">
      <dsp:nvSpPr>
        <dsp:cNvPr id="0" name=""/>
        <dsp:cNvSpPr/>
      </dsp:nvSpPr>
      <dsp:spPr>
        <a:xfrm>
          <a:off x="495920" y="1378166"/>
          <a:ext cx="4736306" cy="430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endParaRPr lang="tr-TR" sz="1900" kern="1200" dirty="0"/>
        </a:p>
      </dsp:txBody>
      <dsp:txXfrm>
        <a:off x="495920" y="1378166"/>
        <a:ext cx="4736306" cy="430573"/>
      </dsp:txXfrm>
    </dsp:sp>
    <dsp:sp modelId="{951720FA-FCA3-4C60-A8DD-B71093B90B90}">
      <dsp:nvSpPr>
        <dsp:cNvPr id="0" name=""/>
        <dsp:cNvSpPr/>
      </dsp:nvSpPr>
      <dsp:spPr>
        <a:xfrm>
          <a:off x="495920" y="1808739"/>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2BA53A-04F0-4CFE-8C70-02C23BDDFCDF}">
      <dsp:nvSpPr>
        <dsp:cNvPr id="0" name=""/>
        <dsp:cNvSpPr/>
      </dsp:nvSpPr>
      <dsp:spPr>
        <a:xfrm>
          <a:off x="1161634" y="1808739"/>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A56C5F-7F53-4DC4-B3B9-80DAB49E8129}">
      <dsp:nvSpPr>
        <dsp:cNvPr id="0" name=""/>
        <dsp:cNvSpPr/>
      </dsp:nvSpPr>
      <dsp:spPr>
        <a:xfrm>
          <a:off x="1827874" y="1808739"/>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9F7059-D9C7-4C61-94EB-561A3060370C}">
      <dsp:nvSpPr>
        <dsp:cNvPr id="0" name=""/>
        <dsp:cNvSpPr/>
      </dsp:nvSpPr>
      <dsp:spPr>
        <a:xfrm>
          <a:off x="2493589" y="1808739"/>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FA033C-B6BF-471A-906D-7476EC111875}">
      <dsp:nvSpPr>
        <dsp:cNvPr id="0" name=""/>
        <dsp:cNvSpPr/>
      </dsp:nvSpPr>
      <dsp:spPr>
        <a:xfrm>
          <a:off x="3159829" y="1808739"/>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63A217-8481-463C-B6A2-F7B38D35FD34}">
      <dsp:nvSpPr>
        <dsp:cNvPr id="0" name=""/>
        <dsp:cNvSpPr/>
      </dsp:nvSpPr>
      <dsp:spPr>
        <a:xfrm>
          <a:off x="3825543" y="1808739"/>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2E8855-E64F-45D0-9CE2-CDAF9B05697E}">
      <dsp:nvSpPr>
        <dsp:cNvPr id="0" name=""/>
        <dsp:cNvSpPr/>
      </dsp:nvSpPr>
      <dsp:spPr>
        <a:xfrm>
          <a:off x="4491784" y="1808739"/>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D36B21-2CF9-4BC4-AC51-98D5D37CD2F3}">
      <dsp:nvSpPr>
        <dsp:cNvPr id="0" name=""/>
        <dsp:cNvSpPr/>
      </dsp:nvSpPr>
      <dsp:spPr>
        <a:xfrm>
          <a:off x="527730" y="1887986"/>
          <a:ext cx="4797878" cy="701675"/>
        </a:xfrm>
        <a:prstGeom prst="rect">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600200">
            <a:lnSpc>
              <a:spcPct val="90000"/>
            </a:lnSpc>
            <a:spcBef>
              <a:spcPct val="0"/>
            </a:spcBef>
            <a:spcAft>
              <a:spcPct val="35000"/>
            </a:spcAft>
            <a:buNone/>
          </a:pPr>
          <a:r>
            <a:rPr lang="tr-TR" sz="3600" kern="1200" dirty="0">
              <a:solidFill>
                <a:schemeClr val="accent6">
                  <a:lumMod val="50000"/>
                </a:schemeClr>
              </a:solidFill>
            </a:rPr>
            <a:t>çekingen</a:t>
          </a:r>
        </a:p>
      </dsp:txBody>
      <dsp:txXfrm>
        <a:off x="527730" y="1887986"/>
        <a:ext cx="4797878" cy="701675"/>
      </dsp:txXfrm>
    </dsp:sp>
    <dsp:sp modelId="{B26B6B8C-5B05-4241-9A01-D10EC6471E18}">
      <dsp:nvSpPr>
        <dsp:cNvPr id="0" name=""/>
        <dsp:cNvSpPr/>
      </dsp:nvSpPr>
      <dsp:spPr>
        <a:xfrm>
          <a:off x="495920" y="2756001"/>
          <a:ext cx="4736306" cy="430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b" anchorCtr="0">
          <a:noAutofit/>
        </a:bodyPr>
        <a:lstStyle/>
        <a:p>
          <a:pPr marL="0" lvl="0" indent="0" algn="l" defTabSz="844550">
            <a:lnSpc>
              <a:spcPct val="90000"/>
            </a:lnSpc>
            <a:spcBef>
              <a:spcPct val="0"/>
            </a:spcBef>
            <a:spcAft>
              <a:spcPct val="35000"/>
            </a:spcAft>
            <a:buNone/>
          </a:pPr>
          <a:endParaRPr lang="tr-TR" sz="1900" kern="1200" dirty="0"/>
        </a:p>
      </dsp:txBody>
      <dsp:txXfrm>
        <a:off x="495920" y="2756001"/>
        <a:ext cx="4736306" cy="430573"/>
      </dsp:txXfrm>
    </dsp:sp>
    <dsp:sp modelId="{ADECC95D-BCC8-4E53-AA8F-87713A71F28B}">
      <dsp:nvSpPr>
        <dsp:cNvPr id="0" name=""/>
        <dsp:cNvSpPr/>
      </dsp:nvSpPr>
      <dsp:spPr>
        <a:xfrm>
          <a:off x="495920" y="3186574"/>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F0A875-9E39-4C1A-BB28-57B61A5F1F91}">
      <dsp:nvSpPr>
        <dsp:cNvPr id="0" name=""/>
        <dsp:cNvSpPr/>
      </dsp:nvSpPr>
      <dsp:spPr>
        <a:xfrm>
          <a:off x="1161634" y="3186574"/>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634531-E063-4AB1-82B6-23538BBE5471}">
      <dsp:nvSpPr>
        <dsp:cNvPr id="0" name=""/>
        <dsp:cNvSpPr/>
      </dsp:nvSpPr>
      <dsp:spPr>
        <a:xfrm>
          <a:off x="1827874" y="3186574"/>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CA25C0-F720-4016-BB87-C13C1AE0FFA7}">
      <dsp:nvSpPr>
        <dsp:cNvPr id="0" name=""/>
        <dsp:cNvSpPr/>
      </dsp:nvSpPr>
      <dsp:spPr>
        <a:xfrm>
          <a:off x="2493589" y="3186574"/>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D5AF95-5EE2-43FA-AEA1-21A84D1A0946}">
      <dsp:nvSpPr>
        <dsp:cNvPr id="0" name=""/>
        <dsp:cNvSpPr/>
      </dsp:nvSpPr>
      <dsp:spPr>
        <a:xfrm>
          <a:off x="3159829" y="3186574"/>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6EF607-8286-4FA3-BE23-BC84AFE62218}">
      <dsp:nvSpPr>
        <dsp:cNvPr id="0" name=""/>
        <dsp:cNvSpPr/>
      </dsp:nvSpPr>
      <dsp:spPr>
        <a:xfrm>
          <a:off x="3825543" y="3186574"/>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AE9612-D882-455B-9F8D-D06D563325DA}">
      <dsp:nvSpPr>
        <dsp:cNvPr id="0" name=""/>
        <dsp:cNvSpPr/>
      </dsp:nvSpPr>
      <dsp:spPr>
        <a:xfrm>
          <a:off x="4491784" y="3186574"/>
          <a:ext cx="1108295" cy="877093"/>
        </a:xfrm>
        <a:prstGeom prst="chevron">
          <a:avLst>
            <a:gd name="adj" fmla="val 70610"/>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5D4483-EB2C-492A-8F13-DA4A0BAB6471}">
      <dsp:nvSpPr>
        <dsp:cNvPr id="0" name=""/>
        <dsp:cNvSpPr/>
      </dsp:nvSpPr>
      <dsp:spPr>
        <a:xfrm>
          <a:off x="495920" y="3274283"/>
          <a:ext cx="4797878" cy="701675"/>
        </a:xfrm>
        <a:prstGeom prst="rect">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600200">
            <a:lnSpc>
              <a:spcPct val="90000"/>
            </a:lnSpc>
            <a:spcBef>
              <a:spcPct val="0"/>
            </a:spcBef>
            <a:spcAft>
              <a:spcPct val="35000"/>
            </a:spcAft>
            <a:buNone/>
          </a:pPr>
          <a:r>
            <a:rPr lang="tr-TR" sz="3600" kern="1200" dirty="0">
              <a:solidFill>
                <a:schemeClr val="accent6">
                  <a:lumMod val="50000"/>
                </a:schemeClr>
              </a:solidFill>
            </a:rPr>
            <a:t>Saldırgan-çekingen</a:t>
          </a:r>
        </a:p>
      </dsp:txBody>
      <dsp:txXfrm>
        <a:off x="495920" y="3274283"/>
        <a:ext cx="4797878" cy="701675"/>
      </dsp:txXfrm>
    </dsp:sp>
  </dsp:spTree>
</dsp:drawing>
</file>

<file path=ppt/diagrams/layout1.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85A3F1-5BB9-4FDA-9FF6-A7ADFDD8EDDA}" type="datetimeFigureOut">
              <a:rPr lang="tr-TR" smtClean="0"/>
              <a:t>14.10.2018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D7D712-BEBA-4D00-A10B-DA4497205233}" type="slidenum">
              <a:rPr lang="tr-TR" smtClean="0"/>
              <a:t>‹#›</a:t>
            </a:fld>
            <a:endParaRPr lang="tr-TR"/>
          </a:p>
        </p:txBody>
      </p:sp>
    </p:spTree>
    <p:extLst>
      <p:ext uri="{BB962C8B-B14F-4D97-AF65-F5344CB8AC3E}">
        <p14:creationId xmlns:p14="http://schemas.microsoft.com/office/powerpoint/2010/main" val="2586736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AD7D712-BEBA-4D00-A10B-DA4497205233}" type="slidenum">
              <a:rPr lang="tr-TR" smtClean="0"/>
              <a:t>1</a:t>
            </a:fld>
            <a:endParaRPr lang="tr-TR"/>
          </a:p>
        </p:txBody>
      </p:sp>
    </p:spTree>
    <p:extLst>
      <p:ext uri="{BB962C8B-B14F-4D97-AF65-F5344CB8AC3E}">
        <p14:creationId xmlns:p14="http://schemas.microsoft.com/office/powerpoint/2010/main" val="1553993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AD7D712-BEBA-4D00-A10B-DA4497205233}" type="slidenum">
              <a:rPr lang="tr-TR" smtClean="0"/>
              <a:t>2</a:t>
            </a:fld>
            <a:endParaRPr lang="tr-TR"/>
          </a:p>
        </p:txBody>
      </p:sp>
    </p:spTree>
    <p:extLst>
      <p:ext uri="{BB962C8B-B14F-4D97-AF65-F5344CB8AC3E}">
        <p14:creationId xmlns:p14="http://schemas.microsoft.com/office/powerpoint/2010/main" val="4214130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2207099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C1006D50-5465-410D-8537-A461741B3F84}" type="datetimeFigureOut">
              <a:rPr lang="tr-TR" smtClean="0"/>
              <a:t>14.10.2018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3006263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3385333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657491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2538322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42538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1492766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36614169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3967202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4272374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1006D50-5465-410D-8537-A461741B3F84}"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4280825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1006D50-5465-410D-8537-A461741B3F84}" type="datetimeFigureOut">
              <a:rPr lang="tr-TR" smtClean="0"/>
              <a:t>14.10.2018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255070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1006D50-5465-410D-8537-A461741B3F84}" type="datetimeFigureOut">
              <a:rPr lang="tr-TR" smtClean="0"/>
              <a:t>14.10.2018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2998630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1006D50-5465-410D-8537-A461741B3F84}" type="datetimeFigureOut">
              <a:rPr lang="tr-TR" smtClean="0"/>
              <a:t>14.10.2018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265890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006D50-5465-410D-8537-A461741B3F84}" type="datetimeFigureOut">
              <a:rPr lang="tr-TR" smtClean="0"/>
              <a:t>14.10.2018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325483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1006D50-5465-410D-8537-A461741B3F84}" type="datetimeFigureOut">
              <a:rPr lang="tr-TR" smtClean="0"/>
              <a:t>14.10.2018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3614957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1006D50-5465-410D-8537-A461741B3F84}" type="datetimeFigureOut">
              <a:rPr lang="tr-TR" smtClean="0"/>
              <a:t>14.10.2018</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04E33367-A725-40CC-9E70-25635CAD1F40}" type="slidenum">
              <a:rPr lang="tr-TR" smtClean="0"/>
              <a:t>‹#›</a:t>
            </a:fld>
            <a:endParaRPr lang="tr-TR"/>
          </a:p>
        </p:txBody>
      </p:sp>
    </p:spTree>
    <p:extLst>
      <p:ext uri="{BB962C8B-B14F-4D97-AF65-F5344CB8AC3E}">
        <p14:creationId xmlns:p14="http://schemas.microsoft.com/office/powerpoint/2010/main" val="789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1006D50-5465-410D-8537-A461741B3F84}" type="datetimeFigureOut">
              <a:rPr lang="tr-TR" smtClean="0"/>
              <a:t>14.10.2018</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04E33367-A725-40CC-9E70-25635CAD1F40}" type="slidenum">
              <a:rPr lang="tr-TR" smtClean="0"/>
              <a:t>‹#›</a:t>
            </a:fld>
            <a:endParaRPr lang="tr-TR"/>
          </a:p>
        </p:txBody>
      </p:sp>
    </p:spTree>
    <p:extLst>
      <p:ext uri="{BB962C8B-B14F-4D97-AF65-F5344CB8AC3E}">
        <p14:creationId xmlns:p14="http://schemas.microsoft.com/office/powerpoint/2010/main" val="3195608895"/>
      </p:ext>
    </p:extLst>
  </p:cSld>
  <p:clrMap bg1="dk1" tx1="lt1" bg2="dk2" tx2="lt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 id="2147484056" r:id="rId12"/>
    <p:sldLayoutId id="2147484057" r:id="rId13"/>
    <p:sldLayoutId id="2147484058" r:id="rId14"/>
    <p:sldLayoutId id="2147484059" r:id="rId15"/>
    <p:sldLayoutId id="2147484060" r:id="rId16"/>
    <p:sldLayoutId id="2147484061"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AKRAN GRUPLARI</a:t>
            </a:r>
          </a:p>
        </p:txBody>
      </p:sp>
      <p:sp>
        <p:nvSpPr>
          <p:cNvPr id="3" name="Alt Başlık 2"/>
          <p:cNvSpPr>
            <a:spLocks noGrp="1"/>
          </p:cNvSpPr>
          <p:nvPr>
            <p:ph idx="1"/>
          </p:nvPr>
        </p:nvSpPr>
        <p:spPr/>
        <p:txBody>
          <a:bodyPr>
            <a:normAutofit/>
          </a:bodyPr>
          <a:lstStyle/>
          <a:p>
            <a:pPr marL="0" indent="0">
              <a:buNone/>
            </a:pPr>
            <a:r>
              <a:rPr lang="tr-TR" dirty="0"/>
              <a:t>                             </a:t>
            </a:r>
          </a:p>
        </p:txBody>
      </p:sp>
      <p:pic>
        <p:nvPicPr>
          <p:cNvPr id="1026" name="Picture 2" descr="C:\Users\User\Desktop\ergen fotkiiii\images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564904"/>
            <a:ext cx="4290571" cy="2855181"/>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6300192" y="5013176"/>
            <a:ext cx="2664296" cy="923330"/>
          </a:xfrm>
          <a:prstGeom prst="rect">
            <a:avLst/>
          </a:prstGeom>
        </p:spPr>
        <p:txBody>
          <a:bodyPr wrap="square">
            <a:spAutoFit/>
          </a:bodyPr>
          <a:lstStyle/>
          <a:p>
            <a:r>
              <a:rPr lang="tr-TR" b="1" dirty="0"/>
              <a:t>Ceylan</a:t>
            </a:r>
            <a:r>
              <a:rPr lang="tr-TR" dirty="0"/>
              <a:t> </a:t>
            </a:r>
            <a:r>
              <a:rPr lang="tr-TR" b="1" dirty="0"/>
              <a:t>ADAŞ</a:t>
            </a:r>
          </a:p>
          <a:p>
            <a:r>
              <a:rPr lang="tr-TR" dirty="0"/>
              <a:t>                                       </a:t>
            </a:r>
            <a:r>
              <a:rPr lang="tr-TR" b="1" dirty="0"/>
              <a:t>15010703</a:t>
            </a:r>
          </a:p>
        </p:txBody>
      </p:sp>
    </p:spTree>
    <p:extLst>
      <p:ext uri="{BB962C8B-B14F-4D97-AF65-F5344CB8AC3E}">
        <p14:creationId xmlns:p14="http://schemas.microsoft.com/office/powerpoint/2010/main" val="1826945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b="1" dirty="0"/>
              <a:t>ERGENLER VE GENİŞ ARKADAŞ GRUPLARI</a:t>
            </a:r>
          </a:p>
        </p:txBody>
      </p:sp>
    </p:spTree>
    <p:extLst>
      <p:ext uri="{BB962C8B-B14F-4D97-AF65-F5344CB8AC3E}">
        <p14:creationId xmlns:p14="http://schemas.microsoft.com/office/powerpoint/2010/main" val="2092207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t>Ergenliğin Sosyal Haritası</a:t>
            </a:r>
          </a:p>
        </p:txBody>
      </p:sp>
      <p:sp>
        <p:nvSpPr>
          <p:cNvPr id="3" name="İçerik Yer Tutucusu 2"/>
          <p:cNvSpPr>
            <a:spLocks noGrp="1"/>
          </p:cNvSpPr>
          <p:nvPr>
            <p:ph idx="1"/>
          </p:nvPr>
        </p:nvSpPr>
        <p:spPr/>
        <p:txBody>
          <a:bodyPr/>
          <a:lstStyle/>
          <a:p>
            <a:r>
              <a:rPr lang="tr-TR" dirty="0"/>
              <a:t>Ergenlerin toplumsal dünyasının haritasını çıkarmak için yardımcı olacak şemalardan biri Brown(1990) tarafından geliştirilmiştir.</a:t>
            </a:r>
          </a:p>
          <a:p>
            <a:endParaRPr lang="tr-TR" dirty="0"/>
          </a:p>
        </p:txBody>
      </p:sp>
    </p:spTree>
    <p:extLst>
      <p:ext uri="{BB962C8B-B14F-4D97-AF65-F5344CB8AC3E}">
        <p14:creationId xmlns:p14="http://schemas.microsoft.com/office/powerpoint/2010/main" val="25510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Yukarı Aşağı Ok 3"/>
          <p:cNvSpPr/>
          <p:nvPr/>
        </p:nvSpPr>
        <p:spPr>
          <a:xfrm>
            <a:off x="1500486" y="665964"/>
            <a:ext cx="360040" cy="5328592"/>
          </a:xfrm>
          <a:prstGeom prst="upDownArrow">
            <a:avLst/>
          </a:prstGeom>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ol Sağ Ok 4"/>
          <p:cNvSpPr/>
          <p:nvPr/>
        </p:nvSpPr>
        <p:spPr>
          <a:xfrm>
            <a:off x="1882276" y="5165422"/>
            <a:ext cx="5868652" cy="387940"/>
          </a:xfrm>
          <a:prstGeom prst="leftRightArrow">
            <a:avLst>
              <a:gd name="adj1" fmla="val 50000"/>
              <a:gd name="adj2" fmla="val 56289"/>
            </a:avLst>
          </a:prstGeom>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Metin kutusu 5"/>
          <p:cNvSpPr txBox="1"/>
          <p:nvPr/>
        </p:nvSpPr>
        <p:spPr>
          <a:xfrm>
            <a:off x="467544" y="879418"/>
            <a:ext cx="1008112" cy="369332"/>
          </a:xfrm>
          <a:prstGeom prst="rect">
            <a:avLst/>
          </a:prstGeom>
          <a:noFill/>
        </p:spPr>
        <p:txBody>
          <a:bodyPr wrap="square" rtlCol="0">
            <a:spAutoFit/>
          </a:bodyPr>
          <a:lstStyle/>
          <a:p>
            <a:r>
              <a:rPr lang="tr-TR" b="1" dirty="0"/>
              <a:t>yüksek</a:t>
            </a:r>
          </a:p>
        </p:txBody>
      </p:sp>
      <p:sp>
        <p:nvSpPr>
          <p:cNvPr id="8" name="Metin kutusu 7"/>
          <p:cNvSpPr txBox="1"/>
          <p:nvPr/>
        </p:nvSpPr>
        <p:spPr>
          <a:xfrm>
            <a:off x="816024" y="5245454"/>
            <a:ext cx="756938" cy="369332"/>
          </a:xfrm>
          <a:prstGeom prst="rect">
            <a:avLst/>
          </a:prstGeom>
          <a:noFill/>
        </p:spPr>
        <p:txBody>
          <a:bodyPr wrap="none" rtlCol="0">
            <a:spAutoFit/>
          </a:bodyPr>
          <a:lstStyle/>
          <a:p>
            <a:r>
              <a:rPr lang="tr-TR" b="1" dirty="0"/>
              <a:t>düşük</a:t>
            </a:r>
          </a:p>
        </p:txBody>
      </p:sp>
      <p:sp>
        <p:nvSpPr>
          <p:cNvPr id="9" name="Metin kutusu 8"/>
          <p:cNvSpPr txBox="1"/>
          <p:nvPr/>
        </p:nvSpPr>
        <p:spPr>
          <a:xfrm>
            <a:off x="1928970" y="5485414"/>
            <a:ext cx="756938" cy="369332"/>
          </a:xfrm>
          <a:prstGeom prst="rect">
            <a:avLst/>
          </a:prstGeom>
          <a:noFill/>
        </p:spPr>
        <p:txBody>
          <a:bodyPr wrap="none" rtlCol="0">
            <a:spAutoFit/>
          </a:bodyPr>
          <a:lstStyle/>
          <a:p>
            <a:r>
              <a:rPr lang="tr-TR" b="1" dirty="0"/>
              <a:t>düşük</a:t>
            </a:r>
          </a:p>
        </p:txBody>
      </p:sp>
      <p:sp>
        <p:nvSpPr>
          <p:cNvPr id="10" name="Metin kutusu 9"/>
          <p:cNvSpPr txBox="1"/>
          <p:nvPr/>
        </p:nvSpPr>
        <p:spPr>
          <a:xfrm>
            <a:off x="6773138" y="5553362"/>
            <a:ext cx="843180" cy="369332"/>
          </a:xfrm>
          <a:prstGeom prst="rect">
            <a:avLst/>
          </a:prstGeom>
          <a:noFill/>
        </p:spPr>
        <p:txBody>
          <a:bodyPr wrap="none" rtlCol="0">
            <a:spAutoFit/>
          </a:bodyPr>
          <a:lstStyle/>
          <a:p>
            <a:r>
              <a:rPr lang="tr-TR" b="1" dirty="0"/>
              <a:t>yüksek</a:t>
            </a:r>
          </a:p>
        </p:txBody>
      </p:sp>
      <p:sp>
        <p:nvSpPr>
          <p:cNvPr id="2" name="Metin kutusu 1"/>
          <p:cNvSpPr txBox="1"/>
          <p:nvPr/>
        </p:nvSpPr>
        <p:spPr>
          <a:xfrm>
            <a:off x="755576" y="1628800"/>
            <a:ext cx="461665" cy="3177644"/>
          </a:xfrm>
          <a:prstGeom prst="rect">
            <a:avLst/>
          </a:prstGeom>
        </p:spPr>
        <p:style>
          <a:lnRef idx="2">
            <a:schemeClr val="accent1"/>
          </a:lnRef>
          <a:fillRef idx="1">
            <a:schemeClr val="lt1"/>
          </a:fillRef>
          <a:effectRef idx="0">
            <a:schemeClr val="accent1"/>
          </a:effectRef>
          <a:fontRef idx="minor">
            <a:schemeClr val="dk1"/>
          </a:fontRef>
        </p:style>
        <p:txBody>
          <a:bodyPr vert="vert270" wrap="square" rtlCol="0">
            <a:spAutoFit/>
          </a:bodyPr>
          <a:lstStyle/>
          <a:p>
            <a:r>
              <a:rPr lang="tr-TR" b="1" dirty="0"/>
              <a:t>Yetişkin kurumlarına katılma</a:t>
            </a:r>
          </a:p>
        </p:txBody>
      </p:sp>
      <p:sp>
        <p:nvSpPr>
          <p:cNvPr id="3" name="Metin kutusu 2"/>
          <p:cNvSpPr txBox="1"/>
          <p:nvPr/>
        </p:nvSpPr>
        <p:spPr>
          <a:xfrm>
            <a:off x="3563887" y="5764614"/>
            <a:ext cx="2505429" cy="369332"/>
          </a:xfrm>
          <a:prstGeom prst="rect">
            <a:avLst/>
          </a:prstGeom>
          <a:noFill/>
        </p:spPr>
        <p:txBody>
          <a:bodyPr wrap="none" rtlCol="0">
            <a:spAutoFit/>
          </a:bodyPr>
          <a:lstStyle/>
          <a:p>
            <a:r>
              <a:rPr lang="tr-TR" b="1" dirty="0"/>
              <a:t>Akran kültürüne katılma</a:t>
            </a:r>
          </a:p>
        </p:txBody>
      </p:sp>
      <p:sp>
        <p:nvSpPr>
          <p:cNvPr id="12" name="Oval 11"/>
          <p:cNvSpPr/>
          <p:nvPr/>
        </p:nvSpPr>
        <p:spPr>
          <a:xfrm>
            <a:off x="2217135" y="726924"/>
            <a:ext cx="1346751" cy="90187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inekler</a:t>
            </a:r>
          </a:p>
        </p:txBody>
      </p:sp>
      <p:sp>
        <p:nvSpPr>
          <p:cNvPr id="13" name="Oval 12"/>
          <p:cNvSpPr/>
          <p:nvPr/>
        </p:nvSpPr>
        <p:spPr>
          <a:xfrm>
            <a:off x="4079993" y="582896"/>
            <a:ext cx="1473216" cy="100811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beyinler</a:t>
            </a:r>
          </a:p>
        </p:txBody>
      </p:sp>
      <p:sp>
        <p:nvSpPr>
          <p:cNvPr id="14" name="Oval 13"/>
          <p:cNvSpPr/>
          <p:nvPr/>
        </p:nvSpPr>
        <p:spPr>
          <a:xfrm>
            <a:off x="3995936" y="2390014"/>
            <a:ext cx="1584176" cy="894970"/>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normaller</a:t>
            </a:r>
          </a:p>
        </p:txBody>
      </p:sp>
      <p:sp>
        <p:nvSpPr>
          <p:cNvPr id="15" name="Oval 14"/>
          <p:cNvSpPr/>
          <p:nvPr/>
        </p:nvSpPr>
        <p:spPr>
          <a:xfrm>
            <a:off x="6315938" y="665964"/>
            <a:ext cx="1640438" cy="914400"/>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sporcular</a:t>
            </a:r>
          </a:p>
        </p:txBody>
      </p:sp>
      <p:sp>
        <p:nvSpPr>
          <p:cNvPr id="16" name="Oval 15"/>
          <p:cNvSpPr/>
          <p:nvPr/>
        </p:nvSpPr>
        <p:spPr>
          <a:xfrm>
            <a:off x="5292080" y="1457708"/>
            <a:ext cx="1674048" cy="914400"/>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popülerler</a:t>
            </a:r>
          </a:p>
        </p:txBody>
      </p:sp>
      <p:sp>
        <p:nvSpPr>
          <p:cNvPr id="17" name="Oval 16"/>
          <p:cNvSpPr/>
          <p:nvPr/>
        </p:nvSpPr>
        <p:spPr>
          <a:xfrm>
            <a:off x="6280328" y="4002132"/>
            <a:ext cx="1676048" cy="839790"/>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particiler</a:t>
            </a:r>
          </a:p>
        </p:txBody>
      </p:sp>
      <p:sp>
        <p:nvSpPr>
          <p:cNvPr id="18" name="Oval 17"/>
          <p:cNvSpPr/>
          <p:nvPr/>
        </p:nvSpPr>
        <p:spPr>
          <a:xfrm>
            <a:off x="4106896" y="3959406"/>
            <a:ext cx="1473216" cy="914400"/>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hapçılar</a:t>
            </a:r>
          </a:p>
        </p:txBody>
      </p:sp>
      <p:sp>
        <p:nvSpPr>
          <p:cNvPr id="19" name="Oval 18"/>
          <p:cNvSpPr/>
          <p:nvPr/>
        </p:nvSpPr>
        <p:spPr>
          <a:xfrm>
            <a:off x="2350885" y="3928368"/>
            <a:ext cx="1503852" cy="945438"/>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Zor tipler</a:t>
            </a:r>
          </a:p>
        </p:txBody>
      </p:sp>
    </p:spTree>
    <p:extLst>
      <p:ext uri="{BB962C8B-B14F-4D97-AF65-F5344CB8AC3E}">
        <p14:creationId xmlns:p14="http://schemas.microsoft.com/office/powerpoint/2010/main" val="30265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b="1" dirty="0"/>
              <a:t>ERGENLER VE KLİKLER</a:t>
            </a:r>
          </a:p>
        </p:txBody>
      </p:sp>
    </p:spTree>
    <p:extLst>
      <p:ext uri="{BB962C8B-B14F-4D97-AF65-F5344CB8AC3E}">
        <p14:creationId xmlns:p14="http://schemas.microsoft.com/office/powerpoint/2010/main" val="4094715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b="1" dirty="0"/>
              <a:t>Klik Üyeleri Arasındaki Benzerlik</a:t>
            </a:r>
          </a:p>
        </p:txBody>
      </p:sp>
      <p:sp>
        <p:nvSpPr>
          <p:cNvPr id="3" name="İçerik Yer Tutucusu 2"/>
          <p:cNvSpPr>
            <a:spLocks noGrp="1"/>
          </p:cNvSpPr>
          <p:nvPr>
            <p:ph idx="1"/>
          </p:nvPr>
        </p:nvSpPr>
        <p:spPr/>
        <p:txBody>
          <a:bodyPr>
            <a:normAutofit/>
          </a:bodyPr>
          <a:lstStyle/>
          <a:p>
            <a:r>
              <a:rPr lang="tr-TR" dirty="0"/>
              <a:t>Klik oluşumları üzerindeki en önemli etki benzerliktir. Ergenlerin klikleri tipik biçimde aynı yaştan, aynı ırktan, aynı sosyoekonomik </a:t>
            </a:r>
            <a:r>
              <a:rPr lang="tr-TR" dirty="0" err="1"/>
              <a:t>ardalandan</a:t>
            </a:r>
            <a:r>
              <a:rPr lang="tr-TR" dirty="0"/>
              <a:t> ve aynı cinsiyetten kişilerden oluşur.</a:t>
            </a:r>
          </a:p>
          <a:p>
            <a:endParaRPr lang="tr-TR" dirty="0"/>
          </a:p>
          <a:p>
            <a:endParaRPr lang="tr-TR" dirty="0"/>
          </a:p>
        </p:txBody>
      </p:sp>
    </p:spTree>
    <p:extLst>
      <p:ext uri="{BB962C8B-B14F-4D97-AF65-F5344CB8AC3E}">
        <p14:creationId xmlns:p14="http://schemas.microsoft.com/office/powerpoint/2010/main" val="667985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Users\User\Desktop\ergen fotkiiii\images (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4036333"/>
            <a:ext cx="4104456" cy="2349352"/>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Users\User\Desktop\ergen fotkiiii\8420_5734_nocanvas_ergenlik-doneminde-aileler-nasil-davranmali-_qp7e-300x2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1784" y="977867"/>
            <a:ext cx="3846953" cy="2564635"/>
          </a:xfrm>
          <a:prstGeom prst="rect">
            <a:avLst/>
          </a:prstGeom>
          <a:noFill/>
          <a:extLst>
            <a:ext uri="{909E8E84-426E-40DD-AFC4-6F175D3DCCD1}">
              <a14:hiddenFill xmlns:a14="http://schemas.microsoft.com/office/drawing/2010/main">
                <a:solidFill>
                  <a:srgbClr val="FFFFFF"/>
                </a:solidFill>
              </a14:hiddenFill>
            </a:ext>
          </a:extLst>
        </p:spPr>
      </p:pic>
      <p:pic>
        <p:nvPicPr>
          <p:cNvPr id="5127" name="Picture 7" descr="C:\Users\User\Desktop\ergen fotkiiii\images (1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4447" y="977867"/>
            <a:ext cx="3416669" cy="2536851"/>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User\Desktop\ergen fotkiiii\images (18).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1784" y="4036333"/>
            <a:ext cx="3786786" cy="2349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4523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i="1" dirty="0"/>
              <a:t>Arkadaşlar Arasındaki Benzerlik: Seçim Mi Toplumsallaşma Mı?</a:t>
            </a:r>
          </a:p>
        </p:txBody>
      </p:sp>
      <p:pic>
        <p:nvPicPr>
          <p:cNvPr id="9218" name="Picture 2" descr="C:\Users\User\Desktop\ergen fotkiiii\images (17).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59" y="2336368"/>
            <a:ext cx="3449599" cy="2604799"/>
          </a:xfrm>
          <a:prstGeom prst="rect">
            <a:avLst/>
          </a:prstGeom>
          <a:noFill/>
          <a:extLst>
            <a:ext uri="{909E8E84-426E-40DD-AFC4-6F175D3DCCD1}">
              <a14:hiddenFill xmlns:a14="http://schemas.microsoft.com/office/drawing/2010/main">
                <a:solidFill>
                  <a:srgbClr val="FFFFFF"/>
                </a:solidFill>
              </a14:hiddenFill>
            </a:ext>
          </a:extLst>
        </p:spPr>
      </p:pic>
      <p:pic>
        <p:nvPicPr>
          <p:cNvPr id="9219" name="Picture 3" descr="C:\Users\User\Desktop\ergen fotkiiii\images (1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2336368"/>
            <a:ext cx="4103650" cy="2604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4419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1043608" y="1628800"/>
            <a:ext cx="5976664" cy="2016224"/>
          </a:xfrm>
        </p:spPr>
        <p:txBody>
          <a:bodyPr>
            <a:normAutofit fontScale="90000"/>
          </a:bodyPr>
          <a:lstStyle/>
          <a:p>
            <a:br>
              <a:rPr lang="tr-TR" b="1" dirty="0"/>
            </a:br>
            <a:r>
              <a:rPr lang="tr-TR" b="1" dirty="0"/>
              <a:t>ERGEN AKRAN GRUPLARINDA POPÜLERLİK VE REDDEDİLME</a:t>
            </a:r>
          </a:p>
        </p:txBody>
      </p:sp>
      <p:pic>
        <p:nvPicPr>
          <p:cNvPr id="10243" name="Picture 3" descr="C:\Users\User\Desktop\ergen fotkiiii\images (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4195860"/>
            <a:ext cx="2847975" cy="1609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7573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7920880" cy="5184576"/>
          </a:xfrm>
        </p:spPr>
        <p:txBody>
          <a:bodyPr/>
          <a:lstStyle/>
          <a:p>
            <a:r>
              <a:rPr lang="tr-TR" dirty="0"/>
              <a:t>Popüler olmayan ya da sevilmeyen ergenler üçe ayrılır.</a:t>
            </a:r>
          </a:p>
        </p:txBody>
      </p:sp>
      <p:graphicFrame>
        <p:nvGraphicFramePr>
          <p:cNvPr id="4" name="Diyagram 3"/>
          <p:cNvGraphicFramePr/>
          <p:nvPr>
            <p:extLst>
              <p:ext uri="{D42A27DB-BD31-4B8C-83A1-F6EECF244321}">
                <p14:modId xmlns:p14="http://schemas.microsoft.com/office/powerpoint/2010/main" val="4021363038"/>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5298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635896"/>
            <a:ext cx="8291264" cy="1138138"/>
          </a:xfrm>
        </p:spPr>
        <p:txBody>
          <a:bodyPr/>
          <a:lstStyle/>
          <a:p>
            <a:endParaRPr lang="tr-TR" dirty="0"/>
          </a:p>
        </p:txBody>
      </p:sp>
      <p:sp>
        <p:nvSpPr>
          <p:cNvPr id="3" name="İçerik Yer Tutucusu 2"/>
          <p:cNvSpPr>
            <a:spLocks noGrp="1"/>
          </p:cNvSpPr>
          <p:nvPr>
            <p:ph idx="1"/>
          </p:nvPr>
        </p:nvSpPr>
        <p:spPr/>
        <p:txBody>
          <a:bodyPr>
            <a:normAutofit lnSpcReduction="10000"/>
          </a:bodyPr>
          <a:lstStyle/>
          <a:p>
            <a:r>
              <a:rPr lang="tr-TR" sz="2800" dirty="0"/>
              <a:t>Çağdaş toplumlarda </a:t>
            </a:r>
            <a:r>
              <a:rPr lang="tr-TR" sz="2800" i="1" dirty="0"/>
              <a:t>akran grupları,</a:t>
            </a:r>
            <a:r>
              <a:rPr lang="tr-TR" sz="2800" dirty="0"/>
              <a:t> ergenlerin zaman geçirdiği, önemi gittikçe artan ortamlar halinde gelişmiştir.</a:t>
            </a:r>
          </a:p>
          <a:p>
            <a:pPr marL="0" indent="0">
              <a:buNone/>
            </a:pPr>
            <a:endParaRPr lang="tr-TR" sz="2800" dirty="0"/>
          </a:p>
          <a:p>
            <a:r>
              <a:rPr lang="tr-TR" sz="2800" dirty="0"/>
              <a:t>Ergenin </a:t>
            </a:r>
            <a:r>
              <a:rPr lang="tr-TR" sz="2800" dirty="0" err="1"/>
              <a:t>psikososyal</a:t>
            </a:r>
            <a:r>
              <a:rPr lang="tr-TR" sz="2800" dirty="0"/>
              <a:t> gelişimini biçimlendirmede akranların rolleri gittikçe önemli olmaktadır</a:t>
            </a:r>
            <a:r>
              <a:rPr lang="tr-TR" dirty="0"/>
              <a:t>.</a:t>
            </a:r>
          </a:p>
        </p:txBody>
      </p:sp>
    </p:spTree>
    <p:extLst>
      <p:ext uri="{BB962C8B-B14F-4D97-AF65-F5344CB8AC3E}">
        <p14:creationId xmlns:p14="http://schemas.microsoft.com/office/powerpoint/2010/main" val="1620262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685800" y="2130425"/>
            <a:ext cx="7630616" cy="2162671"/>
          </a:xfrm>
        </p:spPr>
        <p:txBody>
          <a:bodyPr>
            <a:normAutofit/>
          </a:bodyPr>
          <a:lstStyle/>
          <a:p>
            <a:r>
              <a:rPr lang="tr-TR" b="1" dirty="0"/>
              <a:t>ERGEN AKRAN GRUPLARI: SORUN MU YOKSA GEREKLİLİK Mİ?</a:t>
            </a:r>
            <a:endParaRPr lang="tr-TR" dirty="0"/>
          </a:p>
        </p:txBody>
      </p:sp>
    </p:spTree>
    <p:extLst>
      <p:ext uri="{BB962C8B-B14F-4D97-AF65-F5344CB8AC3E}">
        <p14:creationId xmlns:p14="http://schemas.microsoft.com/office/powerpoint/2010/main" val="1738440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Ayrı Bir Gençlik Kültürü Var Mıdır?</a:t>
            </a:r>
          </a:p>
        </p:txBody>
      </p:sp>
      <p:sp>
        <p:nvSpPr>
          <p:cNvPr id="3" name="İçerik Yer Tutucusu 2"/>
          <p:cNvSpPr>
            <a:spLocks noGrp="1"/>
          </p:cNvSpPr>
          <p:nvPr>
            <p:ph idx="1"/>
          </p:nvPr>
        </p:nvSpPr>
        <p:spPr/>
        <p:txBody>
          <a:bodyPr>
            <a:normAutofit/>
          </a:bodyPr>
          <a:lstStyle/>
          <a:p>
            <a:r>
              <a:rPr lang="tr-TR" dirty="0"/>
              <a:t>Bugün yetişkinler sorgulanabilir ahlaki değerler ve günümüz gençlerinin zayıf kişiliklerinden yakınmaktadırlar.</a:t>
            </a:r>
          </a:p>
        </p:txBody>
      </p:sp>
    </p:spTree>
    <p:extLst>
      <p:ext uri="{BB962C8B-B14F-4D97-AF65-F5344CB8AC3E}">
        <p14:creationId xmlns:p14="http://schemas.microsoft.com/office/powerpoint/2010/main" val="391997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692696"/>
            <a:ext cx="7097216" cy="1080120"/>
          </a:xfrm>
        </p:spPr>
        <p:txBody>
          <a:bodyPr>
            <a:noAutofit/>
          </a:bodyPr>
          <a:lstStyle/>
          <a:p>
            <a:r>
              <a:rPr lang="tr-TR" sz="3600" b="1" dirty="0"/>
              <a:t>Modern Toplumda Akran Gruplarına Duyulan Gereksinim</a:t>
            </a:r>
          </a:p>
        </p:txBody>
      </p:sp>
      <p:sp>
        <p:nvSpPr>
          <p:cNvPr id="3" name="İçerik Yer Tutucusu 2"/>
          <p:cNvSpPr>
            <a:spLocks noGrp="1"/>
          </p:cNvSpPr>
          <p:nvPr>
            <p:ph idx="1"/>
          </p:nvPr>
        </p:nvSpPr>
        <p:spPr/>
        <p:txBody>
          <a:bodyPr>
            <a:normAutofit/>
          </a:bodyPr>
          <a:lstStyle/>
          <a:p>
            <a:r>
              <a:rPr lang="tr-TR" dirty="0"/>
              <a:t>Akrabalığa dayalı toplumlarda bütün yetişkinlerin aynı biçimde davranmaları beklenmediğinden, tüm gençleri, birbirinden farklı normları öğrenmeleri gerektiği için bir tek grupta eğitmek ya da toplumsallaştırmak olanaklı değildir. Kişiden kişiye değişen davranış normlarına </a:t>
            </a:r>
            <a:r>
              <a:rPr lang="tr-TR" i="1" dirty="0"/>
              <a:t>kişiye özgü normlar </a:t>
            </a:r>
            <a:r>
              <a:rPr lang="tr-TR" dirty="0"/>
              <a:t>denir.</a:t>
            </a:r>
          </a:p>
          <a:p>
            <a:endParaRPr lang="tr-TR" dirty="0"/>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74904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normAutofit/>
          </a:bodyPr>
          <a:lstStyle/>
          <a:p>
            <a:r>
              <a:rPr lang="tr-TR" b="1" dirty="0"/>
              <a:t>ERGEN AKRAN GRUPLARININ DOĞASI</a:t>
            </a:r>
            <a:endParaRPr lang="tr-TR" dirty="0"/>
          </a:p>
        </p:txBody>
      </p:sp>
    </p:spTree>
    <p:extLst>
      <p:ext uri="{BB962C8B-B14F-4D97-AF65-F5344CB8AC3E}">
        <p14:creationId xmlns:p14="http://schemas.microsoft.com/office/powerpoint/2010/main" val="2387873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48951"/>
            <a:ext cx="8686800" cy="1667881"/>
          </a:xfrm>
        </p:spPr>
        <p:txBody>
          <a:bodyPr>
            <a:normAutofit fontScale="90000"/>
          </a:bodyPr>
          <a:lstStyle/>
          <a:p>
            <a:br>
              <a:rPr lang="tr-TR" b="1" dirty="0"/>
            </a:br>
            <a:r>
              <a:rPr lang="tr-TR" sz="3100" b="1" dirty="0"/>
              <a:t>Ergenlik Boyunca Akran Gruplarındaki Değişimler</a:t>
            </a:r>
            <a:br>
              <a:rPr lang="tr-TR" sz="3100" b="1" dirty="0"/>
            </a:br>
            <a:endParaRPr lang="tr-TR" sz="3100" b="1" dirty="0"/>
          </a:p>
        </p:txBody>
      </p:sp>
      <p:sp>
        <p:nvSpPr>
          <p:cNvPr id="3" name="İçerik Yer Tutucusu 2"/>
          <p:cNvSpPr>
            <a:spLocks noGrp="1"/>
          </p:cNvSpPr>
          <p:nvPr>
            <p:ph idx="1"/>
          </p:nvPr>
        </p:nvSpPr>
        <p:spPr>
          <a:xfrm>
            <a:off x="539552" y="2332037"/>
            <a:ext cx="8064896" cy="3977283"/>
          </a:xfrm>
        </p:spPr>
        <p:txBody>
          <a:bodyPr>
            <a:normAutofit/>
          </a:bodyPr>
          <a:lstStyle/>
          <a:p>
            <a:r>
              <a:rPr lang="tr-TR" dirty="0"/>
              <a:t>Akran grupları ergenlikten daha önce ortaya çıkar fakat ergenlik yılları boyunca anlamı ve yapısı değişir. Dört özel gelişme görülür…..</a:t>
            </a:r>
          </a:p>
          <a:p>
            <a:endParaRPr lang="tr-TR" dirty="0"/>
          </a:p>
        </p:txBody>
      </p:sp>
      <p:sp>
        <p:nvSpPr>
          <p:cNvPr id="4" name="Dikdörtgen 3"/>
          <p:cNvSpPr/>
          <p:nvPr/>
        </p:nvSpPr>
        <p:spPr>
          <a:xfrm>
            <a:off x="9402763" y="-262869"/>
            <a:ext cx="2286000" cy="1046440"/>
          </a:xfrm>
          <a:prstGeom prst="rect">
            <a:avLst/>
          </a:prstGeom>
        </p:spPr>
        <p:txBody>
          <a:bodyPr>
            <a:spAutoFit/>
          </a:bodyPr>
          <a:lstStyle/>
          <a:p>
            <a:br>
              <a:rPr lang="tr-TR" sz="4400" b="1" dirty="0">
                <a:solidFill>
                  <a:prstClr val="black"/>
                </a:solidFill>
                <a:ea typeface="+mj-ea"/>
                <a:cs typeface="+mj-cs"/>
              </a:rPr>
            </a:br>
            <a:endParaRPr lang="tr-TR" dirty="0"/>
          </a:p>
        </p:txBody>
      </p:sp>
    </p:spTree>
    <p:extLst>
      <p:ext uri="{BB962C8B-B14F-4D97-AF65-F5344CB8AC3E}">
        <p14:creationId xmlns:p14="http://schemas.microsoft.com/office/powerpoint/2010/main" val="1761715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t>Klikler ve Geniş Arkadaş Grupları</a:t>
            </a:r>
          </a:p>
        </p:txBody>
      </p:sp>
      <p:sp>
        <p:nvSpPr>
          <p:cNvPr id="3" name="İçerik Yer Tutucusu 2"/>
          <p:cNvSpPr>
            <a:spLocks noGrp="1"/>
          </p:cNvSpPr>
          <p:nvPr>
            <p:ph idx="1"/>
          </p:nvPr>
        </p:nvSpPr>
        <p:spPr/>
        <p:txBody>
          <a:bodyPr>
            <a:normAutofit/>
          </a:bodyPr>
          <a:lstStyle/>
          <a:p>
            <a:r>
              <a:rPr lang="tr-TR" dirty="0"/>
              <a:t>Klikler genellikle aynı cinsiyetten aynı yaştan 2 ile 12 kişiden oluşan küçük gruplardır.</a:t>
            </a:r>
          </a:p>
        </p:txBody>
      </p:sp>
      <p:pic>
        <p:nvPicPr>
          <p:cNvPr id="1026" name="Picture 2" descr="C:\Users\User\Desktop\ergen fotkiiii\ergen fotkii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317702"/>
            <a:ext cx="6307943" cy="2631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6333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esktop\ergen fotkiiii\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268760"/>
            <a:ext cx="4133510" cy="2592288"/>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User\Desktop\ergen fotkiiii\images (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9404" y="3873976"/>
            <a:ext cx="4248472" cy="260717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User\Desktop\ergen fotkiiii\image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91710" y="1268760"/>
            <a:ext cx="3872333"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5204376"/>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1172</TotalTime>
  <Words>252</Words>
  <Application>Microsoft Office PowerPoint</Application>
  <PresentationFormat>Ekran Gösterisi (4:3)</PresentationFormat>
  <Paragraphs>49</Paragraphs>
  <Slides>18</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Calibri</vt:lpstr>
      <vt:lpstr>Century Gothic</vt:lpstr>
      <vt:lpstr>Wingdings 3</vt:lpstr>
      <vt:lpstr>Dilim</vt:lpstr>
      <vt:lpstr>AKRAN GRUPLARI</vt:lpstr>
      <vt:lpstr>PowerPoint Sunusu</vt:lpstr>
      <vt:lpstr>ERGEN AKRAN GRUPLARI: SORUN MU YOKSA GEREKLİLİK Mİ?</vt:lpstr>
      <vt:lpstr>Ayrı Bir Gençlik Kültürü Var Mıdır?</vt:lpstr>
      <vt:lpstr>Modern Toplumda Akran Gruplarına Duyulan Gereksinim</vt:lpstr>
      <vt:lpstr>ERGEN AKRAN GRUPLARININ DOĞASI</vt:lpstr>
      <vt:lpstr> Ergenlik Boyunca Akran Gruplarındaki Değişimler </vt:lpstr>
      <vt:lpstr>Klikler ve Geniş Arkadaş Grupları</vt:lpstr>
      <vt:lpstr>PowerPoint Sunusu</vt:lpstr>
      <vt:lpstr>ERGENLER VE GENİŞ ARKADAŞ GRUPLARI</vt:lpstr>
      <vt:lpstr>Ergenliğin Sosyal Haritası</vt:lpstr>
      <vt:lpstr>PowerPoint Sunusu</vt:lpstr>
      <vt:lpstr>ERGENLER VE KLİKLER</vt:lpstr>
      <vt:lpstr>Klik Üyeleri Arasındaki Benzerlik</vt:lpstr>
      <vt:lpstr>PowerPoint Sunusu</vt:lpstr>
      <vt:lpstr>Arkadaşlar Arasındaki Benzerlik: Seçim Mi Toplumsallaşma Mı?</vt:lpstr>
      <vt:lpstr> ERGEN AKRAN GRUPLARINDA POPÜLERLİK VE REDDEDİLME</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AKRAN GRUPLARI</dc:title>
  <dc:creator>User</dc:creator>
  <cp:lastModifiedBy>vahdetayşe nur</cp:lastModifiedBy>
  <cp:revision>116</cp:revision>
  <dcterms:created xsi:type="dcterms:W3CDTF">2017-10-23T18:40:53Z</dcterms:created>
  <dcterms:modified xsi:type="dcterms:W3CDTF">2018-10-14T16:48:38Z</dcterms:modified>
</cp:coreProperties>
</file>