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68" r:id="rId3"/>
    <p:sldId id="269" r:id="rId4"/>
    <p:sldId id="270" r:id="rId5"/>
    <p:sldId id="273" r:id="rId6"/>
    <p:sldId id="274" r:id="rId7"/>
    <p:sldId id="266" r:id="rId8"/>
    <p:sldId id="267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4788"/>
    <a:srgbClr val="E5C7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5" autoAdjust="0"/>
    <p:restoredTop sz="96433" autoAdjust="0"/>
  </p:normalViewPr>
  <p:slideViewPr>
    <p:cSldViewPr snapToGrid="0">
      <p:cViewPr varScale="1">
        <p:scale>
          <a:sx n="87" d="100"/>
          <a:sy n="87" d="100"/>
        </p:scale>
        <p:origin x="648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29.01.2020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29.01.2020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ARIZA ANALİZİ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NET </a:t>
            </a:r>
            <a:r>
              <a:rPr lang="tr-TR" dirty="0"/>
              <a:t>206 </a:t>
            </a:r>
            <a:r>
              <a:rPr lang="tr-TR" dirty="0" smtClean="0"/>
              <a:t>ELEKTRİK TESİSATI VE SIK KARŞILAŞTIĞIMIZ ARIZALAR</a:t>
            </a:r>
          </a:p>
          <a:p>
            <a:r>
              <a:rPr lang="tr-TR" dirty="0" err="1" smtClean="0"/>
              <a:t>Öğ</a:t>
            </a:r>
            <a:r>
              <a:rPr lang="tr-TR" dirty="0" smtClean="0"/>
              <a:t>. </a:t>
            </a:r>
            <a:r>
              <a:rPr lang="tr-TR" dirty="0"/>
              <a:t>Gör. Taner DİNDAR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/>
            </a:r>
            <a:br>
              <a:rPr lang="tr-TR" dirty="0"/>
            </a:br>
            <a:r>
              <a:rPr lang="tr-TR" sz="5400" dirty="0"/>
              <a:t> </a:t>
            </a:r>
            <a:r>
              <a:rPr lang="tr-TR" sz="5400" dirty="0" smtClean="0"/>
              <a:t>SAÇ KURUTMA</a:t>
            </a:r>
            <a:endParaRPr lang="tr-TR" sz="54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2700" marR="5080" indent="359410" algn="just">
              <a:lnSpc>
                <a:spcPct val="95900"/>
              </a:lnSpc>
              <a:spcBef>
                <a:spcPts val="5"/>
              </a:spcBef>
            </a:pPr>
            <a:r>
              <a:rPr lang="tr-TR" sz="2400" dirty="0">
                <a:latin typeface="Times New Roman"/>
                <a:cs typeface="Times New Roman"/>
              </a:rPr>
              <a:t>Evlerde </a:t>
            </a:r>
            <a:r>
              <a:rPr lang="tr-TR" sz="2400" spc="-10" dirty="0">
                <a:latin typeface="Times New Roman"/>
                <a:cs typeface="Times New Roman"/>
              </a:rPr>
              <a:t>ve </a:t>
            </a:r>
            <a:r>
              <a:rPr lang="tr-TR" sz="2400" spc="-5" dirty="0">
                <a:latin typeface="Times New Roman"/>
                <a:cs typeface="Times New Roman"/>
              </a:rPr>
              <a:t>güzellik salonlarında sıklıkla kullanılan bir elektrikli </a:t>
            </a:r>
            <a:r>
              <a:rPr lang="tr-TR" sz="2400" dirty="0">
                <a:latin typeface="Times New Roman"/>
                <a:cs typeface="Times New Roman"/>
              </a:rPr>
              <a:t>cihazdır. </a:t>
            </a:r>
            <a:r>
              <a:rPr lang="tr-TR" sz="2400" spc="-5" dirty="0">
                <a:latin typeface="Times New Roman"/>
                <a:cs typeface="Times New Roman"/>
              </a:rPr>
              <a:t>Saç kurutma  makinesi </a:t>
            </a:r>
            <a:r>
              <a:rPr lang="tr-TR" sz="2400" spc="-45" dirty="0" err="1">
                <a:latin typeface="Times New Roman"/>
                <a:cs typeface="Times New Roman"/>
              </a:rPr>
              <a:t>dıĢarıdan</a:t>
            </a:r>
            <a:r>
              <a:rPr lang="tr-TR" sz="2400" spc="-45" dirty="0">
                <a:latin typeface="Times New Roman"/>
                <a:cs typeface="Times New Roman"/>
              </a:rPr>
              <a:t> </a:t>
            </a:r>
            <a:r>
              <a:rPr lang="tr-TR" sz="2400" spc="-5" dirty="0">
                <a:latin typeface="Times New Roman"/>
                <a:cs typeface="Times New Roman"/>
              </a:rPr>
              <a:t>aldığı havayı gövdesi içindeki parçalarla ısıtıp veya </a:t>
            </a:r>
            <a:r>
              <a:rPr lang="tr-TR" sz="2400" dirty="0">
                <a:latin typeface="Times New Roman"/>
                <a:cs typeface="Times New Roman"/>
              </a:rPr>
              <a:t>basıncını </a:t>
            </a:r>
            <a:r>
              <a:rPr lang="tr-TR" sz="2400" spc="-5" dirty="0">
                <a:latin typeface="Times New Roman"/>
                <a:cs typeface="Times New Roman"/>
              </a:rPr>
              <a:t>arttırarak  </a:t>
            </a:r>
            <a:r>
              <a:rPr lang="tr-TR" sz="2400" dirty="0">
                <a:latin typeface="Times New Roman"/>
                <a:cs typeface="Times New Roman"/>
              </a:rPr>
              <a:t>saça </a:t>
            </a:r>
            <a:r>
              <a:rPr lang="tr-TR" sz="2400" spc="-5" dirty="0">
                <a:latin typeface="Times New Roman"/>
                <a:cs typeface="Times New Roman"/>
              </a:rPr>
              <a:t>üfler. Böylece saçın kurumasını </a:t>
            </a:r>
            <a:r>
              <a:rPr lang="tr-TR" sz="2400" spc="-10" dirty="0">
                <a:latin typeface="Times New Roman"/>
                <a:cs typeface="Times New Roman"/>
              </a:rPr>
              <a:t>ve </a:t>
            </a:r>
            <a:r>
              <a:rPr lang="tr-TR" sz="2400" spc="-80" dirty="0" err="1">
                <a:latin typeface="Times New Roman"/>
                <a:cs typeface="Times New Roman"/>
              </a:rPr>
              <a:t>Ģekil</a:t>
            </a:r>
            <a:r>
              <a:rPr lang="tr-TR" sz="2400" spc="-80" dirty="0">
                <a:latin typeface="Times New Roman"/>
                <a:cs typeface="Times New Roman"/>
              </a:rPr>
              <a:t> </a:t>
            </a:r>
            <a:r>
              <a:rPr lang="tr-TR" sz="2400" spc="-5" dirty="0">
                <a:latin typeface="Times New Roman"/>
                <a:cs typeface="Times New Roman"/>
              </a:rPr>
              <a:t>almasını sağlar. </a:t>
            </a:r>
            <a:r>
              <a:rPr lang="tr-TR" sz="2400" dirty="0">
                <a:latin typeface="Times New Roman"/>
                <a:cs typeface="Times New Roman"/>
              </a:rPr>
              <a:t>Kullanım alanına </a:t>
            </a:r>
            <a:r>
              <a:rPr lang="tr-TR" sz="2400" spc="-5" dirty="0">
                <a:latin typeface="Times New Roman"/>
                <a:cs typeface="Times New Roman"/>
              </a:rPr>
              <a:t>göre </a:t>
            </a:r>
            <a:r>
              <a:rPr lang="tr-TR" sz="2400" spc="-55" dirty="0" err="1">
                <a:latin typeface="Times New Roman"/>
                <a:cs typeface="Times New Roman"/>
              </a:rPr>
              <a:t>çeĢitli</a:t>
            </a:r>
            <a:r>
              <a:rPr lang="tr-TR" sz="2400" spc="-55" dirty="0">
                <a:latin typeface="Times New Roman"/>
                <a:cs typeface="Times New Roman"/>
              </a:rPr>
              <a:t>  </a:t>
            </a:r>
            <a:r>
              <a:rPr lang="tr-TR" sz="2400" spc="-80" dirty="0" err="1">
                <a:latin typeface="Times New Roman"/>
                <a:cs typeface="Times New Roman"/>
              </a:rPr>
              <a:t>Ģekil</a:t>
            </a:r>
            <a:r>
              <a:rPr lang="tr-TR" sz="2400" spc="-80" dirty="0">
                <a:latin typeface="Times New Roman"/>
                <a:cs typeface="Times New Roman"/>
              </a:rPr>
              <a:t> </a:t>
            </a:r>
            <a:r>
              <a:rPr lang="tr-TR" sz="2400" spc="-10" dirty="0">
                <a:latin typeface="Times New Roman"/>
                <a:cs typeface="Times New Roman"/>
              </a:rPr>
              <a:t>ve </a:t>
            </a:r>
            <a:r>
              <a:rPr lang="tr-TR" sz="2400" dirty="0">
                <a:latin typeface="Times New Roman"/>
                <a:cs typeface="Times New Roman"/>
              </a:rPr>
              <a:t>güçlerde </a:t>
            </a:r>
            <a:r>
              <a:rPr lang="tr-TR" sz="2400" spc="-5" dirty="0">
                <a:latin typeface="Times New Roman"/>
                <a:cs typeface="Times New Roman"/>
              </a:rPr>
              <a:t>yapılmaktadır. Eğer </a:t>
            </a:r>
            <a:r>
              <a:rPr lang="tr-TR" sz="2400" dirty="0">
                <a:latin typeface="Times New Roman"/>
                <a:cs typeface="Times New Roman"/>
              </a:rPr>
              <a:t>saç </a:t>
            </a:r>
            <a:r>
              <a:rPr lang="tr-TR" sz="2400" spc="-5" dirty="0">
                <a:latin typeface="Times New Roman"/>
                <a:cs typeface="Times New Roman"/>
              </a:rPr>
              <a:t>kurutma makinesi </a:t>
            </a:r>
            <a:r>
              <a:rPr lang="tr-TR" sz="2400" dirty="0">
                <a:latin typeface="Times New Roman"/>
                <a:cs typeface="Times New Roman"/>
              </a:rPr>
              <a:t>kuaförlerde, </a:t>
            </a:r>
            <a:r>
              <a:rPr lang="tr-TR" sz="2400" spc="-5" dirty="0">
                <a:latin typeface="Times New Roman"/>
                <a:cs typeface="Times New Roman"/>
              </a:rPr>
              <a:t>güzellik  salonlarında kullanılacaksa güç </a:t>
            </a:r>
            <a:r>
              <a:rPr lang="tr-TR" sz="2400" spc="-10" dirty="0">
                <a:latin typeface="Times New Roman"/>
                <a:cs typeface="Times New Roman"/>
              </a:rPr>
              <a:t>ve </a:t>
            </a:r>
            <a:r>
              <a:rPr lang="tr-TR" sz="2400" spc="-5" dirty="0">
                <a:latin typeface="Times New Roman"/>
                <a:cs typeface="Times New Roman"/>
              </a:rPr>
              <a:t>yapısı biraz daha büyük </a:t>
            </a:r>
            <a:r>
              <a:rPr lang="tr-TR" sz="2400" spc="5" dirty="0">
                <a:latin typeface="Times New Roman"/>
                <a:cs typeface="Times New Roman"/>
              </a:rPr>
              <a:t>olur. </a:t>
            </a:r>
            <a:r>
              <a:rPr lang="tr-TR" sz="2400" spc="-5" dirty="0">
                <a:latin typeface="Times New Roman"/>
                <a:cs typeface="Times New Roman"/>
              </a:rPr>
              <a:t>Güzellik salonlarında  kullanılan makineler 2000 </a:t>
            </a:r>
            <a:r>
              <a:rPr lang="tr-TR" sz="2400" spc="-5" dirty="0" err="1">
                <a:latin typeface="Times New Roman"/>
                <a:cs typeface="Times New Roman"/>
              </a:rPr>
              <a:t>Watt</a:t>
            </a:r>
            <a:r>
              <a:rPr lang="tr-TR" sz="2400" spc="-5" dirty="0">
                <a:latin typeface="Times New Roman"/>
                <a:cs typeface="Times New Roman"/>
              </a:rPr>
              <a:t> gücüne kadar yapılırlar. Bunlara profesyonel saç kurutma  makineleri denir. Güçleri 150 </a:t>
            </a:r>
            <a:r>
              <a:rPr lang="tr-TR" sz="2400" spc="-5" dirty="0" err="1">
                <a:latin typeface="Times New Roman"/>
                <a:cs typeface="Times New Roman"/>
              </a:rPr>
              <a:t>Watt</a:t>
            </a:r>
            <a:r>
              <a:rPr lang="tr-TR" sz="2400" spc="-5" dirty="0">
                <a:latin typeface="Times New Roman"/>
                <a:cs typeface="Times New Roman"/>
              </a:rPr>
              <a:t> </a:t>
            </a:r>
            <a:r>
              <a:rPr lang="tr-TR" sz="2400" dirty="0">
                <a:latin typeface="Times New Roman"/>
                <a:cs typeface="Times New Roman"/>
              </a:rPr>
              <a:t>ile 2000 </a:t>
            </a:r>
            <a:r>
              <a:rPr lang="tr-TR" sz="2400" spc="-5" dirty="0" err="1">
                <a:latin typeface="Times New Roman"/>
                <a:cs typeface="Times New Roman"/>
              </a:rPr>
              <a:t>Watt</a:t>
            </a:r>
            <a:r>
              <a:rPr lang="tr-TR" sz="2400" spc="-5" dirty="0">
                <a:latin typeface="Times New Roman"/>
                <a:cs typeface="Times New Roman"/>
              </a:rPr>
              <a:t> arasında</a:t>
            </a:r>
            <a:r>
              <a:rPr lang="tr-TR" sz="2400" spc="20" dirty="0">
                <a:latin typeface="Times New Roman"/>
                <a:cs typeface="Times New Roman"/>
              </a:rPr>
              <a:t> </a:t>
            </a:r>
            <a:r>
              <a:rPr lang="tr-TR" sz="2400" spc="-50" dirty="0" err="1">
                <a:latin typeface="Times New Roman"/>
                <a:cs typeface="Times New Roman"/>
              </a:rPr>
              <a:t>değiĢir</a:t>
            </a:r>
            <a:r>
              <a:rPr lang="tr-TR" sz="2400" spc="-50" dirty="0">
                <a:latin typeface="Times New Roman"/>
                <a:cs typeface="Times New Roman"/>
              </a:rPr>
              <a:t>.</a:t>
            </a:r>
            <a:endParaRPr lang="tr-TR"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lang="tr-TR" sz="1800" dirty="0">
              <a:latin typeface="Times New Roman"/>
              <a:cs typeface="Times New Roman"/>
            </a:endParaRPr>
          </a:p>
          <a:p>
            <a:pPr marL="372110">
              <a:lnSpc>
                <a:spcPct val="100000"/>
              </a:lnSpc>
              <a:spcBef>
                <a:spcPts val="5"/>
              </a:spcBef>
            </a:pPr>
            <a:r>
              <a:rPr lang="tr-TR" sz="2400" spc="-5" dirty="0">
                <a:latin typeface="Times New Roman"/>
                <a:cs typeface="Times New Roman"/>
              </a:rPr>
              <a:t>Saç kurutma makinelerinin </a:t>
            </a:r>
            <a:r>
              <a:rPr lang="tr-TR" sz="2400" spc="-55" dirty="0" err="1">
                <a:latin typeface="Times New Roman"/>
                <a:cs typeface="Times New Roman"/>
              </a:rPr>
              <a:t>baĢlıca</a:t>
            </a:r>
            <a:r>
              <a:rPr lang="tr-TR" sz="2400" spc="-55" dirty="0">
                <a:latin typeface="Times New Roman"/>
                <a:cs typeface="Times New Roman"/>
              </a:rPr>
              <a:t> </a:t>
            </a:r>
            <a:r>
              <a:rPr lang="tr-TR" sz="2400" spc="-5" dirty="0">
                <a:latin typeface="Times New Roman"/>
                <a:cs typeface="Times New Roman"/>
              </a:rPr>
              <a:t>parçaları</a:t>
            </a:r>
            <a:r>
              <a:rPr lang="tr-TR" sz="2400" spc="60" dirty="0">
                <a:latin typeface="Times New Roman"/>
                <a:cs typeface="Times New Roman"/>
              </a:rPr>
              <a:t> </a:t>
            </a:r>
            <a:r>
              <a:rPr lang="tr-TR" sz="2400" spc="-40" dirty="0" err="1">
                <a:latin typeface="Times New Roman"/>
                <a:cs typeface="Times New Roman"/>
              </a:rPr>
              <a:t>Ģunlardır</a:t>
            </a:r>
            <a:r>
              <a:rPr lang="tr-TR" sz="2400" spc="-40" dirty="0">
                <a:latin typeface="Times New Roman"/>
                <a:cs typeface="Times New Roman"/>
              </a:rPr>
              <a:t>:</a:t>
            </a:r>
            <a:endParaRPr lang="tr-TR" sz="24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19020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sz="4800" dirty="0" smtClean="0"/>
              <a:t>SAÇ KURUTMA</a:t>
            </a:r>
            <a:endParaRPr lang="tr-TR" sz="4800" dirty="0"/>
          </a:p>
        </p:txBody>
      </p:sp>
      <p:sp>
        <p:nvSpPr>
          <p:cNvPr id="14" name="İçerik Yer Tutucusu 1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731520" indent="-360045">
              <a:lnSpc>
                <a:spcPct val="100000"/>
              </a:lnSpc>
              <a:spcBef>
                <a:spcPts val="100"/>
              </a:spcBef>
              <a:buFont typeface="Wingdings"/>
              <a:buChar char=""/>
              <a:tabLst>
                <a:tab pos="731520" algn="l"/>
                <a:tab pos="732155" algn="l"/>
              </a:tabLst>
            </a:pPr>
            <a:r>
              <a:rPr lang="tr-TR" spc="-5" dirty="0">
                <a:latin typeface="Times New Roman"/>
                <a:cs typeface="Times New Roman"/>
              </a:rPr>
              <a:t>Gövde</a:t>
            </a:r>
            <a:endParaRPr lang="tr-TR" dirty="0">
              <a:latin typeface="Times New Roman"/>
              <a:cs typeface="Times New Roman"/>
            </a:endParaRPr>
          </a:p>
          <a:p>
            <a:pPr marL="731520" indent="-360045">
              <a:lnSpc>
                <a:spcPct val="100000"/>
              </a:lnSpc>
              <a:spcBef>
                <a:spcPts val="950"/>
              </a:spcBef>
              <a:buFont typeface="Wingdings"/>
              <a:buChar char=""/>
              <a:tabLst>
                <a:tab pos="731520" algn="l"/>
                <a:tab pos="732155" algn="l"/>
              </a:tabLst>
            </a:pPr>
            <a:r>
              <a:rPr lang="tr-TR" spc="-5" dirty="0">
                <a:latin typeface="Times New Roman"/>
                <a:cs typeface="Times New Roman"/>
              </a:rPr>
              <a:t>Isıtıcı</a:t>
            </a:r>
            <a:r>
              <a:rPr lang="tr-TR" spc="-15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(Rezistans)</a:t>
            </a:r>
            <a:endParaRPr lang="tr-TR" dirty="0">
              <a:latin typeface="Times New Roman"/>
              <a:cs typeface="Times New Roman"/>
            </a:endParaRPr>
          </a:p>
          <a:p>
            <a:pPr marL="731520" indent="-360045">
              <a:lnSpc>
                <a:spcPct val="100000"/>
              </a:lnSpc>
              <a:spcBef>
                <a:spcPts val="935"/>
              </a:spcBef>
              <a:buFont typeface="Wingdings"/>
              <a:buChar char=""/>
              <a:tabLst>
                <a:tab pos="731520" algn="l"/>
                <a:tab pos="732155" algn="l"/>
              </a:tabLst>
            </a:pPr>
            <a:r>
              <a:rPr lang="tr-TR" spc="-5" dirty="0">
                <a:latin typeface="Times New Roman"/>
                <a:cs typeface="Times New Roman"/>
              </a:rPr>
              <a:t>Motor</a:t>
            </a:r>
            <a:endParaRPr lang="tr-TR" dirty="0">
              <a:latin typeface="Times New Roman"/>
              <a:cs typeface="Times New Roman"/>
            </a:endParaRPr>
          </a:p>
          <a:p>
            <a:pPr marL="731520" indent="-360045">
              <a:lnSpc>
                <a:spcPct val="100000"/>
              </a:lnSpc>
              <a:spcBef>
                <a:spcPts val="950"/>
              </a:spcBef>
              <a:buFont typeface="Wingdings"/>
              <a:buChar char=""/>
              <a:tabLst>
                <a:tab pos="731520" algn="l"/>
                <a:tab pos="732155" algn="l"/>
              </a:tabLst>
            </a:pPr>
            <a:r>
              <a:rPr lang="tr-TR" spc="-5" dirty="0">
                <a:latin typeface="Times New Roman"/>
                <a:cs typeface="Times New Roman"/>
              </a:rPr>
              <a:t>Pervane</a:t>
            </a:r>
            <a:endParaRPr lang="tr-TR" dirty="0">
              <a:latin typeface="Times New Roman"/>
              <a:cs typeface="Times New Roman"/>
            </a:endParaRPr>
          </a:p>
          <a:p>
            <a:pPr marL="731520" indent="-360045">
              <a:lnSpc>
                <a:spcPct val="100000"/>
              </a:lnSpc>
              <a:spcBef>
                <a:spcPts val="950"/>
              </a:spcBef>
              <a:buFont typeface="Wingdings"/>
              <a:buChar char=""/>
              <a:tabLst>
                <a:tab pos="731520" algn="l"/>
                <a:tab pos="732155" algn="l"/>
              </a:tabLst>
            </a:pPr>
            <a:r>
              <a:rPr lang="tr-TR" spc="-5" dirty="0">
                <a:latin typeface="Times New Roman"/>
                <a:cs typeface="Times New Roman"/>
              </a:rPr>
              <a:t>Kademe Anahtarı</a:t>
            </a:r>
            <a:endParaRPr lang="tr-TR" dirty="0">
              <a:latin typeface="Times New Roman"/>
              <a:cs typeface="Times New Roman"/>
            </a:endParaRPr>
          </a:p>
          <a:p>
            <a:pPr marL="731520" indent="-360045">
              <a:lnSpc>
                <a:spcPct val="100000"/>
              </a:lnSpc>
              <a:spcBef>
                <a:spcPts val="944"/>
              </a:spcBef>
              <a:buFont typeface="Wingdings"/>
              <a:buChar char=""/>
              <a:tabLst>
                <a:tab pos="731520" algn="l"/>
                <a:tab pos="732155" algn="l"/>
              </a:tabLst>
            </a:pPr>
            <a:r>
              <a:rPr lang="tr-TR" spc="-5" dirty="0">
                <a:latin typeface="Times New Roman"/>
                <a:cs typeface="Times New Roman"/>
              </a:rPr>
              <a:t>Diyot</a:t>
            </a:r>
            <a:endParaRPr lang="tr-TR" dirty="0">
              <a:latin typeface="Times New Roman"/>
              <a:cs typeface="Times New Roman"/>
            </a:endParaRPr>
          </a:p>
          <a:p>
            <a:pPr marL="731520" indent="-360045">
              <a:lnSpc>
                <a:spcPct val="100000"/>
              </a:lnSpc>
              <a:spcBef>
                <a:spcPts val="940"/>
              </a:spcBef>
              <a:buFont typeface="Wingdings"/>
              <a:buChar char=""/>
              <a:tabLst>
                <a:tab pos="731520" algn="l"/>
                <a:tab pos="732155" algn="l"/>
              </a:tabLst>
            </a:pPr>
            <a:r>
              <a:rPr lang="tr-TR" spc="-5" dirty="0">
                <a:latin typeface="Times New Roman"/>
                <a:cs typeface="Times New Roman"/>
              </a:rPr>
              <a:t>Termik</a:t>
            </a:r>
            <a:endParaRPr lang="tr-TR" dirty="0">
              <a:latin typeface="Times New Roman"/>
              <a:cs typeface="Times New Roman"/>
            </a:endParaRPr>
          </a:p>
          <a:p>
            <a:pPr marL="731520" indent="-360045">
              <a:lnSpc>
                <a:spcPct val="100000"/>
              </a:lnSpc>
              <a:spcBef>
                <a:spcPts val="950"/>
              </a:spcBef>
              <a:buFont typeface="Wingdings"/>
              <a:buChar char=""/>
              <a:tabLst>
                <a:tab pos="731520" algn="l"/>
                <a:tab pos="732155" algn="l"/>
              </a:tabLst>
            </a:pPr>
            <a:r>
              <a:rPr lang="tr-TR" spc="-5" dirty="0">
                <a:latin typeface="Times New Roman"/>
                <a:cs typeface="Times New Roman"/>
              </a:rPr>
              <a:t>Dar </a:t>
            </a:r>
            <a:r>
              <a:rPr lang="tr-TR" dirty="0">
                <a:latin typeface="Times New Roman"/>
                <a:cs typeface="Times New Roman"/>
              </a:rPr>
              <a:t>fön</a:t>
            </a:r>
            <a:r>
              <a:rPr lang="tr-TR" spc="-10" dirty="0">
                <a:latin typeface="Times New Roman"/>
                <a:cs typeface="Times New Roman"/>
              </a:rPr>
              <a:t> </a:t>
            </a:r>
            <a:r>
              <a:rPr lang="tr-TR" spc="-55" dirty="0" err="1">
                <a:latin typeface="Times New Roman"/>
                <a:cs typeface="Times New Roman"/>
              </a:rPr>
              <a:t>baĢlığı</a:t>
            </a:r>
            <a:endParaRPr lang="tr-TR" dirty="0">
              <a:latin typeface="Times New Roman"/>
              <a:cs typeface="Times New Roman"/>
            </a:endParaRPr>
          </a:p>
          <a:p>
            <a:pPr marL="731520" indent="-360045">
              <a:lnSpc>
                <a:spcPct val="100000"/>
              </a:lnSpc>
              <a:spcBef>
                <a:spcPts val="944"/>
              </a:spcBef>
              <a:buFont typeface="Wingdings"/>
              <a:buChar char=""/>
              <a:tabLst>
                <a:tab pos="731520" algn="l"/>
                <a:tab pos="732155" algn="l"/>
              </a:tabLst>
            </a:pPr>
            <a:r>
              <a:rPr lang="tr-TR" spc="-5" dirty="0" err="1">
                <a:latin typeface="Times New Roman"/>
                <a:cs typeface="Times New Roman"/>
              </a:rPr>
              <a:t>Difüzör</a:t>
            </a:r>
            <a:endParaRPr lang="tr-TR" dirty="0">
              <a:latin typeface="Times New Roman"/>
              <a:cs typeface="Times New Roman"/>
            </a:endParaRPr>
          </a:p>
          <a:p>
            <a:pPr marL="731520" indent="-360045">
              <a:lnSpc>
                <a:spcPct val="100000"/>
              </a:lnSpc>
              <a:spcBef>
                <a:spcPts val="950"/>
              </a:spcBef>
              <a:buFont typeface="Wingdings"/>
              <a:buChar char=""/>
              <a:tabLst>
                <a:tab pos="731520" algn="l"/>
                <a:tab pos="732155" algn="l"/>
              </a:tabLst>
            </a:pPr>
            <a:r>
              <a:rPr lang="tr-TR" spc="-80" dirty="0" err="1">
                <a:latin typeface="Times New Roman"/>
                <a:cs typeface="Times New Roman"/>
              </a:rPr>
              <a:t>FiĢli</a:t>
            </a:r>
            <a:r>
              <a:rPr lang="tr-TR" spc="-15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Kablo</a:t>
            </a:r>
            <a:endParaRPr lang="tr-TR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731826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097280" y="88299"/>
            <a:ext cx="10058400" cy="1450757"/>
          </a:xfrm>
        </p:spPr>
        <p:txBody>
          <a:bodyPr>
            <a:normAutofit/>
          </a:bodyPr>
          <a:lstStyle/>
          <a:p>
            <a:r>
              <a:rPr lang="tr-TR" sz="2800" dirty="0"/>
              <a:t>SAÇ KURUTMA</a:t>
            </a:r>
            <a:endParaRPr lang="tr-TR" sz="2800" dirty="0"/>
          </a:p>
        </p:txBody>
      </p:sp>
      <p:sp>
        <p:nvSpPr>
          <p:cNvPr id="11" name="İçerik Yer Tutucusu 10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pc="-5" dirty="0">
                <a:latin typeface="Times New Roman"/>
                <a:cs typeface="Times New Roman"/>
              </a:rPr>
              <a:t>Saç kurutma makinesinin </a:t>
            </a:r>
            <a:r>
              <a:rPr lang="tr-TR" dirty="0">
                <a:latin typeface="Times New Roman"/>
                <a:cs typeface="Times New Roman"/>
              </a:rPr>
              <a:t>sıcak </a:t>
            </a:r>
            <a:r>
              <a:rPr lang="tr-TR" spc="-5" dirty="0">
                <a:latin typeface="Times New Roman"/>
                <a:cs typeface="Times New Roman"/>
              </a:rPr>
              <a:t>hava üflemesini sağlayan </a:t>
            </a:r>
            <a:r>
              <a:rPr lang="tr-TR" dirty="0">
                <a:latin typeface="Times New Roman"/>
                <a:cs typeface="Times New Roman"/>
              </a:rPr>
              <a:t>cihazdır. </a:t>
            </a:r>
            <a:r>
              <a:rPr lang="tr-TR" spc="-5" dirty="0">
                <a:latin typeface="Times New Roman"/>
                <a:cs typeface="Times New Roman"/>
              </a:rPr>
              <a:t>Rezistans </a:t>
            </a:r>
            <a:r>
              <a:rPr lang="tr-TR" dirty="0">
                <a:latin typeface="Times New Roman"/>
                <a:cs typeface="Times New Roman"/>
              </a:rPr>
              <a:t>300  </a:t>
            </a:r>
            <a:r>
              <a:rPr lang="tr-TR" spc="-5" dirty="0">
                <a:latin typeface="Times New Roman"/>
                <a:cs typeface="Times New Roman"/>
              </a:rPr>
              <a:t>Watt-2000 </a:t>
            </a:r>
            <a:r>
              <a:rPr lang="tr-TR" spc="-5" dirty="0" err="1">
                <a:latin typeface="Times New Roman"/>
                <a:cs typeface="Times New Roman"/>
              </a:rPr>
              <a:t>Watt</a:t>
            </a:r>
            <a:r>
              <a:rPr lang="tr-TR" spc="-5" dirty="0">
                <a:latin typeface="Times New Roman"/>
                <a:cs typeface="Times New Roman"/>
              </a:rPr>
              <a:t> arasında yapılır. Kademe anahtarından ayarlayarak makinenin ılık </a:t>
            </a:r>
            <a:r>
              <a:rPr lang="tr-TR" spc="-10" dirty="0">
                <a:latin typeface="Times New Roman"/>
                <a:cs typeface="Times New Roman"/>
              </a:rPr>
              <a:t>ve </a:t>
            </a:r>
            <a:r>
              <a:rPr lang="tr-TR" dirty="0">
                <a:latin typeface="Times New Roman"/>
                <a:cs typeface="Times New Roman"/>
              </a:rPr>
              <a:t>sıcak  </a:t>
            </a:r>
            <a:r>
              <a:rPr lang="tr-TR" spc="-5" dirty="0">
                <a:latin typeface="Times New Roman"/>
                <a:cs typeface="Times New Roman"/>
              </a:rPr>
              <a:t>üflemesi sağlanır. Rezistans devreye seri </a:t>
            </a:r>
            <a:r>
              <a:rPr lang="tr-TR" spc="-35" dirty="0" err="1">
                <a:latin typeface="Times New Roman"/>
                <a:cs typeface="Times New Roman"/>
              </a:rPr>
              <a:t>bağlanmıĢtır</a:t>
            </a:r>
            <a:r>
              <a:rPr lang="tr-TR" spc="-35" dirty="0">
                <a:latin typeface="Times New Roman"/>
                <a:cs typeface="Times New Roman"/>
              </a:rPr>
              <a:t>. </a:t>
            </a:r>
            <a:r>
              <a:rPr lang="tr-TR" spc="-5" dirty="0">
                <a:latin typeface="Times New Roman"/>
                <a:cs typeface="Times New Roman"/>
              </a:rPr>
              <a:t>Rezistansın belli bir </a:t>
            </a:r>
            <a:r>
              <a:rPr lang="tr-TR" spc="-10" dirty="0">
                <a:latin typeface="Times New Roman"/>
                <a:cs typeface="Times New Roman"/>
              </a:rPr>
              <a:t>kısmına </a:t>
            </a:r>
            <a:r>
              <a:rPr lang="tr-TR" spc="-5" dirty="0">
                <a:latin typeface="Times New Roman"/>
                <a:cs typeface="Times New Roman"/>
              </a:rPr>
              <a:t>motor  paralel </a:t>
            </a:r>
            <a:r>
              <a:rPr lang="tr-TR" spc="-30" dirty="0" err="1">
                <a:latin typeface="Times New Roman"/>
                <a:cs typeface="Times New Roman"/>
              </a:rPr>
              <a:t>bağlanmıĢtır</a:t>
            </a:r>
            <a:r>
              <a:rPr lang="tr-TR" spc="-30" dirty="0">
                <a:latin typeface="Times New Roman"/>
                <a:cs typeface="Times New Roman"/>
              </a:rPr>
              <a:t>. </a:t>
            </a:r>
            <a:r>
              <a:rPr lang="tr-TR" spc="-5" dirty="0">
                <a:latin typeface="Times New Roman"/>
                <a:cs typeface="Times New Roman"/>
              </a:rPr>
              <a:t>Makine gövde </a:t>
            </a:r>
            <a:r>
              <a:rPr lang="tr-TR" spc="-55" dirty="0" err="1">
                <a:latin typeface="Times New Roman"/>
                <a:cs typeface="Times New Roman"/>
              </a:rPr>
              <a:t>Ģekline</a:t>
            </a:r>
            <a:r>
              <a:rPr lang="tr-TR" spc="-55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göre </a:t>
            </a:r>
            <a:r>
              <a:rPr lang="tr-TR" spc="-60" dirty="0" err="1">
                <a:latin typeface="Times New Roman"/>
                <a:cs typeface="Times New Roman"/>
              </a:rPr>
              <a:t>çeĢitli</a:t>
            </a:r>
            <a:r>
              <a:rPr lang="tr-TR" spc="-60" dirty="0">
                <a:latin typeface="Times New Roman"/>
                <a:cs typeface="Times New Roman"/>
              </a:rPr>
              <a:t> </a:t>
            </a:r>
            <a:r>
              <a:rPr lang="tr-TR" spc="-40" dirty="0" err="1">
                <a:latin typeface="Times New Roman"/>
                <a:cs typeface="Times New Roman"/>
              </a:rPr>
              <a:t>Ģekillerde</a:t>
            </a:r>
            <a:r>
              <a:rPr lang="tr-TR" spc="-40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gövde içine  </a:t>
            </a:r>
            <a:r>
              <a:rPr lang="tr-TR" spc="-45" dirty="0" err="1">
                <a:latin typeface="Times New Roman"/>
                <a:cs typeface="Times New Roman"/>
              </a:rPr>
              <a:t>yerleĢtirilmiĢtir</a:t>
            </a:r>
            <a:r>
              <a:rPr lang="tr-TR" spc="-45" dirty="0">
                <a:latin typeface="Times New Roman"/>
                <a:cs typeface="Times New Roman"/>
              </a:rPr>
              <a:t>. </a:t>
            </a:r>
            <a:r>
              <a:rPr lang="tr-TR" spc="-5" dirty="0">
                <a:latin typeface="Times New Roman"/>
                <a:cs typeface="Times New Roman"/>
              </a:rPr>
              <a:t>Rezistans büyük </a:t>
            </a:r>
            <a:r>
              <a:rPr lang="tr-TR" dirty="0">
                <a:latin typeface="Times New Roman"/>
                <a:cs typeface="Times New Roman"/>
              </a:rPr>
              <a:t>güçlerde </a:t>
            </a:r>
            <a:r>
              <a:rPr lang="tr-TR" spc="-5" dirty="0">
                <a:latin typeface="Times New Roman"/>
                <a:cs typeface="Times New Roman"/>
              </a:rPr>
              <a:t>yapıldığında yüksek </a:t>
            </a:r>
            <a:r>
              <a:rPr lang="tr-TR" dirty="0">
                <a:latin typeface="Times New Roman"/>
                <a:cs typeface="Times New Roman"/>
              </a:rPr>
              <a:t>ısıdan dolayı </a:t>
            </a:r>
            <a:r>
              <a:rPr lang="tr-TR" spc="-5" dirty="0">
                <a:latin typeface="Times New Roman"/>
                <a:cs typeface="Times New Roman"/>
              </a:rPr>
              <a:t>gövdede erime  </a:t>
            </a:r>
            <a:r>
              <a:rPr lang="tr-TR" spc="-10" dirty="0">
                <a:latin typeface="Times New Roman"/>
                <a:cs typeface="Times New Roman"/>
              </a:rPr>
              <a:t>ve </a:t>
            </a:r>
            <a:r>
              <a:rPr lang="tr-TR" spc="-80" dirty="0" err="1">
                <a:latin typeface="Times New Roman"/>
                <a:cs typeface="Times New Roman"/>
              </a:rPr>
              <a:t>Ģekil</a:t>
            </a:r>
            <a:r>
              <a:rPr lang="tr-TR" spc="-80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bozukluğu meydana </a:t>
            </a:r>
            <a:r>
              <a:rPr lang="tr-TR" dirty="0">
                <a:latin typeface="Times New Roman"/>
                <a:cs typeface="Times New Roman"/>
              </a:rPr>
              <a:t>getirir. Bunu </a:t>
            </a:r>
            <a:r>
              <a:rPr lang="tr-TR" spc="-5" dirty="0">
                <a:latin typeface="Times New Roman"/>
                <a:cs typeface="Times New Roman"/>
              </a:rPr>
              <a:t>önlemek için rezistans gövdeden amyant </a:t>
            </a:r>
            <a:r>
              <a:rPr lang="tr-TR" dirty="0">
                <a:latin typeface="Times New Roman"/>
                <a:cs typeface="Times New Roman"/>
              </a:rPr>
              <a:t>ile </a:t>
            </a:r>
            <a:r>
              <a:rPr lang="tr-TR" spc="-5" dirty="0">
                <a:latin typeface="Times New Roman"/>
                <a:cs typeface="Times New Roman"/>
              </a:rPr>
              <a:t>izole  </a:t>
            </a:r>
            <a:r>
              <a:rPr lang="tr-TR" spc="-35" dirty="0" err="1">
                <a:latin typeface="Times New Roman"/>
                <a:cs typeface="Times New Roman"/>
              </a:rPr>
              <a:t>edilmiĢtir</a:t>
            </a:r>
            <a:r>
              <a:rPr lang="tr-TR" spc="-35" dirty="0">
                <a:latin typeface="Times New Roman"/>
                <a:cs typeface="Times New Roman"/>
              </a:rPr>
              <a:t>.</a:t>
            </a:r>
            <a:endParaRPr lang="tr-TR" dirty="0">
              <a:latin typeface="Times New Roman"/>
              <a:cs typeface="Times New Roman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9772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SAÇ KURUTMA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7282" y="1845734"/>
            <a:ext cx="10318398" cy="4023360"/>
          </a:xfrm>
        </p:spPr>
        <p:txBody>
          <a:bodyPr>
            <a:normAutofit/>
          </a:bodyPr>
          <a:lstStyle/>
          <a:p>
            <a:pPr algn="just"/>
            <a:r>
              <a:rPr lang="tr-TR" sz="2400" dirty="0">
                <a:latin typeface="Times New Roman"/>
                <a:cs typeface="Times New Roman"/>
              </a:rPr>
              <a:t>Saç </a:t>
            </a:r>
            <a:r>
              <a:rPr lang="tr-TR" sz="2400" spc="-5" dirty="0">
                <a:latin typeface="Times New Roman"/>
                <a:cs typeface="Times New Roman"/>
              </a:rPr>
              <a:t>kurutma makinelerinde DC motor kullanılır. Kademe </a:t>
            </a:r>
            <a:r>
              <a:rPr lang="tr-TR" sz="2400" dirty="0">
                <a:latin typeface="Times New Roman"/>
                <a:cs typeface="Times New Roman"/>
              </a:rPr>
              <a:t>anahtarından </a:t>
            </a:r>
            <a:r>
              <a:rPr lang="tr-TR" sz="2400" spc="-5" dirty="0">
                <a:latin typeface="Times New Roman"/>
                <a:cs typeface="Times New Roman"/>
              </a:rPr>
              <a:t>motorun hızı  </a:t>
            </a:r>
            <a:r>
              <a:rPr lang="tr-TR" sz="2400" dirty="0">
                <a:latin typeface="Times New Roman"/>
                <a:cs typeface="Times New Roman"/>
              </a:rPr>
              <a:t>ayarlanır. Motor, </a:t>
            </a:r>
            <a:r>
              <a:rPr lang="tr-TR" sz="2400" spc="-5" dirty="0">
                <a:latin typeface="Times New Roman"/>
                <a:cs typeface="Times New Roman"/>
              </a:rPr>
              <a:t>rezistansın belli bir kısmına paralel </a:t>
            </a:r>
            <a:r>
              <a:rPr lang="tr-TR" sz="2400" spc="-30" dirty="0" err="1">
                <a:latin typeface="Times New Roman"/>
                <a:cs typeface="Times New Roman"/>
              </a:rPr>
              <a:t>bağlanmıĢtır</a:t>
            </a:r>
            <a:r>
              <a:rPr lang="tr-TR" sz="2400" spc="-30" dirty="0">
                <a:latin typeface="Times New Roman"/>
                <a:cs typeface="Times New Roman"/>
              </a:rPr>
              <a:t>. </a:t>
            </a:r>
            <a:r>
              <a:rPr lang="tr-TR" sz="2400" spc="-5" dirty="0">
                <a:latin typeface="Times New Roman"/>
                <a:cs typeface="Times New Roman"/>
              </a:rPr>
              <a:t>Çünkü motor küçük  gerilimlerde </a:t>
            </a:r>
            <a:r>
              <a:rPr lang="tr-TR" sz="2400" spc="-50" dirty="0" err="1">
                <a:latin typeface="Times New Roman"/>
                <a:cs typeface="Times New Roman"/>
              </a:rPr>
              <a:t>çalıĢır</a:t>
            </a:r>
            <a:r>
              <a:rPr lang="tr-TR" sz="2400" spc="-50" dirty="0">
                <a:latin typeface="Times New Roman"/>
                <a:cs typeface="Times New Roman"/>
              </a:rPr>
              <a:t>. </a:t>
            </a:r>
            <a:r>
              <a:rPr lang="tr-TR" sz="2400" spc="-5" dirty="0">
                <a:latin typeface="Times New Roman"/>
                <a:cs typeface="Times New Roman"/>
              </a:rPr>
              <a:t>Bu gerilim köprü diyot ile doğrultularak motora verilir. DC motor  kullanılmasının sebebi, devir sayılarının </a:t>
            </a:r>
            <a:r>
              <a:rPr lang="tr-TR" sz="2400" dirty="0">
                <a:latin typeface="Times New Roman"/>
                <a:cs typeface="Times New Roman"/>
              </a:rPr>
              <a:t>daha </a:t>
            </a:r>
            <a:r>
              <a:rPr lang="tr-TR" sz="2400" spc="-5" dirty="0">
                <a:latin typeface="Times New Roman"/>
                <a:cs typeface="Times New Roman"/>
              </a:rPr>
              <a:t>ucuz </a:t>
            </a:r>
            <a:r>
              <a:rPr lang="tr-TR" sz="2400" dirty="0">
                <a:latin typeface="Times New Roman"/>
                <a:cs typeface="Times New Roman"/>
              </a:rPr>
              <a:t>düzeneklerle </a:t>
            </a:r>
            <a:r>
              <a:rPr lang="tr-TR" sz="2400" spc="-5" dirty="0">
                <a:latin typeface="Times New Roman"/>
                <a:cs typeface="Times New Roman"/>
              </a:rPr>
              <a:t>ayarlanabilmesidir. Gerilim  değerlerini </a:t>
            </a:r>
            <a:r>
              <a:rPr lang="tr-TR" sz="2400" spc="-35" dirty="0" err="1">
                <a:latin typeface="Times New Roman"/>
                <a:cs typeface="Times New Roman"/>
              </a:rPr>
              <a:t>değiĢtirerek</a:t>
            </a:r>
            <a:r>
              <a:rPr lang="tr-TR" sz="2400" spc="-35" dirty="0">
                <a:latin typeface="Times New Roman"/>
                <a:cs typeface="Times New Roman"/>
              </a:rPr>
              <a:t> </a:t>
            </a:r>
            <a:r>
              <a:rPr lang="tr-TR" sz="2400" spc="-5" dirty="0">
                <a:latin typeface="Times New Roman"/>
                <a:cs typeface="Times New Roman"/>
              </a:rPr>
              <a:t>istediğimiz </a:t>
            </a:r>
            <a:r>
              <a:rPr lang="tr-TR" sz="2400" dirty="0">
                <a:latin typeface="Times New Roman"/>
                <a:cs typeface="Times New Roman"/>
              </a:rPr>
              <a:t>devirde </a:t>
            </a:r>
            <a:r>
              <a:rPr lang="tr-TR" sz="2400" spc="-5" dirty="0">
                <a:latin typeface="Times New Roman"/>
                <a:cs typeface="Times New Roman"/>
              </a:rPr>
              <a:t>döndürebiliriz. </a:t>
            </a:r>
            <a:r>
              <a:rPr lang="tr-TR" sz="2400" dirty="0">
                <a:latin typeface="Times New Roman"/>
                <a:cs typeface="Times New Roman"/>
              </a:rPr>
              <a:t>220 Volt </a:t>
            </a:r>
            <a:r>
              <a:rPr lang="tr-TR" sz="2400" spc="-5" dirty="0">
                <a:latin typeface="Times New Roman"/>
                <a:cs typeface="Times New Roman"/>
              </a:rPr>
              <a:t>AC gerilimi diyotlar  (ikili diyot, köprü diyot </a:t>
            </a:r>
            <a:r>
              <a:rPr lang="tr-TR" sz="2400" dirty="0">
                <a:latin typeface="Times New Roman"/>
                <a:cs typeface="Times New Roman"/>
              </a:rPr>
              <a:t>) </a:t>
            </a:r>
            <a:r>
              <a:rPr lang="tr-TR" sz="2400" spc="-5" dirty="0">
                <a:latin typeface="Times New Roman"/>
                <a:cs typeface="Times New Roman"/>
              </a:rPr>
              <a:t>yardımı ile doğrultularak </a:t>
            </a:r>
            <a:r>
              <a:rPr lang="tr-TR" sz="2400" dirty="0">
                <a:latin typeface="Times New Roman"/>
                <a:cs typeface="Times New Roman"/>
              </a:rPr>
              <a:t>motora</a:t>
            </a:r>
            <a:r>
              <a:rPr lang="tr-TR" sz="2400" spc="40" dirty="0">
                <a:latin typeface="Times New Roman"/>
                <a:cs typeface="Times New Roman"/>
              </a:rPr>
              <a:t> </a:t>
            </a:r>
            <a:r>
              <a:rPr lang="tr-TR" sz="2400" spc="-5" dirty="0">
                <a:latin typeface="Times New Roman"/>
                <a:cs typeface="Times New Roman"/>
              </a:rPr>
              <a:t>uygulanır.</a:t>
            </a:r>
            <a:endParaRPr lang="tr-TR" sz="2400" dirty="0">
              <a:latin typeface="Times New Roman"/>
              <a:cs typeface="Times New Roman"/>
            </a:endParaRPr>
          </a:p>
          <a:p>
            <a:pPr algn="just"/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216226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pc="-5" dirty="0">
                <a:latin typeface="Times New Roman"/>
                <a:cs typeface="Times New Roman"/>
              </a:rPr>
              <a:t>Saç kurutma makinesinin </a:t>
            </a:r>
            <a:r>
              <a:rPr lang="tr-TR" spc="-35" dirty="0" err="1">
                <a:latin typeface="Times New Roman"/>
                <a:cs typeface="Times New Roman"/>
              </a:rPr>
              <a:t>çalıĢtırılıp</a:t>
            </a:r>
            <a:r>
              <a:rPr lang="tr-TR" spc="-35" dirty="0">
                <a:latin typeface="Times New Roman"/>
                <a:cs typeface="Times New Roman"/>
              </a:rPr>
              <a:t> </a:t>
            </a:r>
            <a:r>
              <a:rPr lang="tr-TR" spc="-5" dirty="0">
                <a:latin typeface="Times New Roman"/>
                <a:cs typeface="Times New Roman"/>
              </a:rPr>
              <a:t>durdurulmasını, sıcak </a:t>
            </a:r>
            <a:r>
              <a:rPr lang="tr-TR" spc="-10" dirty="0">
                <a:latin typeface="Times New Roman"/>
                <a:cs typeface="Times New Roman"/>
              </a:rPr>
              <a:t>mı </a:t>
            </a:r>
            <a:r>
              <a:rPr lang="tr-TR" spc="-5" dirty="0">
                <a:latin typeface="Times New Roman"/>
                <a:cs typeface="Times New Roman"/>
              </a:rPr>
              <a:t>soğuk </a:t>
            </a:r>
            <a:r>
              <a:rPr lang="tr-TR" spc="-10" dirty="0">
                <a:latin typeface="Times New Roman"/>
                <a:cs typeface="Times New Roman"/>
              </a:rPr>
              <a:t>mu </a:t>
            </a:r>
            <a:r>
              <a:rPr lang="tr-TR" dirty="0">
                <a:latin typeface="Times New Roman"/>
                <a:cs typeface="Times New Roman"/>
              </a:rPr>
              <a:t>üfleyeceğini,  hızlı </a:t>
            </a:r>
            <a:r>
              <a:rPr lang="tr-TR" spc="-10" dirty="0">
                <a:latin typeface="Times New Roman"/>
                <a:cs typeface="Times New Roman"/>
              </a:rPr>
              <a:t>mı </a:t>
            </a:r>
            <a:r>
              <a:rPr lang="tr-TR" spc="-80" dirty="0" err="1">
                <a:latin typeface="Times New Roman"/>
                <a:cs typeface="Times New Roman"/>
              </a:rPr>
              <a:t>yavaĢ</a:t>
            </a:r>
            <a:r>
              <a:rPr lang="tr-TR" spc="-80" dirty="0">
                <a:latin typeface="Times New Roman"/>
                <a:cs typeface="Times New Roman"/>
              </a:rPr>
              <a:t> </a:t>
            </a:r>
            <a:r>
              <a:rPr lang="tr-TR" spc="-10" dirty="0">
                <a:latin typeface="Times New Roman"/>
                <a:cs typeface="Times New Roman"/>
              </a:rPr>
              <a:t>mı </a:t>
            </a:r>
            <a:r>
              <a:rPr lang="tr-TR" spc="-5" dirty="0">
                <a:latin typeface="Times New Roman"/>
                <a:cs typeface="Times New Roman"/>
              </a:rPr>
              <a:t>döneceğini </a:t>
            </a:r>
            <a:r>
              <a:rPr lang="tr-TR" dirty="0">
                <a:latin typeface="Times New Roman"/>
                <a:cs typeface="Times New Roman"/>
              </a:rPr>
              <a:t>ayarlar. </a:t>
            </a:r>
            <a:r>
              <a:rPr lang="tr-TR" spc="-5" dirty="0">
                <a:latin typeface="Times New Roman"/>
                <a:cs typeface="Times New Roman"/>
              </a:rPr>
              <a:t>Kademe anahtarları markaya göre </a:t>
            </a:r>
            <a:r>
              <a:rPr lang="tr-TR" spc="-55" dirty="0" err="1">
                <a:latin typeface="Times New Roman"/>
                <a:cs typeface="Times New Roman"/>
              </a:rPr>
              <a:t>değiĢik</a:t>
            </a:r>
            <a:r>
              <a:rPr lang="tr-TR" spc="-55" dirty="0">
                <a:latin typeface="Times New Roman"/>
                <a:cs typeface="Times New Roman"/>
              </a:rPr>
              <a:t> </a:t>
            </a:r>
            <a:r>
              <a:rPr lang="tr-TR" spc="-80" dirty="0" err="1">
                <a:latin typeface="Times New Roman"/>
                <a:cs typeface="Times New Roman"/>
              </a:rPr>
              <a:t>Ģekil</a:t>
            </a:r>
            <a:r>
              <a:rPr lang="tr-TR" spc="-80" dirty="0">
                <a:latin typeface="Times New Roman"/>
                <a:cs typeface="Times New Roman"/>
              </a:rPr>
              <a:t> </a:t>
            </a:r>
            <a:r>
              <a:rPr lang="tr-TR" spc="-10" dirty="0">
                <a:latin typeface="Times New Roman"/>
                <a:cs typeface="Times New Roman"/>
              </a:rPr>
              <a:t>ve  </a:t>
            </a:r>
            <a:r>
              <a:rPr lang="tr-TR" spc="-5" dirty="0">
                <a:latin typeface="Times New Roman"/>
                <a:cs typeface="Times New Roman"/>
              </a:rPr>
              <a:t>ebatlarda olabilir. </a:t>
            </a:r>
            <a:r>
              <a:rPr lang="tr-TR" spc="-10" dirty="0">
                <a:latin typeface="Times New Roman"/>
                <a:cs typeface="Times New Roman"/>
              </a:rPr>
              <a:t>Ama </a:t>
            </a:r>
            <a:r>
              <a:rPr lang="tr-TR" spc="-5" dirty="0">
                <a:latin typeface="Times New Roman"/>
                <a:cs typeface="Times New Roman"/>
              </a:rPr>
              <a:t>normali iki konumlu anahtardır. </a:t>
            </a:r>
            <a:r>
              <a:rPr lang="tr-TR" spc="-10" dirty="0">
                <a:latin typeface="Times New Roman"/>
                <a:cs typeface="Times New Roman"/>
              </a:rPr>
              <a:t>Bazı </a:t>
            </a:r>
            <a:r>
              <a:rPr lang="tr-TR" spc="-5" dirty="0">
                <a:latin typeface="Times New Roman"/>
                <a:cs typeface="Times New Roman"/>
              </a:rPr>
              <a:t>makinelerde bir </a:t>
            </a:r>
            <a:r>
              <a:rPr lang="tr-TR" dirty="0">
                <a:latin typeface="Times New Roman"/>
                <a:cs typeface="Times New Roman"/>
              </a:rPr>
              <a:t>de </a:t>
            </a:r>
            <a:r>
              <a:rPr lang="tr-TR" spc="-5" dirty="0">
                <a:latin typeface="Times New Roman"/>
                <a:cs typeface="Times New Roman"/>
              </a:rPr>
              <a:t>sıcaklık  </a:t>
            </a:r>
            <a:r>
              <a:rPr lang="tr-TR" dirty="0">
                <a:latin typeface="Times New Roman"/>
                <a:cs typeface="Times New Roman"/>
              </a:rPr>
              <a:t>ayarı için </a:t>
            </a:r>
            <a:r>
              <a:rPr lang="tr-TR" spc="-5" dirty="0">
                <a:latin typeface="Times New Roman"/>
                <a:cs typeface="Times New Roman"/>
              </a:rPr>
              <a:t>bir anahtar daha</a:t>
            </a:r>
            <a:r>
              <a:rPr lang="tr-TR" spc="-10" dirty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vardır.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9683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MEGEP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2314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DİNLEDİĞİNİZ İÇİN TEŞEKKÜRLER…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b="1" dirty="0" smtClean="0">
                <a:solidFill>
                  <a:schemeClr val="bg1"/>
                </a:solidFill>
              </a:rPr>
              <a:t>(1791 </a:t>
            </a:r>
            <a:r>
              <a:rPr lang="tr-TR" b="1" dirty="0">
                <a:solidFill>
                  <a:schemeClr val="bg1"/>
                </a:solidFill>
              </a:rPr>
              <a:t>- 1867)</a:t>
            </a:r>
            <a:br>
              <a:rPr lang="tr-TR" b="1" dirty="0">
                <a:solidFill>
                  <a:schemeClr val="bg1"/>
                </a:solidFill>
              </a:rPr>
            </a:br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0790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1725</TotalTime>
  <Words>336</Words>
  <Application>Microsoft Office PowerPoint</Application>
  <PresentationFormat>Geniş ekran</PresentationFormat>
  <Paragraphs>27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Times New Roman</vt:lpstr>
      <vt:lpstr>Wingdings</vt:lpstr>
      <vt:lpstr>Geçmişe bakış</vt:lpstr>
      <vt:lpstr>ARIZA ANALİZİ</vt:lpstr>
      <vt:lpstr>  SAÇ KURUTMA</vt:lpstr>
      <vt:lpstr> SAÇ KURUTMA</vt:lpstr>
      <vt:lpstr>SAÇ KURUTMA</vt:lpstr>
      <vt:lpstr>SAÇ KURUTMA</vt:lpstr>
      <vt:lpstr>PowerPoint Sunusu</vt:lpstr>
      <vt:lpstr>KAYNAKLAR</vt:lpstr>
      <vt:lpstr>DİNLEDİĞİNİZ İÇİN TEŞEKKÜRLER…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Windows Kullanıcısı</cp:lastModifiedBy>
  <cp:revision>109</cp:revision>
  <dcterms:created xsi:type="dcterms:W3CDTF">2017-11-14T11:12:27Z</dcterms:created>
  <dcterms:modified xsi:type="dcterms:W3CDTF">2020-01-29T08:35:36Z</dcterms:modified>
</cp:coreProperties>
</file>