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DBFBC97-19EE-4075-B339-C25AED59B9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53335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BFBC97-19EE-4075-B339-C25AED59B9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2368302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BFBC97-19EE-4075-B339-C25AED59B9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377666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DBFBC97-19EE-4075-B339-C25AED59B9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417572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DBFBC97-19EE-4075-B339-C25AED59B981}"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3374060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DBFBC97-19EE-4075-B339-C25AED59B981}"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2084670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DBFBC97-19EE-4075-B339-C25AED59B981}"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1577586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DBFBC97-19EE-4075-B339-C25AED59B981}"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3408404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BFBC97-19EE-4075-B339-C25AED59B981}"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138135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DBFBC97-19EE-4075-B339-C25AED59B981}"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685403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DBFBC97-19EE-4075-B339-C25AED59B981}"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1B57E2E-3DF7-40AF-9946-446E83CAAC3E}" type="slidenum">
              <a:rPr lang="tr-TR" smtClean="0"/>
              <a:t>‹#›</a:t>
            </a:fld>
            <a:endParaRPr lang="tr-TR"/>
          </a:p>
        </p:txBody>
      </p:sp>
    </p:spTree>
    <p:extLst>
      <p:ext uri="{BB962C8B-B14F-4D97-AF65-F5344CB8AC3E}">
        <p14:creationId xmlns:p14="http://schemas.microsoft.com/office/powerpoint/2010/main" val="2728151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FBC97-19EE-4075-B339-C25AED59B981}"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57E2E-3DF7-40AF-9946-446E83CAAC3E}" type="slidenum">
              <a:rPr lang="tr-TR" smtClean="0"/>
              <a:t>‹#›</a:t>
            </a:fld>
            <a:endParaRPr lang="tr-TR"/>
          </a:p>
        </p:txBody>
      </p:sp>
    </p:spTree>
    <p:extLst>
      <p:ext uri="{BB962C8B-B14F-4D97-AF65-F5344CB8AC3E}">
        <p14:creationId xmlns:p14="http://schemas.microsoft.com/office/powerpoint/2010/main" val="3662040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Kentsel </a:t>
            </a:r>
            <a:r>
              <a:rPr lang="tr-TR" b="1" dirty="0" smtClean="0"/>
              <a:t>Planlaması Kuramları</a:t>
            </a:r>
            <a:endParaRPr lang="tr-TR" b="1" dirty="0"/>
          </a:p>
        </p:txBody>
      </p:sp>
      <p:sp>
        <p:nvSpPr>
          <p:cNvPr id="3" name="İçerik Yer Tutucusu 2"/>
          <p:cNvSpPr>
            <a:spLocks noGrp="1"/>
          </p:cNvSpPr>
          <p:nvPr>
            <p:ph idx="1"/>
          </p:nvPr>
        </p:nvSpPr>
        <p:spPr/>
        <p:txBody>
          <a:bodyPr/>
          <a:lstStyle/>
          <a:p>
            <a:pPr marL="0" indent="0" algn="ctr">
              <a:buNone/>
            </a:pPr>
            <a:r>
              <a:rPr lang="tr-TR" b="1" dirty="0" smtClean="0"/>
              <a:t>7. </a:t>
            </a:r>
            <a:r>
              <a:rPr lang="tr-TR" b="1" dirty="0"/>
              <a:t>Hafta Ders İçeriğinin Başlıkları</a:t>
            </a:r>
          </a:p>
          <a:p>
            <a:endParaRPr lang="tr-TR" b="1" dirty="0" smtClean="0"/>
          </a:p>
          <a:p>
            <a:r>
              <a:rPr lang="tr-TR" b="1" dirty="0" smtClean="0"/>
              <a:t>Klasik Kent Planlaması</a:t>
            </a:r>
          </a:p>
          <a:p>
            <a:r>
              <a:rPr lang="tr-TR" b="1" dirty="0" smtClean="0"/>
              <a:t>Geniş Kapsamlı Kent Planlaması</a:t>
            </a:r>
          </a:p>
          <a:p>
            <a:r>
              <a:rPr lang="tr-TR" b="1" dirty="0" smtClean="0"/>
              <a:t>Çoğulcu ve Savunucu Planlama</a:t>
            </a:r>
            <a:endParaRPr lang="tr-TR" b="1" dirty="0" smtClean="0"/>
          </a:p>
          <a:p>
            <a:endParaRPr lang="tr-TR" b="1" dirty="0" smtClean="0"/>
          </a:p>
          <a:p>
            <a:endParaRPr lang="tr-TR" dirty="0"/>
          </a:p>
        </p:txBody>
      </p:sp>
    </p:spTree>
    <p:extLst>
      <p:ext uri="{BB962C8B-B14F-4D97-AF65-F5344CB8AC3E}">
        <p14:creationId xmlns:p14="http://schemas.microsoft.com/office/powerpoint/2010/main" val="303376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a:t>Klasik Kent Planlaması</a:t>
            </a:r>
            <a:br>
              <a:rPr lang="tr-TR" b="1" dirty="0"/>
            </a:br>
            <a:endParaRPr lang="tr-TR" dirty="0"/>
          </a:p>
        </p:txBody>
      </p:sp>
      <p:sp>
        <p:nvSpPr>
          <p:cNvPr id="3" name="İçerik Yer Tutucusu 2"/>
          <p:cNvSpPr>
            <a:spLocks noGrp="1"/>
          </p:cNvSpPr>
          <p:nvPr>
            <p:ph idx="1"/>
          </p:nvPr>
        </p:nvSpPr>
        <p:spPr/>
        <p:txBody>
          <a:bodyPr/>
          <a:lstStyle/>
          <a:p>
            <a:pPr algn="just"/>
            <a:r>
              <a:rPr lang="tr-TR" dirty="0" smtClean="0"/>
              <a:t>Klasik kent planlamasının temel amaçları rahatlık, düzen, etkenlik ve estetik gibi üst amaçlara erişmektir. Bu doğrultuda,  kentlerin fiziksel gelişmesini bir düzene sokmak, hangi uğraşların kentin neresinde yer alacağını göstermek ön plandadır. Bu kapsamda, bu işlevlerin belli ölçeklerdeki paftalar ve haritalar üzerinde gösterilmesi hedeflenir. Kentsel işlevlerin yerleşme durumlarıyla bunlar arasındaki ilişkilerin harita üzerine dökülmesi ve bunların gelecekte alacağı biçimlerin tahmini geniş ölçüde teknik bir çabadır. Buna göre klasik kent planlaması yaklaşımında kent planları bir mimarlık ve mühendislik projesi gibi ele alınır. </a:t>
            </a:r>
          </a:p>
        </p:txBody>
      </p:sp>
    </p:spTree>
    <p:extLst>
      <p:ext uri="{BB962C8B-B14F-4D97-AF65-F5344CB8AC3E}">
        <p14:creationId xmlns:p14="http://schemas.microsoft.com/office/powerpoint/2010/main" val="1859937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Geniş </a:t>
            </a:r>
            <a:r>
              <a:rPr lang="tr-TR" b="1" dirty="0"/>
              <a:t>Kapsamlı Kent Planlaması</a:t>
            </a:r>
            <a:br>
              <a:rPr lang="tr-TR" b="1" dirty="0"/>
            </a:b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Geniş kapsamlı planlama yaklaşımın dayandığı düşünsel varsayım, planlamanın tam bir rasyonellik çerçevesinde verilmiş kararlar bütünü olduğudur. Bu planlama yaklaşımınca, planlaması yapılan toplumun tüm değerlerinin, toplumsal üst amaçlarının, bu üst amaçlara ulaştıracak tüm alternatif kaynak ve araçların planı hazırlayan plancılar tarafından bilindiğini varsayılmaktadır. Bu planlama yaklaşımınca planlama bir toprak kullanma planı olarak değil, kentin topyekun gelişmesinin bir aracı olarak görülmektedir. Bu nedenle, plan kapsamına yalnız fiziksel yönler değil toplumsal, ekonomik ve idari yönler de dahil edilmektedir. Yine bu planlama yaklaşımı, planladığı mekanı </a:t>
            </a:r>
            <a:r>
              <a:rPr lang="tr-TR" dirty="0" err="1" smtClean="0"/>
              <a:t>artbölgesi</a:t>
            </a:r>
            <a:r>
              <a:rPr lang="tr-TR" dirty="0" smtClean="0"/>
              <a:t> ile birlikte ve uzun dönemli bir bakış açısıyla ele almaktadır.   </a:t>
            </a:r>
            <a:endParaRPr lang="tr-TR" dirty="0"/>
          </a:p>
        </p:txBody>
      </p:sp>
    </p:spTree>
    <p:extLst>
      <p:ext uri="{BB962C8B-B14F-4D97-AF65-F5344CB8AC3E}">
        <p14:creationId xmlns:p14="http://schemas.microsoft.com/office/powerpoint/2010/main" val="660177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
            </a:r>
            <a:br>
              <a:rPr lang="tr-TR" b="1" dirty="0"/>
            </a:br>
            <a:r>
              <a:rPr lang="tr-TR" b="1" dirty="0" smtClean="0"/>
              <a:t>Çoğulcu </a:t>
            </a:r>
            <a:r>
              <a:rPr lang="tr-TR" b="1" dirty="0"/>
              <a:t>ve Savunucu Planlama</a:t>
            </a:r>
            <a:br>
              <a:rPr lang="tr-TR" b="1" dirty="0"/>
            </a:br>
            <a:endParaRPr lang="tr-TR" dirty="0"/>
          </a:p>
        </p:txBody>
      </p:sp>
      <p:sp>
        <p:nvSpPr>
          <p:cNvPr id="3" name="İçerik Yer Tutucusu 2"/>
          <p:cNvSpPr>
            <a:spLocks noGrp="1"/>
          </p:cNvSpPr>
          <p:nvPr>
            <p:ph idx="1"/>
          </p:nvPr>
        </p:nvSpPr>
        <p:spPr/>
        <p:txBody>
          <a:bodyPr/>
          <a:lstStyle/>
          <a:p>
            <a:pPr algn="just"/>
            <a:r>
              <a:rPr lang="tr-TR" dirty="0" smtClean="0"/>
              <a:t>Günümüz toplumlarında kentte yaşayan bütün kesimlerin ortak amaçlar etrafında birleşmelerinin zorluğu bilinmektedir. Bu nedenle tek elden bir planlama anlayışı yerine çoğulcu planlama yaklaşımıyla kentte yaşayan halkın alternatif planlara ilişkin bilgilenmeleri söz konusu olur. Bir diğer deyişle, tek elden planlama yapmak yerine farklı kurumlar tarafından yapılmış planlar arasında yarışmanın gerçekleştirilmesiyle plan kalitesinin de yükselmesi hedeflenir. Bu yaklaşıma göre, </a:t>
            </a:r>
            <a:r>
              <a:rPr lang="tr-TR" smtClean="0"/>
              <a:t>kamu dışında plan </a:t>
            </a:r>
            <a:r>
              <a:rPr lang="tr-TR" dirty="0" smtClean="0"/>
              <a:t>hazırlayabilecek özel kuruluşlar arasında Ticaret ve Sanayi Odaları, kentle ilgili çeşitli dernekler ve benzeri sivil toplum kuruluşlarının bu konuda inisiyatif almaları söz konusudur. </a:t>
            </a:r>
            <a:endParaRPr lang="tr-TR" dirty="0"/>
          </a:p>
        </p:txBody>
      </p:sp>
    </p:spTree>
    <p:extLst>
      <p:ext uri="{BB962C8B-B14F-4D97-AF65-F5344CB8AC3E}">
        <p14:creationId xmlns:p14="http://schemas.microsoft.com/office/powerpoint/2010/main" val="24950172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305</Words>
  <Application>Microsoft Office PowerPoint</Application>
  <PresentationFormat>Geniş ekran</PresentationFormat>
  <Paragraphs>12</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Kentsel Planlaması Kuramları</vt:lpstr>
      <vt:lpstr> Klasik Kent Planlaması </vt:lpstr>
      <vt:lpstr> Geniş Kapsamlı Kent Planlaması </vt:lpstr>
      <vt:lpstr> Çoğulcu ve Savunucu Planlama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 Politikası</dc:title>
  <dc:creator>Windows User</dc:creator>
  <cp:lastModifiedBy>TAYFUN CINAR</cp:lastModifiedBy>
  <cp:revision>10</cp:revision>
  <dcterms:created xsi:type="dcterms:W3CDTF">2018-01-20T17:14:31Z</dcterms:created>
  <dcterms:modified xsi:type="dcterms:W3CDTF">2018-01-24T13:46:26Z</dcterms:modified>
</cp:coreProperties>
</file>