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3" r:id="rId4"/>
    <p:sldId id="309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93" r:id="rId13"/>
    <p:sldId id="294" r:id="rId14"/>
    <p:sldId id="307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9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36DDF-6AF3-41C5-8775-6D39D200A414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3E0DA-05C4-4C55-954B-6A3D2DD88E5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961E-3A20-45EA-9D34-DEC37BD41C6F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318B-ADF6-44B5-B4A9-E105792C6F6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961E-3A20-45EA-9D34-DEC37BD41C6F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318B-ADF6-44B5-B4A9-E105792C6F6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961E-3A20-45EA-9D34-DEC37BD41C6F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318B-ADF6-44B5-B4A9-E105792C6F6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961E-3A20-45EA-9D34-DEC37BD41C6F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318B-ADF6-44B5-B4A9-E105792C6F6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961E-3A20-45EA-9D34-DEC37BD41C6F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318B-ADF6-44B5-B4A9-E105792C6F6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961E-3A20-45EA-9D34-DEC37BD41C6F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318B-ADF6-44B5-B4A9-E105792C6F6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961E-3A20-45EA-9D34-DEC37BD41C6F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318B-ADF6-44B5-B4A9-E105792C6F6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961E-3A20-45EA-9D34-DEC37BD41C6F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318B-ADF6-44B5-B4A9-E105792C6F6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961E-3A20-45EA-9D34-DEC37BD41C6F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318B-ADF6-44B5-B4A9-E105792C6F6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961E-3A20-45EA-9D34-DEC37BD41C6F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318B-ADF6-44B5-B4A9-E105792C6F6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961E-3A20-45EA-9D34-DEC37BD41C6F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318B-ADF6-44B5-B4A9-E105792C6F6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C961E-3A20-45EA-9D34-DEC37BD41C6F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5318B-ADF6-44B5-B4A9-E105792C6F6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Sağlık İletişimi Uygulamaları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14. Hafta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KC-headshot-chin-edited-version-crop-909x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499870" cy="506916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4567-81A3-4384-A99A-24C4E85D04E5}" type="datetime1">
              <a:rPr lang="en-US" smtClean="0"/>
              <a:pPr/>
              <a:t>8/9/2020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21BD-CF21-4640-9E6C-0A64142A29B9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tr-TR" sz="4000" b="1" dirty="0" err="1" smtClean="0">
                <a:latin typeface="Verdana" pitchFamily="34" charset="0"/>
                <a:ea typeface="Verdana" pitchFamily="34" charset="0"/>
              </a:rPr>
              <a:t>Katie</a:t>
            </a:r>
            <a:r>
              <a:rPr lang="tr-TR" sz="4000" b="1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tr-TR" sz="4000" b="1" dirty="0" err="1" smtClean="0">
                <a:latin typeface="Verdana" pitchFamily="34" charset="0"/>
                <a:ea typeface="Verdana" pitchFamily="34" charset="0"/>
              </a:rPr>
              <a:t>Couric</a:t>
            </a:r>
            <a:endParaRPr lang="tr-TR" sz="4000" b="1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kylie-minog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628800"/>
            <a:ext cx="4882213" cy="485313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4567-81A3-4384-A99A-24C4E85D04E5}" type="datetime1">
              <a:rPr lang="en-US" smtClean="0"/>
              <a:pPr/>
              <a:t>8/9/2020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21BD-CF21-4640-9E6C-0A64142A29B9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tr-TR" sz="4000" b="1" dirty="0" err="1" smtClean="0">
                <a:latin typeface="Verdana" pitchFamily="34" charset="0"/>
                <a:ea typeface="Verdana" pitchFamily="34" charset="0"/>
              </a:rPr>
              <a:t>Kylie</a:t>
            </a:r>
            <a:r>
              <a:rPr lang="tr-TR" sz="4000" b="1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tr-TR" sz="4000" b="1" dirty="0" err="1" smtClean="0">
                <a:latin typeface="Verdana" pitchFamily="34" charset="0"/>
                <a:ea typeface="Verdana" pitchFamily="34" charset="0"/>
              </a:rPr>
              <a:t>Minogue</a:t>
            </a:r>
            <a:endParaRPr lang="tr-TR" sz="4000" b="1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tr-TR" sz="4000" b="1" dirty="0" err="1" smtClean="0">
                <a:latin typeface="Verdana" pitchFamily="34" charset="0"/>
                <a:ea typeface="Verdana" pitchFamily="34" charset="0"/>
              </a:rPr>
              <a:t>Christy</a:t>
            </a:r>
            <a:r>
              <a:rPr lang="tr-TR" sz="4000" b="1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tr-TR" sz="4000" b="1" dirty="0" err="1" smtClean="0">
                <a:latin typeface="Verdana" pitchFamily="34" charset="0"/>
                <a:ea typeface="Verdana" pitchFamily="34" charset="0"/>
              </a:rPr>
              <a:t>Turlington</a:t>
            </a:r>
            <a:endParaRPr lang="tr-TR" sz="4000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7" name="Content Placeholder 6" descr="chris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484784"/>
            <a:ext cx="3636423" cy="517132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4567-81A3-4384-A99A-24C4E85D04E5}" type="datetime1">
              <a:rPr lang="en-US" smtClean="0"/>
              <a:pPr/>
              <a:t>8/9/2020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21BD-CF21-4640-9E6C-0A64142A29B9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9D00-EE91-4BC7-98EF-800987849C0B}" type="datetime1">
              <a:rPr lang="tr-TR" smtClean="0"/>
              <a:pPr/>
              <a:t>9.8.2020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endParaRPr lang="tr-TR" sz="40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sz="40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580D-7CD2-46C4-822B-E40A1B153B6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48784"/>
            <a:ext cx="3672408" cy="502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4567-81A3-4384-A99A-24C4E85D04E5}" type="datetime1">
              <a:rPr lang="en-US" smtClean="0"/>
              <a:pPr/>
              <a:t>8/9/2020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21BD-CF21-4640-9E6C-0A64142A29B9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6373411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ce-bucket-challenge-billboard-15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9081" y="1575228"/>
            <a:ext cx="7478086" cy="495011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4567-81A3-4384-A99A-24C4E85D04E5}" type="datetime1">
              <a:rPr lang="en-US" smtClean="0"/>
              <a:pPr/>
              <a:t>8/9/2020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21BD-CF21-4640-9E6C-0A64142A29B9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tr-TR" dirty="0" smtClean="0">
                <a:latin typeface="Verdana" pitchFamily="34" charset="0"/>
                <a:ea typeface="Verdana" pitchFamily="34" charset="0"/>
              </a:rPr>
              <a:t>#</a:t>
            </a:r>
            <a:r>
              <a:rPr lang="tr-TR" dirty="0" err="1" smtClean="0">
                <a:latin typeface="Verdana" pitchFamily="34" charset="0"/>
                <a:ea typeface="Verdana" pitchFamily="34" charset="0"/>
              </a:rPr>
              <a:t>icebucketchallenge</a:t>
            </a:r>
            <a:endParaRPr lang="tr-TR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8947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ls-ice-bucket-challenge-vector-2855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600200"/>
            <a:ext cx="4693666" cy="506916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4567-81A3-4384-A99A-24C4E85D04E5}" type="datetime1">
              <a:rPr lang="en-US" smtClean="0"/>
              <a:pPr/>
              <a:t>8/9/2020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21BD-CF21-4640-9E6C-0A64142A29B9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tr-TR" dirty="0" smtClean="0">
                <a:latin typeface="Verdana" pitchFamily="34" charset="0"/>
                <a:ea typeface="Verdana" pitchFamily="34" charset="0"/>
              </a:rPr>
              <a:t>#</a:t>
            </a:r>
            <a:r>
              <a:rPr lang="tr-TR" dirty="0" err="1" smtClean="0">
                <a:latin typeface="Verdana" pitchFamily="34" charset="0"/>
                <a:ea typeface="Verdana" pitchFamily="34" charset="0"/>
              </a:rPr>
              <a:t>icebucketchallenge</a:t>
            </a:r>
            <a:endParaRPr lang="tr-TR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733256"/>
            <a:ext cx="8947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20000"/>
          </a:bodyPr>
          <a:lstStyle/>
          <a:p>
            <a:r>
              <a:rPr lang="tr-TR" sz="4000" dirty="0" smtClean="0">
                <a:latin typeface="Verdana" pitchFamily="34" charset="0"/>
                <a:ea typeface="Verdana" pitchFamily="34" charset="0"/>
              </a:rPr>
              <a:t>Bill Gates</a:t>
            </a:r>
          </a:p>
          <a:p>
            <a:r>
              <a:rPr lang="tr-TR" sz="4000" dirty="0" err="1" smtClean="0">
                <a:latin typeface="Verdana" pitchFamily="34" charset="0"/>
                <a:ea typeface="Verdana" pitchFamily="34" charset="0"/>
              </a:rPr>
              <a:t>Oprah</a:t>
            </a:r>
            <a:endParaRPr lang="tr-TR" sz="4000" dirty="0" smtClean="0">
              <a:latin typeface="Verdana" pitchFamily="34" charset="0"/>
              <a:ea typeface="Verdana" pitchFamily="34" charset="0"/>
            </a:endParaRPr>
          </a:p>
          <a:p>
            <a:r>
              <a:rPr lang="tr-TR" sz="4000" dirty="0" smtClean="0">
                <a:latin typeface="Verdana" pitchFamily="34" charset="0"/>
                <a:ea typeface="Verdana" pitchFamily="34" charset="0"/>
              </a:rPr>
              <a:t>Mark </a:t>
            </a:r>
            <a:r>
              <a:rPr lang="tr-TR" sz="4000" dirty="0" err="1" smtClean="0">
                <a:latin typeface="Verdana" pitchFamily="34" charset="0"/>
                <a:ea typeface="Verdana" pitchFamily="34" charset="0"/>
              </a:rPr>
              <a:t>Zuckerberg</a:t>
            </a:r>
            <a:endParaRPr lang="tr-TR" sz="4000" dirty="0" smtClean="0">
              <a:latin typeface="Verdana" pitchFamily="34" charset="0"/>
              <a:ea typeface="Verdana" pitchFamily="34" charset="0"/>
            </a:endParaRPr>
          </a:p>
          <a:p>
            <a:r>
              <a:rPr lang="tr-TR" sz="4000" dirty="0" err="1" smtClean="0">
                <a:latin typeface="Verdana" pitchFamily="34" charset="0"/>
                <a:ea typeface="Verdana" pitchFamily="34" charset="0"/>
              </a:rPr>
              <a:t>Steven</a:t>
            </a:r>
            <a:r>
              <a:rPr lang="tr-TR" sz="4000" dirty="0" smtClean="0">
                <a:latin typeface="Verdana" pitchFamily="34" charset="0"/>
                <a:ea typeface="Verdana" pitchFamily="34" charset="0"/>
              </a:rPr>
              <a:t> Spielberg</a:t>
            </a:r>
          </a:p>
          <a:p>
            <a:r>
              <a:rPr lang="tr-TR" sz="4000" dirty="0" err="1" smtClean="0">
                <a:latin typeface="Verdana" pitchFamily="34" charset="0"/>
                <a:ea typeface="Verdana" pitchFamily="34" charset="0"/>
              </a:rPr>
              <a:t>Lady</a:t>
            </a:r>
            <a:r>
              <a:rPr lang="tr-TR" sz="4000" dirty="0" smtClean="0">
                <a:latin typeface="Verdana" pitchFamily="34" charset="0"/>
                <a:ea typeface="Verdana" pitchFamily="34" charset="0"/>
              </a:rPr>
              <a:t> Gaga</a:t>
            </a:r>
          </a:p>
          <a:p>
            <a:r>
              <a:rPr lang="tr-TR" sz="4000" dirty="0" err="1" smtClean="0">
                <a:latin typeface="Verdana" pitchFamily="34" charset="0"/>
                <a:ea typeface="Verdana" pitchFamily="34" charset="0"/>
              </a:rPr>
              <a:t>Selena</a:t>
            </a:r>
            <a:r>
              <a:rPr lang="tr-TR" sz="400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tr-TR" sz="4000" dirty="0" err="1" smtClean="0">
                <a:latin typeface="Verdana" pitchFamily="34" charset="0"/>
                <a:ea typeface="Verdana" pitchFamily="34" charset="0"/>
              </a:rPr>
              <a:t>Gomez</a:t>
            </a:r>
            <a:endParaRPr lang="tr-TR" sz="4000" dirty="0" smtClean="0">
              <a:latin typeface="Verdana" pitchFamily="34" charset="0"/>
              <a:ea typeface="Verdana" pitchFamily="34" charset="0"/>
            </a:endParaRPr>
          </a:p>
          <a:p>
            <a:r>
              <a:rPr lang="tr-TR" sz="4000" dirty="0" err="1" smtClean="0">
                <a:latin typeface="Verdana" pitchFamily="34" charset="0"/>
                <a:ea typeface="Verdana" pitchFamily="34" charset="0"/>
              </a:rPr>
              <a:t>Justin</a:t>
            </a:r>
            <a:r>
              <a:rPr lang="tr-TR" sz="400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tr-TR" sz="4000" dirty="0" err="1" smtClean="0">
                <a:latin typeface="Verdana" pitchFamily="34" charset="0"/>
                <a:ea typeface="Verdana" pitchFamily="34" charset="0"/>
              </a:rPr>
              <a:t>Timerberlake</a:t>
            </a:r>
            <a:endParaRPr lang="tr-TR" sz="4000" dirty="0" smtClean="0">
              <a:latin typeface="Verdana" pitchFamily="34" charset="0"/>
              <a:ea typeface="Verdana" pitchFamily="34" charset="0"/>
            </a:endParaRPr>
          </a:p>
          <a:p>
            <a:r>
              <a:rPr lang="tr-TR" sz="4000" dirty="0" err="1" smtClean="0">
                <a:latin typeface="Verdana" pitchFamily="34" charset="0"/>
                <a:ea typeface="Verdana" pitchFamily="34" charset="0"/>
              </a:rPr>
              <a:t>Justin</a:t>
            </a:r>
            <a:r>
              <a:rPr lang="tr-TR" sz="400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tr-TR" sz="4000" dirty="0" err="1" smtClean="0">
                <a:latin typeface="Verdana" pitchFamily="34" charset="0"/>
                <a:ea typeface="Verdana" pitchFamily="34" charset="0"/>
              </a:rPr>
              <a:t>Bieber</a:t>
            </a:r>
            <a:endParaRPr lang="tr-TR" sz="4000" dirty="0" smtClean="0">
              <a:latin typeface="Verdana" pitchFamily="34" charset="0"/>
              <a:ea typeface="Verdana" pitchFamily="34" charset="0"/>
            </a:endParaRPr>
          </a:p>
          <a:p>
            <a:endParaRPr lang="tr-TR" sz="4000" dirty="0" smtClean="0">
              <a:latin typeface="Verdana" pitchFamily="34" charset="0"/>
              <a:ea typeface="Verdana" pitchFamily="34" charset="0"/>
            </a:endParaRPr>
          </a:p>
          <a:p>
            <a:endParaRPr lang="tr-TR" sz="40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94A0-6FA9-4E05-B3EA-9254BC4A74A5}" type="datetime1">
              <a:rPr lang="tr-TR" smtClean="0"/>
              <a:pPr/>
              <a:t>9.8.2020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580D-7CD2-46C4-822B-E40A1B153B6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Content Placeholder 7" descr="MW-DQ442_The_AL_20150720150702_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556792"/>
            <a:ext cx="3371501" cy="510226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tr-TR" b="1" dirty="0" smtClean="0">
                <a:latin typeface="Verdana" pitchFamily="34" charset="0"/>
                <a:ea typeface="Verdana" pitchFamily="34" charset="0"/>
              </a:rPr>
              <a:t>#</a:t>
            </a:r>
            <a:r>
              <a:rPr lang="tr-TR" b="1" dirty="0" err="1" smtClean="0">
                <a:latin typeface="Verdana" pitchFamily="34" charset="0"/>
                <a:ea typeface="Verdana" pitchFamily="34" charset="0"/>
              </a:rPr>
              <a:t>icebucketchallenge</a:t>
            </a:r>
            <a:endParaRPr lang="tr-TR" b="1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tr-TR" sz="4000" b="1" dirty="0" err="1" smtClean="0">
                <a:latin typeface="Verdana" pitchFamily="34" charset="0"/>
                <a:ea typeface="Verdana" pitchFamily="34" charset="0"/>
              </a:rPr>
              <a:t>Betty</a:t>
            </a:r>
            <a:r>
              <a:rPr lang="tr-TR" sz="4000" b="1" dirty="0" smtClean="0">
                <a:latin typeface="Verdana" pitchFamily="34" charset="0"/>
                <a:ea typeface="Verdana" pitchFamily="34" charset="0"/>
              </a:rPr>
              <a:t> Ford</a:t>
            </a:r>
            <a:endParaRPr lang="tr-TR" sz="40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4567-81A3-4384-A99A-24C4E85D04E5}" type="datetime1">
              <a:rPr lang="en-US" smtClean="0"/>
              <a:pPr/>
              <a:t>8/9/2020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21BD-CF21-4640-9E6C-0A64142A29B9}" type="slidenum">
              <a:rPr lang="tr-TR" smtClean="0"/>
              <a:pPr/>
              <a:t>5</a:t>
            </a:fld>
            <a:endParaRPr lang="tr-TR" dirty="0"/>
          </a:p>
        </p:txBody>
      </p:sp>
      <p:pic>
        <p:nvPicPr>
          <p:cNvPr id="9" name="Content Placeholder 8" descr="betty-for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3600400" cy="4816535"/>
          </a:xfrm>
        </p:spPr>
      </p:pic>
      <p:sp>
        <p:nvSpPr>
          <p:cNvPr id="10" name="Rectangle 9"/>
          <p:cNvSpPr/>
          <p:nvPr/>
        </p:nvSpPr>
        <p:spPr>
          <a:xfrm>
            <a:off x="4932040" y="3068960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 smtClean="0">
                <a:latin typeface="Verdana" pitchFamily="34" charset="0"/>
                <a:ea typeface="Verdana" pitchFamily="34" charset="0"/>
              </a:rPr>
              <a:t>“</a:t>
            </a:r>
            <a:r>
              <a:rPr lang="tr-TR" sz="4000" dirty="0" err="1" smtClean="0">
                <a:latin typeface="Verdana" pitchFamily="34" charset="0"/>
                <a:ea typeface="Verdana" pitchFamily="34" charset="0"/>
              </a:rPr>
              <a:t>Betty</a:t>
            </a:r>
            <a:r>
              <a:rPr lang="tr-TR" sz="4000" dirty="0" smtClean="0">
                <a:latin typeface="Verdana" pitchFamily="34" charset="0"/>
                <a:ea typeface="Verdana" pitchFamily="34" charset="0"/>
              </a:rPr>
              <a:t> Ford patlaması” 1974</a:t>
            </a:r>
            <a:endParaRPr lang="tr-TR" sz="400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tr-TR" sz="4000" b="1" dirty="0" smtClean="0">
                <a:latin typeface="Verdana" pitchFamily="34" charset="0"/>
                <a:ea typeface="Verdana" pitchFamily="34" charset="0"/>
              </a:rPr>
              <a:t>Prenses Diana</a:t>
            </a:r>
            <a:endParaRPr lang="tr-TR" sz="4000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8" name="Content Placeholder 7" descr="tiara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2682" y="1437713"/>
            <a:ext cx="4659557" cy="523164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4567-81A3-4384-A99A-24C4E85D04E5}" type="datetime1">
              <a:rPr lang="en-US" smtClean="0"/>
              <a:pPr/>
              <a:t>8/9/2020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21BD-CF21-4640-9E6C-0A64142A29B9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tr-TR" sz="4000" b="1" dirty="0" err="1" smtClean="0">
                <a:latin typeface="Verdana" pitchFamily="34" charset="0"/>
                <a:ea typeface="Verdana" pitchFamily="34" charset="0"/>
              </a:rPr>
              <a:t>Magic</a:t>
            </a:r>
            <a:r>
              <a:rPr lang="tr-TR" sz="4000" b="1" dirty="0" smtClean="0">
                <a:latin typeface="Verdana" pitchFamily="34" charset="0"/>
                <a:ea typeface="Verdana" pitchFamily="34" charset="0"/>
              </a:rPr>
              <a:t> Johnson</a:t>
            </a:r>
            <a:endParaRPr lang="tr-TR" sz="4000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7" name="Content Placeholder 6" descr="81BjYPzFcYL._SL1500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606639"/>
            <a:ext cx="3888432" cy="508513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4567-81A3-4384-A99A-24C4E85D04E5}" type="datetime1">
              <a:rPr lang="en-US" smtClean="0"/>
              <a:pPr/>
              <a:t>8/9/2020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21BD-CF21-4640-9E6C-0A64142A29B9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ichael-j-fo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020" y="1700808"/>
            <a:ext cx="4615180" cy="4752528"/>
          </a:xfr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tr-TR" sz="4000" b="1" dirty="0" smtClean="0">
                <a:latin typeface="Verdana" pitchFamily="34" charset="0"/>
                <a:ea typeface="Verdana" pitchFamily="34" charset="0"/>
              </a:rPr>
              <a:t>Michael J. </a:t>
            </a:r>
            <a:r>
              <a:rPr lang="tr-TR" sz="4000" b="1" dirty="0" err="1" smtClean="0">
                <a:latin typeface="Verdana" pitchFamily="34" charset="0"/>
                <a:ea typeface="Verdana" pitchFamily="34" charset="0"/>
              </a:rPr>
              <a:t>Fox</a:t>
            </a:r>
            <a:endParaRPr lang="tr-TR" sz="4000" b="1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628800"/>
            <a:ext cx="4824536" cy="492514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4567-81A3-4384-A99A-24C4E85D04E5}" type="datetime1">
              <a:rPr lang="en-US" smtClean="0"/>
              <a:pPr/>
              <a:t>8/9/2020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21BD-CF21-4640-9E6C-0A64142A29B9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tr-TR" sz="4000" b="1" dirty="0" err="1" smtClean="0">
                <a:latin typeface="Verdana" pitchFamily="34" charset="0"/>
                <a:ea typeface="Verdana" pitchFamily="34" charset="0"/>
              </a:rPr>
              <a:t>Elton</a:t>
            </a:r>
            <a:r>
              <a:rPr lang="tr-TR" sz="4000" b="1" dirty="0" smtClean="0">
                <a:latin typeface="Verdana" pitchFamily="34" charset="0"/>
                <a:ea typeface="Verdana" pitchFamily="34" charset="0"/>
              </a:rPr>
              <a:t> John</a:t>
            </a:r>
            <a:endParaRPr lang="tr-TR" sz="4000" b="1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75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Sağlık İletişimi Uygulamaları</vt:lpstr>
      <vt:lpstr>#icebucketchallenge</vt:lpstr>
      <vt:lpstr>#icebucketchallenge</vt:lpstr>
      <vt:lpstr>#icebucketchallenge</vt:lpstr>
      <vt:lpstr>Betty Ford</vt:lpstr>
      <vt:lpstr>Prenses Diana</vt:lpstr>
      <vt:lpstr>Magic Johnson</vt:lpstr>
      <vt:lpstr>Michael J. Fox</vt:lpstr>
      <vt:lpstr>Elton John</vt:lpstr>
      <vt:lpstr>Katie Couric</vt:lpstr>
      <vt:lpstr>Kylie Minogue</vt:lpstr>
      <vt:lpstr>Christy Turlington</vt:lpstr>
      <vt:lpstr>Slide 13</vt:lpstr>
      <vt:lpstr>Slide 14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Sağlık İletişimi Uygulamaları</dc:title>
  <dc:creator>Hewlett-Packard Company</dc:creator>
  <cp:lastModifiedBy>Hewlett-Packard Company</cp:lastModifiedBy>
  <cp:revision>5</cp:revision>
  <dcterms:created xsi:type="dcterms:W3CDTF">2020-05-05T17:04:24Z</dcterms:created>
  <dcterms:modified xsi:type="dcterms:W3CDTF">2020-08-09T09:21:37Z</dcterms:modified>
</cp:coreProperties>
</file>