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1" d="100"/>
          <a:sy n="91" d="100"/>
        </p:scale>
        <p:origin x="53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95F18A1-0210-408D-A87B-1FBBBA34E91D}" type="doc">
      <dgm:prSet loTypeId="urn:microsoft.com/office/officeart/2005/8/layout/cycle4#1" loCatId="cycle" qsTypeId="urn:microsoft.com/office/officeart/2005/8/quickstyle/simple1" qsCatId="simple" csTypeId="urn:microsoft.com/office/officeart/2005/8/colors/accent1_2" csCatId="accent1" phldr="1"/>
      <dgm:spPr/>
      <dgm:t>
        <a:bodyPr/>
        <a:lstStyle/>
        <a:p>
          <a:endParaRPr lang="tr-TR"/>
        </a:p>
      </dgm:t>
    </dgm:pt>
    <dgm:pt modelId="{238AF560-17A9-480A-9E0C-3A235B007D22}">
      <dgm:prSet phldrT="[Metin]"/>
      <dgm:spPr/>
      <dgm:t>
        <a:bodyPr/>
        <a:lstStyle/>
        <a:p>
          <a:r>
            <a:rPr lang="tr-TR" dirty="0" smtClean="0"/>
            <a:t>dil</a:t>
          </a:r>
          <a:endParaRPr lang="tr-TR" dirty="0"/>
        </a:p>
      </dgm:t>
    </dgm:pt>
    <dgm:pt modelId="{71F12CCA-A4F6-4913-AC68-C0D00C442723}" type="parTrans" cxnId="{2B6E1EBD-9787-44C0-8FDE-2217C0BA04A6}">
      <dgm:prSet/>
      <dgm:spPr/>
      <dgm:t>
        <a:bodyPr/>
        <a:lstStyle/>
        <a:p>
          <a:endParaRPr lang="tr-TR"/>
        </a:p>
      </dgm:t>
    </dgm:pt>
    <dgm:pt modelId="{7E90C8C5-EFFC-4422-BA54-2DB94B08E1C5}" type="sibTrans" cxnId="{2B6E1EBD-9787-44C0-8FDE-2217C0BA04A6}">
      <dgm:prSet/>
      <dgm:spPr/>
      <dgm:t>
        <a:bodyPr/>
        <a:lstStyle/>
        <a:p>
          <a:endParaRPr lang="tr-TR"/>
        </a:p>
      </dgm:t>
    </dgm:pt>
    <dgm:pt modelId="{366F3685-5E4F-4C0F-8648-A5C03FC23483}">
      <dgm:prSet phldrT="[Metin]" custT="1"/>
      <dgm:spPr/>
      <dgm:t>
        <a:bodyPr/>
        <a:lstStyle/>
        <a:p>
          <a:r>
            <a:rPr lang="tr-TR" sz="1800" dirty="0" smtClean="0"/>
            <a:t>Matbaanın keşfi</a:t>
          </a:r>
          <a:endParaRPr lang="tr-TR" sz="1800" dirty="0"/>
        </a:p>
      </dgm:t>
    </dgm:pt>
    <dgm:pt modelId="{A00350D3-5838-496D-94FD-3E9D9C930199}" type="parTrans" cxnId="{276140E2-F65E-4B4E-AB2B-7FF936B91099}">
      <dgm:prSet/>
      <dgm:spPr/>
      <dgm:t>
        <a:bodyPr/>
        <a:lstStyle/>
        <a:p>
          <a:endParaRPr lang="tr-TR"/>
        </a:p>
      </dgm:t>
    </dgm:pt>
    <dgm:pt modelId="{AA9CB3CF-5BE5-4DCA-849E-78EB953C6733}" type="sibTrans" cxnId="{276140E2-F65E-4B4E-AB2B-7FF936B91099}">
      <dgm:prSet/>
      <dgm:spPr/>
      <dgm:t>
        <a:bodyPr/>
        <a:lstStyle/>
        <a:p>
          <a:endParaRPr lang="tr-TR"/>
        </a:p>
      </dgm:t>
    </dgm:pt>
    <dgm:pt modelId="{9C74DC04-9F2C-4467-BD72-861E6B158DD3}">
      <dgm:prSet phldrT="[Metin]"/>
      <dgm:spPr/>
      <dgm:t>
        <a:bodyPr/>
        <a:lstStyle/>
        <a:p>
          <a:r>
            <a:rPr lang="tr-TR" dirty="0" smtClean="0"/>
            <a:t>dil</a:t>
          </a:r>
          <a:endParaRPr lang="tr-TR" dirty="0"/>
        </a:p>
      </dgm:t>
    </dgm:pt>
    <dgm:pt modelId="{3F20E9FC-B097-41D5-B933-54520C4C26C3}" type="parTrans" cxnId="{AD3E8693-C37C-4A56-9894-371A1B31DE96}">
      <dgm:prSet/>
      <dgm:spPr/>
      <dgm:t>
        <a:bodyPr/>
        <a:lstStyle/>
        <a:p>
          <a:endParaRPr lang="tr-TR"/>
        </a:p>
      </dgm:t>
    </dgm:pt>
    <dgm:pt modelId="{7033715F-22EC-448C-A182-A6DCB29BD886}" type="sibTrans" cxnId="{AD3E8693-C37C-4A56-9894-371A1B31DE96}">
      <dgm:prSet/>
      <dgm:spPr/>
      <dgm:t>
        <a:bodyPr/>
        <a:lstStyle/>
        <a:p>
          <a:endParaRPr lang="tr-TR"/>
        </a:p>
      </dgm:t>
    </dgm:pt>
    <dgm:pt modelId="{C9B47B54-C018-476F-A690-22E2269AD79A}">
      <dgm:prSet phldrT="[Metin]"/>
      <dgm:spPr/>
      <dgm:t>
        <a:bodyPr/>
        <a:lstStyle/>
        <a:p>
          <a:r>
            <a:rPr lang="tr-TR" dirty="0" smtClean="0"/>
            <a:t>Misyonerlik</a:t>
          </a:r>
          <a:endParaRPr lang="tr-TR" dirty="0"/>
        </a:p>
      </dgm:t>
    </dgm:pt>
    <dgm:pt modelId="{2F791AD3-720E-4F6E-8720-68CAB2CB1F13}" type="parTrans" cxnId="{5B835C98-73EE-47EE-9B07-8568EFECC7E8}">
      <dgm:prSet/>
      <dgm:spPr/>
      <dgm:t>
        <a:bodyPr/>
        <a:lstStyle/>
        <a:p>
          <a:endParaRPr lang="tr-TR"/>
        </a:p>
      </dgm:t>
    </dgm:pt>
    <dgm:pt modelId="{7D7E2326-FC6A-47C1-908C-D96C1DF21857}" type="sibTrans" cxnId="{5B835C98-73EE-47EE-9B07-8568EFECC7E8}">
      <dgm:prSet/>
      <dgm:spPr/>
      <dgm:t>
        <a:bodyPr/>
        <a:lstStyle/>
        <a:p>
          <a:endParaRPr lang="tr-TR"/>
        </a:p>
      </dgm:t>
    </dgm:pt>
    <dgm:pt modelId="{963D79E0-C5EF-4564-BBAB-D38419B11E0F}">
      <dgm:prSet phldrT="[Metin]"/>
      <dgm:spPr/>
      <dgm:t>
        <a:bodyPr/>
        <a:lstStyle/>
        <a:p>
          <a:r>
            <a:rPr lang="tr-TR" dirty="0" smtClean="0"/>
            <a:t>dil</a:t>
          </a:r>
          <a:endParaRPr lang="tr-TR" dirty="0"/>
        </a:p>
      </dgm:t>
    </dgm:pt>
    <dgm:pt modelId="{5F6B8691-9875-4E89-AE81-363B30EDA013}" type="parTrans" cxnId="{76A8210D-0FFD-46A9-92A6-763D9DAA6A5B}">
      <dgm:prSet/>
      <dgm:spPr/>
      <dgm:t>
        <a:bodyPr/>
        <a:lstStyle/>
        <a:p>
          <a:endParaRPr lang="tr-TR"/>
        </a:p>
      </dgm:t>
    </dgm:pt>
    <dgm:pt modelId="{631F85AA-53E2-417A-8BD2-3B78BE6C0E03}" type="sibTrans" cxnId="{76A8210D-0FFD-46A9-92A6-763D9DAA6A5B}">
      <dgm:prSet/>
      <dgm:spPr/>
      <dgm:t>
        <a:bodyPr/>
        <a:lstStyle/>
        <a:p>
          <a:endParaRPr lang="tr-TR"/>
        </a:p>
      </dgm:t>
    </dgm:pt>
    <dgm:pt modelId="{5587DC6C-869F-4096-B10A-CC71B15EDA56}">
      <dgm:prSet phldrT="[Metin]"/>
      <dgm:spPr/>
      <dgm:t>
        <a:bodyPr/>
        <a:lstStyle/>
        <a:p>
          <a:r>
            <a:rPr lang="tr-TR" dirty="0" smtClean="0"/>
            <a:t>Haçlı savaşları</a:t>
          </a:r>
          <a:endParaRPr lang="tr-TR" dirty="0"/>
        </a:p>
      </dgm:t>
    </dgm:pt>
    <dgm:pt modelId="{A32B2E91-7A92-4A7E-8F2C-5B330B8B844C}" type="parTrans" cxnId="{84EB36D1-AB4A-4D09-B106-249FF4EF8A8A}">
      <dgm:prSet/>
      <dgm:spPr/>
      <dgm:t>
        <a:bodyPr/>
        <a:lstStyle/>
        <a:p>
          <a:endParaRPr lang="tr-TR"/>
        </a:p>
      </dgm:t>
    </dgm:pt>
    <dgm:pt modelId="{EB30598E-067A-45EA-B84F-43B03F12B163}" type="sibTrans" cxnId="{84EB36D1-AB4A-4D09-B106-249FF4EF8A8A}">
      <dgm:prSet/>
      <dgm:spPr/>
      <dgm:t>
        <a:bodyPr/>
        <a:lstStyle/>
        <a:p>
          <a:endParaRPr lang="tr-TR"/>
        </a:p>
      </dgm:t>
    </dgm:pt>
    <dgm:pt modelId="{B7CA72FF-48FD-4A24-94CA-47480351CCE2}">
      <dgm:prSet phldrT="[Metin]"/>
      <dgm:spPr/>
      <dgm:t>
        <a:bodyPr/>
        <a:lstStyle/>
        <a:p>
          <a:r>
            <a:rPr lang="tr-TR" dirty="0" smtClean="0"/>
            <a:t>dil</a:t>
          </a:r>
          <a:endParaRPr lang="tr-TR" dirty="0"/>
        </a:p>
      </dgm:t>
    </dgm:pt>
    <dgm:pt modelId="{0D59701B-989B-436B-BC4A-76DFC5F921C8}" type="parTrans" cxnId="{FDFB8036-FF57-4A3E-8100-30A0FD57A5F3}">
      <dgm:prSet/>
      <dgm:spPr/>
      <dgm:t>
        <a:bodyPr/>
        <a:lstStyle/>
        <a:p>
          <a:endParaRPr lang="tr-TR"/>
        </a:p>
      </dgm:t>
    </dgm:pt>
    <dgm:pt modelId="{1AD4ADE7-1975-4556-8A3C-37BAE1361C8D}" type="sibTrans" cxnId="{FDFB8036-FF57-4A3E-8100-30A0FD57A5F3}">
      <dgm:prSet/>
      <dgm:spPr/>
      <dgm:t>
        <a:bodyPr/>
        <a:lstStyle/>
        <a:p>
          <a:endParaRPr lang="tr-TR"/>
        </a:p>
      </dgm:t>
    </dgm:pt>
    <dgm:pt modelId="{FF22699C-3D3F-47D6-AD00-8ACDDA88D4FE}">
      <dgm:prSet phldrT="[Metin]"/>
      <dgm:spPr/>
      <dgm:t>
        <a:bodyPr/>
        <a:lstStyle/>
        <a:p>
          <a:r>
            <a:rPr lang="tr-TR" dirty="0" smtClean="0"/>
            <a:t>Ticaret</a:t>
          </a:r>
          <a:endParaRPr lang="tr-TR" dirty="0"/>
        </a:p>
      </dgm:t>
    </dgm:pt>
    <dgm:pt modelId="{D3ED3F7E-BBA2-4C0E-A245-2095605AAF68}" type="parTrans" cxnId="{3F1FC29C-75B7-4136-A352-A89EBFFB7663}">
      <dgm:prSet/>
      <dgm:spPr/>
      <dgm:t>
        <a:bodyPr/>
        <a:lstStyle/>
        <a:p>
          <a:endParaRPr lang="tr-TR"/>
        </a:p>
      </dgm:t>
    </dgm:pt>
    <dgm:pt modelId="{757CB157-35D3-4BE6-B9EE-DAA59BCE5BDF}" type="sibTrans" cxnId="{3F1FC29C-75B7-4136-A352-A89EBFFB7663}">
      <dgm:prSet/>
      <dgm:spPr/>
      <dgm:t>
        <a:bodyPr/>
        <a:lstStyle/>
        <a:p>
          <a:endParaRPr lang="tr-TR"/>
        </a:p>
      </dgm:t>
    </dgm:pt>
    <dgm:pt modelId="{FCCC9881-8EFD-4177-BC3A-393A4DEBA3AA}" type="pres">
      <dgm:prSet presAssocID="{895F18A1-0210-408D-A87B-1FBBBA34E91D}" presName="cycleMatrixDiagram" presStyleCnt="0">
        <dgm:presLayoutVars>
          <dgm:chMax val="1"/>
          <dgm:dir/>
          <dgm:animLvl val="lvl"/>
          <dgm:resizeHandles val="exact"/>
        </dgm:presLayoutVars>
      </dgm:prSet>
      <dgm:spPr/>
      <dgm:t>
        <a:bodyPr/>
        <a:lstStyle/>
        <a:p>
          <a:endParaRPr lang="tr-TR"/>
        </a:p>
      </dgm:t>
    </dgm:pt>
    <dgm:pt modelId="{2DA6F1D7-4061-4F2C-AF19-A12EB8A487A9}" type="pres">
      <dgm:prSet presAssocID="{895F18A1-0210-408D-A87B-1FBBBA34E91D}" presName="children" presStyleCnt="0"/>
      <dgm:spPr/>
    </dgm:pt>
    <dgm:pt modelId="{A066CA14-1BEF-4630-BC29-CBE8A7DB1A12}" type="pres">
      <dgm:prSet presAssocID="{895F18A1-0210-408D-A87B-1FBBBA34E91D}" presName="child1group" presStyleCnt="0"/>
      <dgm:spPr/>
    </dgm:pt>
    <dgm:pt modelId="{BEC95136-4C34-48A9-A811-1BBA9D1CC4CF}" type="pres">
      <dgm:prSet presAssocID="{895F18A1-0210-408D-A87B-1FBBBA34E91D}" presName="child1" presStyleLbl="bgAcc1" presStyleIdx="0" presStyleCnt="4"/>
      <dgm:spPr/>
      <dgm:t>
        <a:bodyPr/>
        <a:lstStyle/>
        <a:p>
          <a:endParaRPr lang="tr-TR"/>
        </a:p>
      </dgm:t>
    </dgm:pt>
    <dgm:pt modelId="{6A2FFD0C-4305-45D8-9EB8-AFF957F5BFD8}" type="pres">
      <dgm:prSet presAssocID="{895F18A1-0210-408D-A87B-1FBBBA34E91D}" presName="child1Text" presStyleLbl="bgAcc1" presStyleIdx="0" presStyleCnt="4">
        <dgm:presLayoutVars>
          <dgm:bulletEnabled val="1"/>
        </dgm:presLayoutVars>
      </dgm:prSet>
      <dgm:spPr/>
      <dgm:t>
        <a:bodyPr/>
        <a:lstStyle/>
        <a:p>
          <a:endParaRPr lang="tr-TR"/>
        </a:p>
      </dgm:t>
    </dgm:pt>
    <dgm:pt modelId="{F678134C-9FBD-47C1-A033-79ED30BE7EA7}" type="pres">
      <dgm:prSet presAssocID="{895F18A1-0210-408D-A87B-1FBBBA34E91D}" presName="child2group" presStyleCnt="0"/>
      <dgm:spPr/>
    </dgm:pt>
    <dgm:pt modelId="{C8A8A766-23A3-4BEC-9FAE-007EA637833B}" type="pres">
      <dgm:prSet presAssocID="{895F18A1-0210-408D-A87B-1FBBBA34E91D}" presName="child2" presStyleLbl="bgAcc1" presStyleIdx="1" presStyleCnt="4"/>
      <dgm:spPr/>
      <dgm:t>
        <a:bodyPr/>
        <a:lstStyle/>
        <a:p>
          <a:endParaRPr lang="tr-TR"/>
        </a:p>
      </dgm:t>
    </dgm:pt>
    <dgm:pt modelId="{1121EF6B-C954-45DF-803A-AF6A41BB9D4C}" type="pres">
      <dgm:prSet presAssocID="{895F18A1-0210-408D-A87B-1FBBBA34E91D}" presName="child2Text" presStyleLbl="bgAcc1" presStyleIdx="1" presStyleCnt="4">
        <dgm:presLayoutVars>
          <dgm:bulletEnabled val="1"/>
        </dgm:presLayoutVars>
      </dgm:prSet>
      <dgm:spPr/>
      <dgm:t>
        <a:bodyPr/>
        <a:lstStyle/>
        <a:p>
          <a:endParaRPr lang="tr-TR"/>
        </a:p>
      </dgm:t>
    </dgm:pt>
    <dgm:pt modelId="{9F03ECF7-E7E6-4C7A-BD93-E429D66B7CDE}" type="pres">
      <dgm:prSet presAssocID="{895F18A1-0210-408D-A87B-1FBBBA34E91D}" presName="child3group" presStyleCnt="0"/>
      <dgm:spPr/>
    </dgm:pt>
    <dgm:pt modelId="{6A140634-20AF-49DD-AF2F-432D111E11D3}" type="pres">
      <dgm:prSet presAssocID="{895F18A1-0210-408D-A87B-1FBBBA34E91D}" presName="child3" presStyleLbl="bgAcc1" presStyleIdx="2" presStyleCnt="4"/>
      <dgm:spPr/>
      <dgm:t>
        <a:bodyPr/>
        <a:lstStyle/>
        <a:p>
          <a:endParaRPr lang="tr-TR"/>
        </a:p>
      </dgm:t>
    </dgm:pt>
    <dgm:pt modelId="{A0365903-44D6-4BE9-AEE0-E1BF1BB3DC77}" type="pres">
      <dgm:prSet presAssocID="{895F18A1-0210-408D-A87B-1FBBBA34E91D}" presName="child3Text" presStyleLbl="bgAcc1" presStyleIdx="2" presStyleCnt="4">
        <dgm:presLayoutVars>
          <dgm:bulletEnabled val="1"/>
        </dgm:presLayoutVars>
      </dgm:prSet>
      <dgm:spPr/>
      <dgm:t>
        <a:bodyPr/>
        <a:lstStyle/>
        <a:p>
          <a:endParaRPr lang="tr-TR"/>
        </a:p>
      </dgm:t>
    </dgm:pt>
    <dgm:pt modelId="{F734A7A6-FFD8-417C-89C5-A1D892772CD1}" type="pres">
      <dgm:prSet presAssocID="{895F18A1-0210-408D-A87B-1FBBBA34E91D}" presName="child4group" presStyleCnt="0"/>
      <dgm:spPr/>
    </dgm:pt>
    <dgm:pt modelId="{77BD1910-AC85-49BD-B462-D35B61D298CF}" type="pres">
      <dgm:prSet presAssocID="{895F18A1-0210-408D-A87B-1FBBBA34E91D}" presName="child4" presStyleLbl="bgAcc1" presStyleIdx="3" presStyleCnt="4"/>
      <dgm:spPr/>
      <dgm:t>
        <a:bodyPr/>
        <a:lstStyle/>
        <a:p>
          <a:endParaRPr lang="tr-TR"/>
        </a:p>
      </dgm:t>
    </dgm:pt>
    <dgm:pt modelId="{FCDF3AE8-3176-48DA-896F-5E0C96F07A5F}" type="pres">
      <dgm:prSet presAssocID="{895F18A1-0210-408D-A87B-1FBBBA34E91D}" presName="child4Text" presStyleLbl="bgAcc1" presStyleIdx="3" presStyleCnt="4">
        <dgm:presLayoutVars>
          <dgm:bulletEnabled val="1"/>
        </dgm:presLayoutVars>
      </dgm:prSet>
      <dgm:spPr/>
      <dgm:t>
        <a:bodyPr/>
        <a:lstStyle/>
        <a:p>
          <a:endParaRPr lang="tr-TR"/>
        </a:p>
      </dgm:t>
    </dgm:pt>
    <dgm:pt modelId="{4790C957-EA4E-4362-AE10-8715B8E5EE66}" type="pres">
      <dgm:prSet presAssocID="{895F18A1-0210-408D-A87B-1FBBBA34E91D}" presName="childPlaceholder" presStyleCnt="0"/>
      <dgm:spPr/>
    </dgm:pt>
    <dgm:pt modelId="{E0191955-D675-4C7B-8809-DFC3DE10F304}" type="pres">
      <dgm:prSet presAssocID="{895F18A1-0210-408D-A87B-1FBBBA34E91D}" presName="circle" presStyleCnt="0"/>
      <dgm:spPr/>
    </dgm:pt>
    <dgm:pt modelId="{3903DDB5-5F33-412A-8ACE-4EC0A043097B}" type="pres">
      <dgm:prSet presAssocID="{895F18A1-0210-408D-A87B-1FBBBA34E91D}" presName="quadrant1" presStyleLbl="node1" presStyleIdx="0" presStyleCnt="4">
        <dgm:presLayoutVars>
          <dgm:chMax val="1"/>
          <dgm:bulletEnabled val="1"/>
        </dgm:presLayoutVars>
      </dgm:prSet>
      <dgm:spPr/>
      <dgm:t>
        <a:bodyPr/>
        <a:lstStyle/>
        <a:p>
          <a:endParaRPr lang="tr-TR"/>
        </a:p>
      </dgm:t>
    </dgm:pt>
    <dgm:pt modelId="{2195CF80-02F6-4F24-B874-DCE948947235}" type="pres">
      <dgm:prSet presAssocID="{895F18A1-0210-408D-A87B-1FBBBA34E91D}" presName="quadrant2" presStyleLbl="node1" presStyleIdx="1" presStyleCnt="4">
        <dgm:presLayoutVars>
          <dgm:chMax val="1"/>
          <dgm:bulletEnabled val="1"/>
        </dgm:presLayoutVars>
      </dgm:prSet>
      <dgm:spPr/>
      <dgm:t>
        <a:bodyPr/>
        <a:lstStyle/>
        <a:p>
          <a:endParaRPr lang="tr-TR"/>
        </a:p>
      </dgm:t>
    </dgm:pt>
    <dgm:pt modelId="{7C751249-DF90-4421-946D-695D2FDA1482}" type="pres">
      <dgm:prSet presAssocID="{895F18A1-0210-408D-A87B-1FBBBA34E91D}" presName="quadrant3" presStyleLbl="node1" presStyleIdx="2" presStyleCnt="4">
        <dgm:presLayoutVars>
          <dgm:chMax val="1"/>
          <dgm:bulletEnabled val="1"/>
        </dgm:presLayoutVars>
      </dgm:prSet>
      <dgm:spPr/>
      <dgm:t>
        <a:bodyPr/>
        <a:lstStyle/>
        <a:p>
          <a:endParaRPr lang="tr-TR"/>
        </a:p>
      </dgm:t>
    </dgm:pt>
    <dgm:pt modelId="{250A58F0-8C64-4AC3-A04D-7F7CBE1AA192}" type="pres">
      <dgm:prSet presAssocID="{895F18A1-0210-408D-A87B-1FBBBA34E91D}" presName="quadrant4" presStyleLbl="node1" presStyleIdx="3" presStyleCnt="4">
        <dgm:presLayoutVars>
          <dgm:chMax val="1"/>
          <dgm:bulletEnabled val="1"/>
        </dgm:presLayoutVars>
      </dgm:prSet>
      <dgm:spPr/>
      <dgm:t>
        <a:bodyPr/>
        <a:lstStyle/>
        <a:p>
          <a:endParaRPr lang="tr-TR"/>
        </a:p>
      </dgm:t>
    </dgm:pt>
    <dgm:pt modelId="{ADDC0CA1-AFFE-4B6D-89E0-E82727A8596B}" type="pres">
      <dgm:prSet presAssocID="{895F18A1-0210-408D-A87B-1FBBBA34E91D}" presName="quadrantPlaceholder" presStyleCnt="0"/>
      <dgm:spPr/>
    </dgm:pt>
    <dgm:pt modelId="{0C3B0176-6ACA-4157-81ED-04E2CF4B22DE}" type="pres">
      <dgm:prSet presAssocID="{895F18A1-0210-408D-A87B-1FBBBA34E91D}" presName="center1" presStyleLbl="fgShp" presStyleIdx="0" presStyleCnt="2"/>
      <dgm:spPr/>
    </dgm:pt>
    <dgm:pt modelId="{B396B38A-674C-4D6C-BA2C-C5EAA9D1E590}" type="pres">
      <dgm:prSet presAssocID="{895F18A1-0210-408D-A87B-1FBBBA34E91D}" presName="center2" presStyleLbl="fgShp" presStyleIdx="1" presStyleCnt="2"/>
      <dgm:spPr/>
    </dgm:pt>
  </dgm:ptLst>
  <dgm:cxnLst>
    <dgm:cxn modelId="{E48B146C-0687-48E3-BCBF-3687C2B7B90F}" type="presOf" srcId="{C9B47B54-C018-476F-A690-22E2269AD79A}" destId="{C8A8A766-23A3-4BEC-9FAE-007EA637833B}" srcOrd="0" destOrd="0" presId="urn:microsoft.com/office/officeart/2005/8/layout/cycle4#1"/>
    <dgm:cxn modelId="{A684E058-7E06-4E26-9BA0-6A5883D612FF}" type="presOf" srcId="{366F3685-5E4F-4C0F-8648-A5C03FC23483}" destId="{6A2FFD0C-4305-45D8-9EB8-AFF957F5BFD8}" srcOrd="1" destOrd="0" presId="urn:microsoft.com/office/officeart/2005/8/layout/cycle4#1"/>
    <dgm:cxn modelId="{009CC74E-3EC9-4BC6-8931-F2C80A0CB056}" type="presOf" srcId="{238AF560-17A9-480A-9E0C-3A235B007D22}" destId="{3903DDB5-5F33-412A-8ACE-4EC0A043097B}" srcOrd="0" destOrd="0" presId="urn:microsoft.com/office/officeart/2005/8/layout/cycle4#1"/>
    <dgm:cxn modelId="{2B6E1EBD-9787-44C0-8FDE-2217C0BA04A6}" srcId="{895F18A1-0210-408D-A87B-1FBBBA34E91D}" destId="{238AF560-17A9-480A-9E0C-3A235B007D22}" srcOrd="0" destOrd="0" parTransId="{71F12CCA-A4F6-4913-AC68-C0D00C442723}" sibTransId="{7E90C8C5-EFFC-4422-BA54-2DB94B08E1C5}"/>
    <dgm:cxn modelId="{87D39B2E-0EEC-4747-9670-98E479385ECF}" type="presOf" srcId="{C9B47B54-C018-476F-A690-22E2269AD79A}" destId="{1121EF6B-C954-45DF-803A-AF6A41BB9D4C}" srcOrd="1" destOrd="0" presId="urn:microsoft.com/office/officeart/2005/8/layout/cycle4#1"/>
    <dgm:cxn modelId="{276140E2-F65E-4B4E-AB2B-7FF936B91099}" srcId="{238AF560-17A9-480A-9E0C-3A235B007D22}" destId="{366F3685-5E4F-4C0F-8648-A5C03FC23483}" srcOrd="0" destOrd="0" parTransId="{A00350D3-5838-496D-94FD-3E9D9C930199}" sibTransId="{AA9CB3CF-5BE5-4DCA-849E-78EB953C6733}"/>
    <dgm:cxn modelId="{AD3E8693-C37C-4A56-9894-371A1B31DE96}" srcId="{895F18A1-0210-408D-A87B-1FBBBA34E91D}" destId="{9C74DC04-9F2C-4467-BD72-861E6B158DD3}" srcOrd="1" destOrd="0" parTransId="{3F20E9FC-B097-41D5-B933-54520C4C26C3}" sibTransId="{7033715F-22EC-448C-A182-A6DCB29BD886}"/>
    <dgm:cxn modelId="{51945E71-ED94-498B-98E8-6FB8E383C4AD}" type="presOf" srcId="{9C74DC04-9F2C-4467-BD72-861E6B158DD3}" destId="{2195CF80-02F6-4F24-B874-DCE948947235}" srcOrd="0" destOrd="0" presId="urn:microsoft.com/office/officeart/2005/8/layout/cycle4#1"/>
    <dgm:cxn modelId="{1905BF9B-6A56-4923-81FD-C044C23D56B3}" type="presOf" srcId="{366F3685-5E4F-4C0F-8648-A5C03FC23483}" destId="{BEC95136-4C34-48A9-A811-1BBA9D1CC4CF}" srcOrd="0" destOrd="0" presId="urn:microsoft.com/office/officeart/2005/8/layout/cycle4#1"/>
    <dgm:cxn modelId="{84EB36D1-AB4A-4D09-B106-249FF4EF8A8A}" srcId="{963D79E0-C5EF-4564-BBAB-D38419B11E0F}" destId="{5587DC6C-869F-4096-B10A-CC71B15EDA56}" srcOrd="0" destOrd="0" parTransId="{A32B2E91-7A92-4A7E-8F2C-5B330B8B844C}" sibTransId="{EB30598E-067A-45EA-B84F-43B03F12B163}"/>
    <dgm:cxn modelId="{76A8210D-0FFD-46A9-92A6-763D9DAA6A5B}" srcId="{895F18A1-0210-408D-A87B-1FBBBA34E91D}" destId="{963D79E0-C5EF-4564-BBAB-D38419B11E0F}" srcOrd="2" destOrd="0" parTransId="{5F6B8691-9875-4E89-AE81-363B30EDA013}" sibTransId="{631F85AA-53E2-417A-8BD2-3B78BE6C0E03}"/>
    <dgm:cxn modelId="{D6B18A60-6111-4FFF-8531-2A27EA2CB567}" type="presOf" srcId="{FF22699C-3D3F-47D6-AD00-8ACDDA88D4FE}" destId="{77BD1910-AC85-49BD-B462-D35B61D298CF}" srcOrd="0" destOrd="0" presId="urn:microsoft.com/office/officeart/2005/8/layout/cycle4#1"/>
    <dgm:cxn modelId="{EA6BB552-7A20-418B-B74F-15A631E083F3}" type="presOf" srcId="{B7CA72FF-48FD-4A24-94CA-47480351CCE2}" destId="{250A58F0-8C64-4AC3-A04D-7F7CBE1AA192}" srcOrd="0" destOrd="0" presId="urn:microsoft.com/office/officeart/2005/8/layout/cycle4#1"/>
    <dgm:cxn modelId="{5B835C98-73EE-47EE-9B07-8568EFECC7E8}" srcId="{9C74DC04-9F2C-4467-BD72-861E6B158DD3}" destId="{C9B47B54-C018-476F-A690-22E2269AD79A}" srcOrd="0" destOrd="0" parTransId="{2F791AD3-720E-4F6E-8720-68CAB2CB1F13}" sibTransId="{7D7E2326-FC6A-47C1-908C-D96C1DF21857}"/>
    <dgm:cxn modelId="{0594DF0D-4FEC-4885-AACE-9AE3BFDA4E05}" type="presOf" srcId="{5587DC6C-869F-4096-B10A-CC71B15EDA56}" destId="{6A140634-20AF-49DD-AF2F-432D111E11D3}" srcOrd="0" destOrd="0" presId="urn:microsoft.com/office/officeart/2005/8/layout/cycle4#1"/>
    <dgm:cxn modelId="{E748F5FA-786D-42A4-B5E8-57BC37E736B1}" type="presOf" srcId="{895F18A1-0210-408D-A87B-1FBBBA34E91D}" destId="{FCCC9881-8EFD-4177-BC3A-393A4DEBA3AA}" srcOrd="0" destOrd="0" presId="urn:microsoft.com/office/officeart/2005/8/layout/cycle4#1"/>
    <dgm:cxn modelId="{3F1FC29C-75B7-4136-A352-A89EBFFB7663}" srcId="{B7CA72FF-48FD-4A24-94CA-47480351CCE2}" destId="{FF22699C-3D3F-47D6-AD00-8ACDDA88D4FE}" srcOrd="0" destOrd="0" parTransId="{D3ED3F7E-BBA2-4C0E-A245-2095605AAF68}" sibTransId="{757CB157-35D3-4BE6-B9EE-DAA59BCE5BDF}"/>
    <dgm:cxn modelId="{DB594353-E59E-4687-98A4-9250A2FB9C5F}" type="presOf" srcId="{5587DC6C-869F-4096-B10A-CC71B15EDA56}" destId="{A0365903-44D6-4BE9-AEE0-E1BF1BB3DC77}" srcOrd="1" destOrd="0" presId="urn:microsoft.com/office/officeart/2005/8/layout/cycle4#1"/>
    <dgm:cxn modelId="{FDFB8036-FF57-4A3E-8100-30A0FD57A5F3}" srcId="{895F18A1-0210-408D-A87B-1FBBBA34E91D}" destId="{B7CA72FF-48FD-4A24-94CA-47480351CCE2}" srcOrd="3" destOrd="0" parTransId="{0D59701B-989B-436B-BC4A-76DFC5F921C8}" sibTransId="{1AD4ADE7-1975-4556-8A3C-37BAE1361C8D}"/>
    <dgm:cxn modelId="{B818D0B8-7163-4AB2-9528-8E0308D8C28A}" type="presOf" srcId="{FF22699C-3D3F-47D6-AD00-8ACDDA88D4FE}" destId="{FCDF3AE8-3176-48DA-896F-5E0C96F07A5F}" srcOrd="1" destOrd="0" presId="urn:microsoft.com/office/officeart/2005/8/layout/cycle4#1"/>
    <dgm:cxn modelId="{232C59AD-72CA-439D-81B4-1119614B3820}" type="presOf" srcId="{963D79E0-C5EF-4564-BBAB-D38419B11E0F}" destId="{7C751249-DF90-4421-946D-695D2FDA1482}" srcOrd="0" destOrd="0" presId="urn:microsoft.com/office/officeart/2005/8/layout/cycle4#1"/>
    <dgm:cxn modelId="{FE102C00-B846-42B1-BA0C-8C90BBBE9411}" type="presParOf" srcId="{FCCC9881-8EFD-4177-BC3A-393A4DEBA3AA}" destId="{2DA6F1D7-4061-4F2C-AF19-A12EB8A487A9}" srcOrd="0" destOrd="0" presId="urn:microsoft.com/office/officeart/2005/8/layout/cycle4#1"/>
    <dgm:cxn modelId="{6F8CA8C2-0DA1-4613-B759-3CD7FE676E85}" type="presParOf" srcId="{2DA6F1D7-4061-4F2C-AF19-A12EB8A487A9}" destId="{A066CA14-1BEF-4630-BC29-CBE8A7DB1A12}" srcOrd="0" destOrd="0" presId="urn:microsoft.com/office/officeart/2005/8/layout/cycle4#1"/>
    <dgm:cxn modelId="{0C2638D4-7FDC-4A35-89EA-5B76FDA21A76}" type="presParOf" srcId="{A066CA14-1BEF-4630-BC29-CBE8A7DB1A12}" destId="{BEC95136-4C34-48A9-A811-1BBA9D1CC4CF}" srcOrd="0" destOrd="0" presId="urn:microsoft.com/office/officeart/2005/8/layout/cycle4#1"/>
    <dgm:cxn modelId="{A300718F-A157-440E-8F5D-A8ABA971EE49}" type="presParOf" srcId="{A066CA14-1BEF-4630-BC29-CBE8A7DB1A12}" destId="{6A2FFD0C-4305-45D8-9EB8-AFF957F5BFD8}" srcOrd="1" destOrd="0" presId="urn:microsoft.com/office/officeart/2005/8/layout/cycle4#1"/>
    <dgm:cxn modelId="{E96D308D-3B39-48B0-8184-EDF27C4CE207}" type="presParOf" srcId="{2DA6F1D7-4061-4F2C-AF19-A12EB8A487A9}" destId="{F678134C-9FBD-47C1-A033-79ED30BE7EA7}" srcOrd="1" destOrd="0" presId="urn:microsoft.com/office/officeart/2005/8/layout/cycle4#1"/>
    <dgm:cxn modelId="{B9900BD5-B2DC-4269-9B39-63DB1E5C2384}" type="presParOf" srcId="{F678134C-9FBD-47C1-A033-79ED30BE7EA7}" destId="{C8A8A766-23A3-4BEC-9FAE-007EA637833B}" srcOrd="0" destOrd="0" presId="urn:microsoft.com/office/officeart/2005/8/layout/cycle4#1"/>
    <dgm:cxn modelId="{A2D682CB-D3F3-47F7-9D82-439E3DEF3888}" type="presParOf" srcId="{F678134C-9FBD-47C1-A033-79ED30BE7EA7}" destId="{1121EF6B-C954-45DF-803A-AF6A41BB9D4C}" srcOrd="1" destOrd="0" presId="urn:microsoft.com/office/officeart/2005/8/layout/cycle4#1"/>
    <dgm:cxn modelId="{B515F0C5-EE5B-4C71-A28D-942B7AD9B632}" type="presParOf" srcId="{2DA6F1D7-4061-4F2C-AF19-A12EB8A487A9}" destId="{9F03ECF7-E7E6-4C7A-BD93-E429D66B7CDE}" srcOrd="2" destOrd="0" presId="urn:microsoft.com/office/officeart/2005/8/layout/cycle4#1"/>
    <dgm:cxn modelId="{28BC5DE0-8FAE-44AF-BAD9-28883C56CDAC}" type="presParOf" srcId="{9F03ECF7-E7E6-4C7A-BD93-E429D66B7CDE}" destId="{6A140634-20AF-49DD-AF2F-432D111E11D3}" srcOrd="0" destOrd="0" presId="urn:microsoft.com/office/officeart/2005/8/layout/cycle4#1"/>
    <dgm:cxn modelId="{83F0C6CD-3AE1-47F5-8BA3-4A1623762BD3}" type="presParOf" srcId="{9F03ECF7-E7E6-4C7A-BD93-E429D66B7CDE}" destId="{A0365903-44D6-4BE9-AEE0-E1BF1BB3DC77}" srcOrd="1" destOrd="0" presId="urn:microsoft.com/office/officeart/2005/8/layout/cycle4#1"/>
    <dgm:cxn modelId="{3F9EA91A-A25D-4240-82E8-AE3E384FF6C3}" type="presParOf" srcId="{2DA6F1D7-4061-4F2C-AF19-A12EB8A487A9}" destId="{F734A7A6-FFD8-417C-89C5-A1D892772CD1}" srcOrd="3" destOrd="0" presId="urn:microsoft.com/office/officeart/2005/8/layout/cycle4#1"/>
    <dgm:cxn modelId="{FDD8DE81-F271-4998-8DBA-13D18E209DC4}" type="presParOf" srcId="{F734A7A6-FFD8-417C-89C5-A1D892772CD1}" destId="{77BD1910-AC85-49BD-B462-D35B61D298CF}" srcOrd="0" destOrd="0" presId="urn:microsoft.com/office/officeart/2005/8/layout/cycle4#1"/>
    <dgm:cxn modelId="{13DD4594-3416-4F8E-AB0E-12AA89CFB162}" type="presParOf" srcId="{F734A7A6-FFD8-417C-89C5-A1D892772CD1}" destId="{FCDF3AE8-3176-48DA-896F-5E0C96F07A5F}" srcOrd="1" destOrd="0" presId="urn:microsoft.com/office/officeart/2005/8/layout/cycle4#1"/>
    <dgm:cxn modelId="{1225377B-1DA4-495A-A535-CB431491F3FB}" type="presParOf" srcId="{2DA6F1D7-4061-4F2C-AF19-A12EB8A487A9}" destId="{4790C957-EA4E-4362-AE10-8715B8E5EE66}" srcOrd="4" destOrd="0" presId="urn:microsoft.com/office/officeart/2005/8/layout/cycle4#1"/>
    <dgm:cxn modelId="{D00BB03C-91CC-4162-80EB-4A7458374539}" type="presParOf" srcId="{FCCC9881-8EFD-4177-BC3A-393A4DEBA3AA}" destId="{E0191955-D675-4C7B-8809-DFC3DE10F304}" srcOrd="1" destOrd="0" presId="urn:microsoft.com/office/officeart/2005/8/layout/cycle4#1"/>
    <dgm:cxn modelId="{2C660C16-234D-4976-B0F7-B1CEE0A5587E}" type="presParOf" srcId="{E0191955-D675-4C7B-8809-DFC3DE10F304}" destId="{3903DDB5-5F33-412A-8ACE-4EC0A043097B}" srcOrd="0" destOrd="0" presId="urn:microsoft.com/office/officeart/2005/8/layout/cycle4#1"/>
    <dgm:cxn modelId="{7237C9B1-4BC0-40E1-A299-6823808B44BB}" type="presParOf" srcId="{E0191955-D675-4C7B-8809-DFC3DE10F304}" destId="{2195CF80-02F6-4F24-B874-DCE948947235}" srcOrd="1" destOrd="0" presId="urn:microsoft.com/office/officeart/2005/8/layout/cycle4#1"/>
    <dgm:cxn modelId="{5C48E221-1169-4A5B-8F14-B8B1D38698DC}" type="presParOf" srcId="{E0191955-D675-4C7B-8809-DFC3DE10F304}" destId="{7C751249-DF90-4421-946D-695D2FDA1482}" srcOrd="2" destOrd="0" presId="urn:microsoft.com/office/officeart/2005/8/layout/cycle4#1"/>
    <dgm:cxn modelId="{67F75FDA-AFAC-4850-8324-2DF748DA3381}" type="presParOf" srcId="{E0191955-D675-4C7B-8809-DFC3DE10F304}" destId="{250A58F0-8C64-4AC3-A04D-7F7CBE1AA192}" srcOrd="3" destOrd="0" presId="urn:microsoft.com/office/officeart/2005/8/layout/cycle4#1"/>
    <dgm:cxn modelId="{8A4340BC-C055-4196-A626-CBA748E48FB3}" type="presParOf" srcId="{E0191955-D675-4C7B-8809-DFC3DE10F304}" destId="{ADDC0CA1-AFFE-4B6D-89E0-E82727A8596B}" srcOrd="4" destOrd="0" presId="urn:microsoft.com/office/officeart/2005/8/layout/cycle4#1"/>
    <dgm:cxn modelId="{F4A2FA67-C7E3-440C-9C29-E8153954E410}" type="presParOf" srcId="{FCCC9881-8EFD-4177-BC3A-393A4DEBA3AA}" destId="{0C3B0176-6ACA-4157-81ED-04E2CF4B22DE}" srcOrd="2" destOrd="0" presId="urn:microsoft.com/office/officeart/2005/8/layout/cycle4#1"/>
    <dgm:cxn modelId="{5C24E1A5-38D2-4E01-A88B-BC44EEBC32E9}" type="presParOf" srcId="{FCCC9881-8EFD-4177-BC3A-393A4DEBA3AA}" destId="{B396B38A-674C-4D6C-BA2C-C5EAA9D1E590}" srcOrd="3" destOrd="0" presId="urn:microsoft.com/office/officeart/2005/8/layout/cycle4#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0D9EDAB-818C-49C8-9875-77EB0519C984}" type="doc">
      <dgm:prSet loTypeId="urn:microsoft.com/office/officeart/2005/8/layout/matrix3" loCatId="matrix" qsTypeId="urn:microsoft.com/office/officeart/2005/8/quickstyle/simple1" qsCatId="simple" csTypeId="urn:microsoft.com/office/officeart/2005/8/colors/accent1_2" csCatId="accent1" phldr="1"/>
      <dgm:spPr/>
      <dgm:t>
        <a:bodyPr/>
        <a:lstStyle/>
        <a:p>
          <a:endParaRPr lang="tr-TR"/>
        </a:p>
      </dgm:t>
    </dgm:pt>
    <dgm:pt modelId="{C2F60CCF-9B46-4E49-8C56-D1AF50D7317F}">
      <dgm:prSet phldrT="[Metin]" custT="1"/>
      <dgm:spPr/>
      <dgm:t>
        <a:bodyPr/>
        <a:lstStyle/>
        <a:p>
          <a:r>
            <a:rPr lang="tr-TR" sz="1400" dirty="0" smtClean="0"/>
            <a:t>Bir ulusun dilinden o ulusun kültürüne, dünya görüşüne inilebilir.</a:t>
          </a:r>
          <a:endParaRPr lang="tr-TR" sz="1400" dirty="0"/>
        </a:p>
      </dgm:t>
    </dgm:pt>
    <dgm:pt modelId="{81D24616-7444-4386-A311-0EFA7C7EBAF5}" type="parTrans" cxnId="{E4C70568-D0B3-44A0-9FC6-963B19EAC1D5}">
      <dgm:prSet/>
      <dgm:spPr/>
      <dgm:t>
        <a:bodyPr/>
        <a:lstStyle/>
        <a:p>
          <a:endParaRPr lang="tr-TR"/>
        </a:p>
      </dgm:t>
    </dgm:pt>
    <dgm:pt modelId="{1C603606-C7AB-4FDC-A7F2-38AA8979A67C}" type="sibTrans" cxnId="{E4C70568-D0B3-44A0-9FC6-963B19EAC1D5}">
      <dgm:prSet/>
      <dgm:spPr/>
      <dgm:t>
        <a:bodyPr/>
        <a:lstStyle/>
        <a:p>
          <a:endParaRPr lang="tr-TR"/>
        </a:p>
      </dgm:t>
    </dgm:pt>
    <dgm:pt modelId="{42766602-D7DB-45D7-AF9F-BDB1AE2368A5}">
      <dgm:prSet phldrT="[Metin]" custT="1"/>
      <dgm:spPr/>
      <dgm:t>
        <a:bodyPr/>
        <a:lstStyle/>
        <a:p>
          <a:r>
            <a:rPr lang="tr-TR" sz="1400" dirty="0" smtClean="0"/>
            <a:t>Dil bir ulusun ruhunun dış görünüşüdür.</a:t>
          </a:r>
          <a:endParaRPr lang="tr-TR" sz="1400" dirty="0"/>
        </a:p>
      </dgm:t>
    </dgm:pt>
    <dgm:pt modelId="{5CE1B15B-86F7-4881-B0AA-B7E12CF7B233}" type="parTrans" cxnId="{841EC744-4187-4B3C-ACA2-437DDD1F0E91}">
      <dgm:prSet/>
      <dgm:spPr/>
      <dgm:t>
        <a:bodyPr/>
        <a:lstStyle/>
        <a:p>
          <a:endParaRPr lang="tr-TR"/>
        </a:p>
      </dgm:t>
    </dgm:pt>
    <dgm:pt modelId="{7CBB43C7-C522-4BA8-A0F2-52EF800E8F7E}" type="sibTrans" cxnId="{841EC744-4187-4B3C-ACA2-437DDD1F0E91}">
      <dgm:prSet/>
      <dgm:spPr/>
      <dgm:t>
        <a:bodyPr/>
        <a:lstStyle/>
        <a:p>
          <a:endParaRPr lang="tr-TR"/>
        </a:p>
      </dgm:t>
    </dgm:pt>
    <dgm:pt modelId="{D6C6DC2C-7DE3-42BD-8D6E-4B6F69BE6B05}">
      <dgm:prSet phldrT="[Metin]" custT="1"/>
      <dgm:spPr/>
      <dgm:t>
        <a:bodyPr/>
        <a:lstStyle/>
        <a:p>
          <a:r>
            <a:rPr lang="tr-TR" sz="1400" dirty="0" smtClean="0"/>
            <a:t>Diller uluslarla birlikte gelişirler.</a:t>
          </a:r>
          <a:endParaRPr lang="tr-TR" sz="1400" dirty="0"/>
        </a:p>
      </dgm:t>
    </dgm:pt>
    <dgm:pt modelId="{3A819B29-39D7-47E8-B8A3-CDB353D15FC3}" type="parTrans" cxnId="{24B685F1-C304-4C66-A5AE-3F3924FA6058}">
      <dgm:prSet/>
      <dgm:spPr/>
      <dgm:t>
        <a:bodyPr/>
        <a:lstStyle/>
        <a:p>
          <a:endParaRPr lang="tr-TR"/>
        </a:p>
      </dgm:t>
    </dgm:pt>
    <dgm:pt modelId="{49559712-4CD0-4B8A-97F2-F693CC781233}" type="sibTrans" cxnId="{24B685F1-C304-4C66-A5AE-3F3924FA6058}">
      <dgm:prSet/>
      <dgm:spPr/>
      <dgm:t>
        <a:bodyPr/>
        <a:lstStyle/>
        <a:p>
          <a:endParaRPr lang="tr-TR"/>
        </a:p>
      </dgm:t>
    </dgm:pt>
    <dgm:pt modelId="{BE619CDF-6E7F-4E45-8D16-6F6AF9AA6A9C}">
      <dgm:prSet phldrT="[Metin]" custT="1"/>
      <dgm:spPr/>
      <dgm:t>
        <a:bodyPr/>
        <a:lstStyle/>
        <a:p>
          <a:r>
            <a:rPr lang="tr-TR" sz="1400" dirty="0" smtClean="0"/>
            <a:t>“Ulusun dili ruhudur, ruhu da dili”</a:t>
          </a:r>
          <a:endParaRPr lang="tr-TR" sz="1400" dirty="0"/>
        </a:p>
      </dgm:t>
    </dgm:pt>
    <dgm:pt modelId="{E054615D-93CD-473B-9439-2471B96BF0C2}" type="parTrans" cxnId="{EEE1A8EF-9181-4899-8BC6-13DF632C4974}">
      <dgm:prSet/>
      <dgm:spPr/>
      <dgm:t>
        <a:bodyPr/>
        <a:lstStyle/>
        <a:p>
          <a:endParaRPr lang="tr-TR"/>
        </a:p>
      </dgm:t>
    </dgm:pt>
    <dgm:pt modelId="{2239F51F-7A3D-4187-987E-93580609E6C7}" type="sibTrans" cxnId="{EEE1A8EF-9181-4899-8BC6-13DF632C4974}">
      <dgm:prSet/>
      <dgm:spPr/>
      <dgm:t>
        <a:bodyPr/>
        <a:lstStyle/>
        <a:p>
          <a:endParaRPr lang="tr-TR"/>
        </a:p>
      </dgm:t>
    </dgm:pt>
    <dgm:pt modelId="{6FEDF41D-294F-4511-B613-3CE1117B1A80}" type="pres">
      <dgm:prSet presAssocID="{B0D9EDAB-818C-49C8-9875-77EB0519C984}" presName="matrix" presStyleCnt="0">
        <dgm:presLayoutVars>
          <dgm:chMax val="1"/>
          <dgm:dir/>
          <dgm:resizeHandles val="exact"/>
        </dgm:presLayoutVars>
      </dgm:prSet>
      <dgm:spPr/>
      <dgm:t>
        <a:bodyPr/>
        <a:lstStyle/>
        <a:p>
          <a:endParaRPr lang="tr-TR"/>
        </a:p>
      </dgm:t>
    </dgm:pt>
    <dgm:pt modelId="{724860C3-CC2C-49C5-B201-47E792AAD70D}" type="pres">
      <dgm:prSet presAssocID="{B0D9EDAB-818C-49C8-9875-77EB0519C984}" presName="diamond" presStyleLbl="bgShp" presStyleIdx="0" presStyleCnt="1"/>
      <dgm:spPr/>
    </dgm:pt>
    <dgm:pt modelId="{0D99F14C-7BDA-44FC-864E-6E2C1D9C1910}" type="pres">
      <dgm:prSet presAssocID="{B0D9EDAB-818C-49C8-9875-77EB0519C984}" presName="quad1" presStyleLbl="node1" presStyleIdx="0" presStyleCnt="4">
        <dgm:presLayoutVars>
          <dgm:chMax val="0"/>
          <dgm:chPref val="0"/>
          <dgm:bulletEnabled val="1"/>
        </dgm:presLayoutVars>
      </dgm:prSet>
      <dgm:spPr/>
      <dgm:t>
        <a:bodyPr/>
        <a:lstStyle/>
        <a:p>
          <a:endParaRPr lang="tr-TR"/>
        </a:p>
      </dgm:t>
    </dgm:pt>
    <dgm:pt modelId="{3A12B54E-C9F9-4C20-91AE-3B36A6B45E6D}" type="pres">
      <dgm:prSet presAssocID="{B0D9EDAB-818C-49C8-9875-77EB0519C984}" presName="quad2" presStyleLbl="node1" presStyleIdx="1" presStyleCnt="4">
        <dgm:presLayoutVars>
          <dgm:chMax val="0"/>
          <dgm:chPref val="0"/>
          <dgm:bulletEnabled val="1"/>
        </dgm:presLayoutVars>
      </dgm:prSet>
      <dgm:spPr/>
      <dgm:t>
        <a:bodyPr/>
        <a:lstStyle/>
        <a:p>
          <a:endParaRPr lang="tr-TR"/>
        </a:p>
      </dgm:t>
    </dgm:pt>
    <dgm:pt modelId="{56875CF9-D3B7-45C5-A382-45C7BB881A89}" type="pres">
      <dgm:prSet presAssocID="{B0D9EDAB-818C-49C8-9875-77EB0519C984}" presName="quad3" presStyleLbl="node1" presStyleIdx="2" presStyleCnt="4">
        <dgm:presLayoutVars>
          <dgm:chMax val="0"/>
          <dgm:chPref val="0"/>
          <dgm:bulletEnabled val="1"/>
        </dgm:presLayoutVars>
      </dgm:prSet>
      <dgm:spPr/>
      <dgm:t>
        <a:bodyPr/>
        <a:lstStyle/>
        <a:p>
          <a:endParaRPr lang="tr-TR"/>
        </a:p>
      </dgm:t>
    </dgm:pt>
    <dgm:pt modelId="{35522099-C8F0-47A2-AA33-21A516A9055E}" type="pres">
      <dgm:prSet presAssocID="{B0D9EDAB-818C-49C8-9875-77EB0519C984}" presName="quad4" presStyleLbl="node1" presStyleIdx="3" presStyleCnt="4">
        <dgm:presLayoutVars>
          <dgm:chMax val="0"/>
          <dgm:chPref val="0"/>
          <dgm:bulletEnabled val="1"/>
        </dgm:presLayoutVars>
      </dgm:prSet>
      <dgm:spPr/>
      <dgm:t>
        <a:bodyPr/>
        <a:lstStyle/>
        <a:p>
          <a:endParaRPr lang="tr-TR"/>
        </a:p>
      </dgm:t>
    </dgm:pt>
  </dgm:ptLst>
  <dgm:cxnLst>
    <dgm:cxn modelId="{1F69108F-1859-4CEF-85B6-EABD913022D2}" type="presOf" srcId="{BE619CDF-6E7F-4E45-8D16-6F6AF9AA6A9C}" destId="{35522099-C8F0-47A2-AA33-21A516A9055E}" srcOrd="0" destOrd="0" presId="urn:microsoft.com/office/officeart/2005/8/layout/matrix3"/>
    <dgm:cxn modelId="{24B685F1-C304-4C66-A5AE-3F3924FA6058}" srcId="{B0D9EDAB-818C-49C8-9875-77EB0519C984}" destId="{D6C6DC2C-7DE3-42BD-8D6E-4B6F69BE6B05}" srcOrd="2" destOrd="0" parTransId="{3A819B29-39D7-47E8-B8A3-CDB353D15FC3}" sibTransId="{49559712-4CD0-4B8A-97F2-F693CC781233}"/>
    <dgm:cxn modelId="{A5308B1F-A73D-414F-9950-7C53453C1395}" type="presOf" srcId="{B0D9EDAB-818C-49C8-9875-77EB0519C984}" destId="{6FEDF41D-294F-4511-B613-3CE1117B1A80}" srcOrd="0" destOrd="0" presId="urn:microsoft.com/office/officeart/2005/8/layout/matrix3"/>
    <dgm:cxn modelId="{EEE1A8EF-9181-4899-8BC6-13DF632C4974}" srcId="{B0D9EDAB-818C-49C8-9875-77EB0519C984}" destId="{BE619CDF-6E7F-4E45-8D16-6F6AF9AA6A9C}" srcOrd="3" destOrd="0" parTransId="{E054615D-93CD-473B-9439-2471B96BF0C2}" sibTransId="{2239F51F-7A3D-4187-987E-93580609E6C7}"/>
    <dgm:cxn modelId="{E4C70568-D0B3-44A0-9FC6-963B19EAC1D5}" srcId="{B0D9EDAB-818C-49C8-9875-77EB0519C984}" destId="{C2F60CCF-9B46-4E49-8C56-D1AF50D7317F}" srcOrd="0" destOrd="0" parTransId="{81D24616-7444-4386-A311-0EFA7C7EBAF5}" sibTransId="{1C603606-C7AB-4FDC-A7F2-38AA8979A67C}"/>
    <dgm:cxn modelId="{9F42DD21-4AA3-45EE-9D77-8CC3C5D6876C}" type="presOf" srcId="{C2F60CCF-9B46-4E49-8C56-D1AF50D7317F}" destId="{0D99F14C-7BDA-44FC-864E-6E2C1D9C1910}" srcOrd="0" destOrd="0" presId="urn:microsoft.com/office/officeart/2005/8/layout/matrix3"/>
    <dgm:cxn modelId="{BFB1D400-CBAB-49E1-BB1D-BFD593768EEE}" type="presOf" srcId="{42766602-D7DB-45D7-AF9F-BDB1AE2368A5}" destId="{3A12B54E-C9F9-4C20-91AE-3B36A6B45E6D}" srcOrd="0" destOrd="0" presId="urn:microsoft.com/office/officeart/2005/8/layout/matrix3"/>
    <dgm:cxn modelId="{841EC744-4187-4B3C-ACA2-437DDD1F0E91}" srcId="{B0D9EDAB-818C-49C8-9875-77EB0519C984}" destId="{42766602-D7DB-45D7-AF9F-BDB1AE2368A5}" srcOrd="1" destOrd="0" parTransId="{5CE1B15B-86F7-4881-B0AA-B7E12CF7B233}" sibTransId="{7CBB43C7-C522-4BA8-A0F2-52EF800E8F7E}"/>
    <dgm:cxn modelId="{B73E2018-D7F5-4E40-B58C-9C7851367D2E}" type="presOf" srcId="{D6C6DC2C-7DE3-42BD-8D6E-4B6F69BE6B05}" destId="{56875CF9-D3B7-45C5-A382-45C7BB881A89}" srcOrd="0" destOrd="0" presId="urn:microsoft.com/office/officeart/2005/8/layout/matrix3"/>
    <dgm:cxn modelId="{7B86B71E-39BA-4090-B3BC-3AA01CF4364A}" type="presParOf" srcId="{6FEDF41D-294F-4511-B613-3CE1117B1A80}" destId="{724860C3-CC2C-49C5-B201-47E792AAD70D}" srcOrd="0" destOrd="0" presId="urn:microsoft.com/office/officeart/2005/8/layout/matrix3"/>
    <dgm:cxn modelId="{12C8A680-3868-40D9-9375-687E707E3F31}" type="presParOf" srcId="{6FEDF41D-294F-4511-B613-3CE1117B1A80}" destId="{0D99F14C-7BDA-44FC-864E-6E2C1D9C1910}" srcOrd="1" destOrd="0" presId="urn:microsoft.com/office/officeart/2005/8/layout/matrix3"/>
    <dgm:cxn modelId="{5153BAE8-244C-4318-BEA1-74C552616288}" type="presParOf" srcId="{6FEDF41D-294F-4511-B613-3CE1117B1A80}" destId="{3A12B54E-C9F9-4C20-91AE-3B36A6B45E6D}" srcOrd="2" destOrd="0" presId="urn:microsoft.com/office/officeart/2005/8/layout/matrix3"/>
    <dgm:cxn modelId="{73C6299C-3A52-498E-B973-C9D933024D18}" type="presParOf" srcId="{6FEDF41D-294F-4511-B613-3CE1117B1A80}" destId="{56875CF9-D3B7-45C5-A382-45C7BB881A89}" srcOrd="3" destOrd="0" presId="urn:microsoft.com/office/officeart/2005/8/layout/matrix3"/>
    <dgm:cxn modelId="{22072D22-7827-4BE5-B569-D9EA40188D66}" type="presParOf" srcId="{6FEDF41D-294F-4511-B613-3CE1117B1A80}" destId="{35522099-C8F0-47A2-AA33-21A516A9055E}" srcOrd="4" destOrd="0" presId="urn:microsoft.com/office/officeart/2005/8/layout/matrix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032849F-5E61-4E12-B73A-591D7AB85D71}" type="doc">
      <dgm:prSet loTypeId="urn:microsoft.com/office/officeart/2005/8/layout/vList4#1" loCatId="list" qsTypeId="urn:microsoft.com/office/officeart/2005/8/quickstyle/simple1" qsCatId="simple" csTypeId="urn:microsoft.com/office/officeart/2005/8/colors/accent1_2" csCatId="accent1" phldr="1"/>
      <dgm:spPr/>
      <dgm:t>
        <a:bodyPr/>
        <a:lstStyle/>
        <a:p>
          <a:endParaRPr lang="tr-TR"/>
        </a:p>
      </dgm:t>
    </dgm:pt>
    <dgm:pt modelId="{A6BB982E-60C7-4797-B1F7-7BD8026061C5}">
      <dgm:prSet phldrT="[Metin]"/>
      <dgm:spPr/>
      <dgm:t>
        <a:bodyPr/>
        <a:lstStyle/>
        <a:p>
          <a:r>
            <a:rPr lang="tr-TR" dirty="0" err="1" smtClean="0"/>
            <a:t>Vossler</a:t>
          </a:r>
          <a:endParaRPr lang="tr-TR" dirty="0"/>
        </a:p>
      </dgm:t>
    </dgm:pt>
    <dgm:pt modelId="{C585D08E-1B23-479B-81A2-4A6909EAE42D}" type="parTrans" cxnId="{97B46B84-FA27-419D-8151-1F081566617C}">
      <dgm:prSet/>
      <dgm:spPr/>
      <dgm:t>
        <a:bodyPr/>
        <a:lstStyle/>
        <a:p>
          <a:endParaRPr lang="tr-TR"/>
        </a:p>
      </dgm:t>
    </dgm:pt>
    <dgm:pt modelId="{7C16830B-AC68-4975-AB78-578A925E5E53}" type="sibTrans" cxnId="{97B46B84-FA27-419D-8151-1F081566617C}">
      <dgm:prSet/>
      <dgm:spPr/>
      <dgm:t>
        <a:bodyPr/>
        <a:lstStyle/>
        <a:p>
          <a:endParaRPr lang="tr-TR"/>
        </a:p>
      </dgm:t>
    </dgm:pt>
    <dgm:pt modelId="{1CA5BD46-7028-4DFB-B41D-A668704A0F19}">
      <dgm:prSet phldrT="[Metin]"/>
      <dgm:spPr/>
      <dgm:t>
        <a:bodyPr/>
        <a:lstStyle/>
        <a:p>
          <a:r>
            <a:rPr lang="tr-TR" dirty="0" smtClean="0"/>
            <a:t>Dil kültürün aynasıdır.</a:t>
          </a:r>
          <a:endParaRPr lang="tr-TR" dirty="0"/>
        </a:p>
      </dgm:t>
    </dgm:pt>
    <dgm:pt modelId="{70D17E17-6A9C-4E8A-A4D5-CCE7DE8ED538}" type="parTrans" cxnId="{7E4843EC-77BE-465D-910E-502D8E56D5FA}">
      <dgm:prSet/>
      <dgm:spPr/>
      <dgm:t>
        <a:bodyPr/>
        <a:lstStyle/>
        <a:p>
          <a:endParaRPr lang="tr-TR"/>
        </a:p>
      </dgm:t>
    </dgm:pt>
    <dgm:pt modelId="{F9FE7A0D-0BC1-42FF-BE82-D73DE88F14B4}" type="sibTrans" cxnId="{7E4843EC-77BE-465D-910E-502D8E56D5FA}">
      <dgm:prSet/>
      <dgm:spPr/>
      <dgm:t>
        <a:bodyPr/>
        <a:lstStyle/>
        <a:p>
          <a:endParaRPr lang="tr-TR"/>
        </a:p>
      </dgm:t>
    </dgm:pt>
    <dgm:pt modelId="{630143CD-A71A-47A4-ADC1-37FAD845D5BF}">
      <dgm:prSet phldrT="[Metin]" phldr="1"/>
      <dgm:spPr/>
      <dgm:t>
        <a:bodyPr/>
        <a:lstStyle/>
        <a:p>
          <a:endParaRPr lang="tr-TR" dirty="0"/>
        </a:p>
      </dgm:t>
    </dgm:pt>
    <dgm:pt modelId="{751B7D6D-E2EF-4F33-AA4F-6D89BEF152C7}" type="parTrans" cxnId="{9E34D8A3-8CCC-4F5D-BB87-42241AFCA7AF}">
      <dgm:prSet/>
      <dgm:spPr/>
      <dgm:t>
        <a:bodyPr/>
        <a:lstStyle/>
        <a:p>
          <a:endParaRPr lang="tr-TR"/>
        </a:p>
      </dgm:t>
    </dgm:pt>
    <dgm:pt modelId="{A51F746C-F6BC-42E7-A490-C49FBD600A92}" type="sibTrans" cxnId="{9E34D8A3-8CCC-4F5D-BB87-42241AFCA7AF}">
      <dgm:prSet/>
      <dgm:spPr/>
      <dgm:t>
        <a:bodyPr/>
        <a:lstStyle/>
        <a:p>
          <a:endParaRPr lang="tr-TR"/>
        </a:p>
      </dgm:t>
    </dgm:pt>
    <dgm:pt modelId="{8E89E695-CBC1-4771-BEC3-9D344A14CED4}">
      <dgm:prSet phldrT="[Metin]"/>
      <dgm:spPr/>
      <dgm:t>
        <a:bodyPr/>
        <a:lstStyle/>
        <a:p>
          <a:r>
            <a:rPr lang="tr-TR" dirty="0" err="1" smtClean="0"/>
            <a:t>Meringer</a:t>
          </a:r>
          <a:endParaRPr lang="tr-TR" dirty="0"/>
        </a:p>
      </dgm:t>
    </dgm:pt>
    <dgm:pt modelId="{F0719F0A-B860-48AA-82AD-692392DB4B3E}" type="parTrans" cxnId="{00E4F8E4-EBBB-4984-84FF-1FE97F6AA2BA}">
      <dgm:prSet/>
      <dgm:spPr/>
      <dgm:t>
        <a:bodyPr/>
        <a:lstStyle/>
        <a:p>
          <a:endParaRPr lang="tr-TR"/>
        </a:p>
      </dgm:t>
    </dgm:pt>
    <dgm:pt modelId="{BE44D395-22FD-47AE-9003-ABB5EE4FBB3C}" type="sibTrans" cxnId="{00E4F8E4-EBBB-4984-84FF-1FE97F6AA2BA}">
      <dgm:prSet/>
      <dgm:spPr/>
      <dgm:t>
        <a:bodyPr/>
        <a:lstStyle/>
        <a:p>
          <a:endParaRPr lang="tr-TR"/>
        </a:p>
      </dgm:t>
    </dgm:pt>
    <dgm:pt modelId="{01BE42FD-E07E-4BF7-87F2-306B4C55363B}">
      <dgm:prSet phldrT="[Metin]"/>
      <dgm:spPr/>
      <dgm:t>
        <a:bodyPr/>
        <a:lstStyle/>
        <a:p>
          <a:r>
            <a:rPr lang="tr-TR" dirty="0" smtClean="0"/>
            <a:t>Dil tarihi kültür tarihidir.</a:t>
          </a:r>
          <a:endParaRPr lang="tr-TR" dirty="0"/>
        </a:p>
      </dgm:t>
    </dgm:pt>
    <dgm:pt modelId="{E80A71AC-70F5-491F-B444-5186EA5FE4C2}" type="parTrans" cxnId="{75297E66-91FC-4B54-BDF8-03AC2AD07FBB}">
      <dgm:prSet/>
      <dgm:spPr/>
      <dgm:t>
        <a:bodyPr/>
        <a:lstStyle/>
        <a:p>
          <a:endParaRPr lang="tr-TR"/>
        </a:p>
      </dgm:t>
    </dgm:pt>
    <dgm:pt modelId="{060E9C8C-179E-4F52-AD6F-654D3462F227}" type="sibTrans" cxnId="{75297E66-91FC-4B54-BDF8-03AC2AD07FBB}">
      <dgm:prSet/>
      <dgm:spPr/>
      <dgm:t>
        <a:bodyPr/>
        <a:lstStyle/>
        <a:p>
          <a:endParaRPr lang="tr-TR"/>
        </a:p>
      </dgm:t>
    </dgm:pt>
    <dgm:pt modelId="{33118604-95E2-4245-8147-398EA7141D0E}">
      <dgm:prSet phldrT="[Metin]" phldr="1"/>
      <dgm:spPr/>
      <dgm:t>
        <a:bodyPr/>
        <a:lstStyle/>
        <a:p>
          <a:endParaRPr lang="tr-TR"/>
        </a:p>
      </dgm:t>
    </dgm:pt>
    <dgm:pt modelId="{E78AF9E0-821F-4312-B1F1-A1CB898F6521}" type="parTrans" cxnId="{38CB8546-E08C-4266-8356-15AB22DEB13A}">
      <dgm:prSet/>
      <dgm:spPr/>
      <dgm:t>
        <a:bodyPr/>
        <a:lstStyle/>
        <a:p>
          <a:endParaRPr lang="tr-TR"/>
        </a:p>
      </dgm:t>
    </dgm:pt>
    <dgm:pt modelId="{8E6D6003-CF02-453E-9DF1-A5DA4A1EC5F4}" type="sibTrans" cxnId="{38CB8546-E08C-4266-8356-15AB22DEB13A}">
      <dgm:prSet/>
      <dgm:spPr/>
      <dgm:t>
        <a:bodyPr/>
        <a:lstStyle/>
        <a:p>
          <a:endParaRPr lang="tr-TR"/>
        </a:p>
      </dgm:t>
    </dgm:pt>
    <dgm:pt modelId="{ED5559CB-22F0-4716-8F57-CCCCAD29EF4E}">
      <dgm:prSet phldrT="[Metin]"/>
      <dgm:spPr/>
      <dgm:t>
        <a:bodyPr/>
        <a:lstStyle/>
        <a:p>
          <a:r>
            <a:rPr lang="tr-TR" dirty="0" err="1" smtClean="0"/>
            <a:t>Glinz</a:t>
          </a:r>
          <a:endParaRPr lang="tr-TR" dirty="0"/>
        </a:p>
      </dgm:t>
    </dgm:pt>
    <dgm:pt modelId="{7A7CECA0-FE8B-4D98-BD4B-97484533C51A}" type="parTrans" cxnId="{5FCC3E08-EB72-4969-B4EA-C4D4A7E1A876}">
      <dgm:prSet/>
      <dgm:spPr/>
      <dgm:t>
        <a:bodyPr/>
        <a:lstStyle/>
        <a:p>
          <a:endParaRPr lang="tr-TR"/>
        </a:p>
      </dgm:t>
    </dgm:pt>
    <dgm:pt modelId="{5B1A25B4-3F36-4D28-AB1C-B59A8B211482}" type="sibTrans" cxnId="{5FCC3E08-EB72-4969-B4EA-C4D4A7E1A876}">
      <dgm:prSet/>
      <dgm:spPr/>
      <dgm:t>
        <a:bodyPr/>
        <a:lstStyle/>
        <a:p>
          <a:endParaRPr lang="tr-TR"/>
        </a:p>
      </dgm:t>
    </dgm:pt>
    <dgm:pt modelId="{7098C579-E3A8-402C-BAEA-24FDAADBA461}">
      <dgm:prSet phldrT="[Metin]"/>
      <dgm:spPr/>
      <dgm:t>
        <a:bodyPr/>
        <a:lstStyle/>
        <a:p>
          <a:r>
            <a:rPr lang="tr-TR" dirty="0" smtClean="0"/>
            <a:t>Dil bir toplumsal-tarihsel birleşim ya da kurumdur.</a:t>
          </a:r>
          <a:endParaRPr lang="tr-TR" dirty="0"/>
        </a:p>
      </dgm:t>
    </dgm:pt>
    <dgm:pt modelId="{DBAACCE6-0A2C-459D-BE9F-CD3FAE81DE70}" type="parTrans" cxnId="{B4199FCA-450C-4FFE-B5C8-2324720EEA92}">
      <dgm:prSet/>
      <dgm:spPr/>
      <dgm:t>
        <a:bodyPr/>
        <a:lstStyle/>
        <a:p>
          <a:endParaRPr lang="tr-TR"/>
        </a:p>
      </dgm:t>
    </dgm:pt>
    <dgm:pt modelId="{254C17C8-2742-4DA1-A8D3-5F65F92547B0}" type="sibTrans" cxnId="{B4199FCA-450C-4FFE-B5C8-2324720EEA92}">
      <dgm:prSet/>
      <dgm:spPr/>
      <dgm:t>
        <a:bodyPr/>
        <a:lstStyle/>
        <a:p>
          <a:endParaRPr lang="tr-TR"/>
        </a:p>
      </dgm:t>
    </dgm:pt>
    <dgm:pt modelId="{3BEB3094-FE1A-4BB7-BD27-05B2FED8BB7A}">
      <dgm:prSet phldrT="[Metin]" phldr="1"/>
      <dgm:spPr/>
      <dgm:t>
        <a:bodyPr/>
        <a:lstStyle/>
        <a:p>
          <a:endParaRPr lang="tr-TR" dirty="0"/>
        </a:p>
      </dgm:t>
    </dgm:pt>
    <dgm:pt modelId="{2FF9AC20-F253-4CA8-AD92-00211C731A4B}" type="parTrans" cxnId="{02C27303-6527-439D-8E83-726B06383FC2}">
      <dgm:prSet/>
      <dgm:spPr/>
      <dgm:t>
        <a:bodyPr/>
        <a:lstStyle/>
        <a:p>
          <a:endParaRPr lang="tr-TR"/>
        </a:p>
      </dgm:t>
    </dgm:pt>
    <dgm:pt modelId="{47DEEF98-8263-482D-BE17-B16E83096E48}" type="sibTrans" cxnId="{02C27303-6527-439D-8E83-726B06383FC2}">
      <dgm:prSet/>
      <dgm:spPr/>
      <dgm:t>
        <a:bodyPr/>
        <a:lstStyle/>
        <a:p>
          <a:endParaRPr lang="tr-TR"/>
        </a:p>
      </dgm:t>
    </dgm:pt>
    <dgm:pt modelId="{0F81EAF0-9B46-4A43-B8FB-15C9DBF8B1F9}" type="pres">
      <dgm:prSet presAssocID="{D032849F-5E61-4E12-B73A-591D7AB85D71}" presName="linear" presStyleCnt="0">
        <dgm:presLayoutVars>
          <dgm:dir/>
          <dgm:resizeHandles val="exact"/>
        </dgm:presLayoutVars>
      </dgm:prSet>
      <dgm:spPr/>
      <dgm:t>
        <a:bodyPr/>
        <a:lstStyle/>
        <a:p>
          <a:endParaRPr lang="tr-TR"/>
        </a:p>
      </dgm:t>
    </dgm:pt>
    <dgm:pt modelId="{3F560907-FDD2-4998-BAA4-DD5644991705}" type="pres">
      <dgm:prSet presAssocID="{A6BB982E-60C7-4797-B1F7-7BD8026061C5}" presName="comp" presStyleCnt="0"/>
      <dgm:spPr/>
    </dgm:pt>
    <dgm:pt modelId="{CBCFE8BD-A3BA-495D-860B-D347F9EAE516}" type="pres">
      <dgm:prSet presAssocID="{A6BB982E-60C7-4797-B1F7-7BD8026061C5}" presName="box" presStyleLbl="node1" presStyleIdx="0" presStyleCnt="3"/>
      <dgm:spPr/>
      <dgm:t>
        <a:bodyPr/>
        <a:lstStyle/>
        <a:p>
          <a:endParaRPr lang="tr-TR"/>
        </a:p>
      </dgm:t>
    </dgm:pt>
    <dgm:pt modelId="{87A8E187-8269-4E20-B68B-A5B2BF2446CF}" type="pres">
      <dgm:prSet presAssocID="{A6BB982E-60C7-4797-B1F7-7BD8026061C5}" presName="img" presStyleLbl="fgImgPlace1" presStyleIdx="0" presStyleCnt="3"/>
      <dgm:spPr/>
    </dgm:pt>
    <dgm:pt modelId="{CB1F56EB-DE22-4887-9AE8-7E6546D3AC48}" type="pres">
      <dgm:prSet presAssocID="{A6BB982E-60C7-4797-B1F7-7BD8026061C5}" presName="text" presStyleLbl="node1" presStyleIdx="0" presStyleCnt="3">
        <dgm:presLayoutVars>
          <dgm:bulletEnabled val="1"/>
        </dgm:presLayoutVars>
      </dgm:prSet>
      <dgm:spPr/>
      <dgm:t>
        <a:bodyPr/>
        <a:lstStyle/>
        <a:p>
          <a:endParaRPr lang="tr-TR"/>
        </a:p>
      </dgm:t>
    </dgm:pt>
    <dgm:pt modelId="{0B6BA7CA-3D39-4706-B018-3D932B8E2DBB}" type="pres">
      <dgm:prSet presAssocID="{7C16830B-AC68-4975-AB78-578A925E5E53}" presName="spacer" presStyleCnt="0"/>
      <dgm:spPr/>
    </dgm:pt>
    <dgm:pt modelId="{48A00058-70DA-45B6-A314-0FD505F3DE81}" type="pres">
      <dgm:prSet presAssocID="{8E89E695-CBC1-4771-BEC3-9D344A14CED4}" presName="comp" presStyleCnt="0"/>
      <dgm:spPr/>
    </dgm:pt>
    <dgm:pt modelId="{92921E4A-ACC6-4CF8-AE30-3F997DD4AF45}" type="pres">
      <dgm:prSet presAssocID="{8E89E695-CBC1-4771-BEC3-9D344A14CED4}" presName="box" presStyleLbl="node1" presStyleIdx="1" presStyleCnt="3"/>
      <dgm:spPr/>
      <dgm:t>
        <a:bodyPr/>
        <a:lstStyle/>
        <a:p>
          <a:endParaRPr lang="tr-TR"/>
        </a:p>
      </dgm:t>
    </dgm:pt>
    <dgm:pt modelId="{C60A402B-5AB8-4C51-AE3E-1B90A5B87AA9}" type="pres">
      <dgm:prSet presAssocID="{8E89E695-CBC1-4771-BEC3-9D344A14CED4}" presName="img" presStyleLbl="fgImgPlace1" presStyleIdx="1" presStyleCnt="3"/>
      <dgm:spPr/>
    </dgm:pt>
    <dgm:pt modelId="{AF592553-CEBC-4DC6-B527-BFFBFCEFAFD9}" type="pres">
      <dgm:prSet presAssocID="{8E89E695-CBC1-4771-BEC3-9D344A14CED4}" presName="text" presStyleLbl="node1" presStyleIdx="1" presStyleCnt="3">
        <dgm:presLayoutVars>
          <dgm:bulletEnabled val="1"/>
        </dgm:presLayoutVars>
      </dgm:prSet>
      <dgm:spPr/>
      <dgm:t>
        <a:bodyPr/>
        <a:lstStyle/>
        <a:p>
          <a:endParaRPr lang="tr-TR"/>
        </a:p>
      </dgm:t>
    </dgm:pt>
    <dgm:pt modelId="{779E1789-725B-49D3-B073-2EB931B7F0DF}" type="pres">
      <dgm:prSet presAssocID="{BE44D395-22FD-47AE-9003-ABB5EE4FBB3C}" presName="spacer" presStyleCnt="0"/>
      <dgm:spPr/>
    </dgm:pt>
    <dgm:pt modelId="{C0693277-55B9-4967-B91F-0AD84475BDB3}" type="pres">
      <dgm:prSet presAssocID="{ED5559CB-22F0-4716-8F57-CCCCAD29EF4E}" presName="comp" presStyleCnt="0"/>
      <dgm:spPr/>
    </dgm:pt>
    <dgm:pt modelId="{351800D2-C7EB-494E-A3F6-4E58A4077461}" type="pres">
      <dgm:prSet presAssocID="{ED5559CB-22F0-4716-8F57-CCCCAD29EF4E}" presName="box" presStyleLbl="node1" presStyleIdx="2" presStyleCnt="3"/>
      <dgm:spPr/>
      <dgm:t>
        <a:bodyPr/>
        <a:lstStyle/>
        <a:p>
          <a:endParaRPr lang="tr-TR"/>
        </a:p>
      </dgm:t>
    </dgm:pt>
    <dgm:pt modelId="{FD95EA8E-E123-4598-B0F9-34ACEA996425}" type="pres">
      <dgm:prSet presAssocID="{ED5559CB-22F0-4716-8F57-CCCCAD29EF4E}" presName="img" presStyleLbl="fgImgPlace1" presStyleIdx="2" presStyleCnt="3"/>
      <dgm:spPr/>
    </dgm:pt>
    <dgm:pt modelId="{6B87FD99-44F5-4719-A4B3-86CF1F4D392D}" type="pres">
      <dgm:prSet presAssocID="{ED5559CB-22F0-4716-8F57-CCCCAD29EF4E}" presName="text" presStyleLbl="node1" presStyleIdx="2" presStyleCnt="3">
        <dgm:presLayoutVars>
          <dgm:bulletEnabled val="1"/>
        </dgm:presLayoutVars>
      </dgm:prSet>
      <dgm:spPr/>
      <dgm:t>
        <a:bodyPr/>
        <a:lstStyle/>
        <a:p>
          <a:endParaRPr lang="tr-TR"/>
        </a:p>
      </dgm:t>
    </dgm:pt>
  </dgm:ptLst>
  <dgm:cxnLst>
    <dgm:cxn modelId="{C22A8CF6-DEE6-4A9D-8E9F-4CCA1CCDC75F}" type="presOf" srcId="{33118604-95E2-4245-8147-398EA7141D0E}" destId="{92921E4A-ACC6-4CF8-AE30-3F997DD4AF45}" srcOrd="0" destOrd="2" presId="urn:microsoft.com/office/officeart/2005/8/layout/vList4#1"/>
    <dgm:cxn modelId="{26D7277F-4B79-4CAD-94D0-A11190900EC0}" type="presOf" srcId="{ED5559CB-22F0-4716-8F57-CCCCAD29EF4E}" destId="{351800D2-C7EB-494E-A3F6-4E58A4077461}" srcOrd="0" destOrd="0" presId="urn:microsoft.com/office/officeart/2005/8/layout/vList4#1"/>
    <dgm:cxn modelId="{B509C32C-9EC4-4D0D-B728-4DF5429F04C4}" type="presOf" srcId="{7098C579-E3A8-402C-BAEA-24FDAADBA461}" destId="{6B87FD99-44F5-4719-A4B3-86CF1F4D392D}" srcOrd="1" destOrd="1" presId="urn:microsoft.com/office/officeart/2005/8/layout/vList4#1"/>
    <dgm:cxn modelId="{B4199FCA-450C-4FFE-B5C8-2324720EEA92}" srcId="{ED5559CB-22F0-4716-8F57-CCCCAD29EF4E}" destId="{7098C579-E3A8-402C-BAEA-24FDAADBA461}" srcOrd="0" destOrd="0" parTransId="{DBAACCE6-0A2C-459D-BE9F-CD3FAE81DE70}" sibTransId="{254C17C8-2742-4DA1-A8D3-5F65F92547B0}"/>
    <dgm:cxn modelId="{F539DCF3-3AC2-47E6-91C6-2FB889CD17AF}" type="presOf" srcId="{1CA5BD46-7028-4DFB-B41D-A668704A0F19}" destId="{CB1F56EB-DE22-4887-9AE8-7E6546D3AC48}" srcOrd="1" destOrd="1" presId="urn:microsoft.com/office/officeart/2005/8/layout/vList4#1"/>
    <dgm:cxn modelId="{13AB7912-5CD3-4137-8648-DD44DD807D73}" type="presOf" srcId="{8E89E695-CBC1-4771-BEC3-9D344A14CED4}" destId="{AF592553-CEBC-4DC6-B527-BFFBFCEFAFD9}" srcOrd="1" destOrd="0" presId="urn:microsoft.com/office/officeart/2005/8/layout/vList4#1"/>
    <dgm:cxn modelId="{9E34D8A3-8CCC-4F5D-BB87-42241AFCA7AF}" srcId="{A6BB982E-60C7-4797-B1F7-7BD8026061C5}" destId="{630143CD-A71A-47A4-ADC1-37FAD845D5BF}" srcOrd="1" destOrd="0" parTransId="{751B7D6D-E2EF-4F33-AA4F-6D89BEF152C7}" sibTransId="{A51F746C-F6BC-42E7-A490-C49FBD600A92}"/>
    <dgm:cxn modelId="{D66FE18C-BD04-4C13-A81E-DE1720FD2140}" type="presOf" srcId="{3BEB3094-FE1A-4BB7-BD27-05B2FED8BB7A}" destId="{6B87FD99-44F5-4719-A4B3-86CF1F4D392D}" srcOrd="1" destOrd="2" presId="urn:microsoft.com/office/officeart/2005/8/layout/vList4#1"/>
    <dgm:cxn modelId="{EB66E967-0925-4D6A-AA34-DE92DC456974}" type="presOf" srcId="{A6BB982E-60C7-4797-B1F7-7BD8026061C5}" destId="{CBCFE8BD-A3BA-495D-860B-D347F9EAE516}" srcOrd="0" destOrd="0" presId="urn:microsoft.com/office/officeart/2005/8/layout/vList4#1"/>
    <dgm:cxn modelId="{CC1965C8-25E0-43FE-B759-C37FE0386F7F}" type="presOf" srcId="{33118604-95E2-4245-8147-398EA7141D0E}" destId="{AF592553-CEBC-4DC6-B527-BFFBFCEFAFD9}" srcOrd="1" destOrd="2" presId="urn:microsoft.com/office/officeart/2005/8/layout/vList4#1"/>
    <dgm:cxn modelId="{02C27303-6527-439D-8E83-726B06383FC2}" srcId="{ED5559CB-22F0-4716-8F57-CCCCAD29EF4E}" destId="{3BEB3094-FE1A-4BB7-BD27-05B2FED8BB7A}" srcOrd="1" destOrd="0" parTransId="{2FF9AC20-F253-4CA8-AD92-00211C731A4B}" sibTransId="{47DEEF98-8263-482D-BE17-B16E83096E48}"/>
    <dgm:cxn modelId="{75297E66-91FC-4B54-BDF8-03AC2AD07FBB}" srcId="{8E89E695-CBC1-4771-BEC3-9D344A14CED4}" destId="{01BE42FD-E07E-4BF7-87F2-306B4C55363B}" srcOrd="0" destOrd="0" parTransId="{E80A71AC-70F5-491F-B444-5186EA5FE4C2}" sibTransId="{060E9C8C-179E-4F52-AD6F-654D3462F227}"/>
    <dgm:cxn modelId="{E491235D-0943-4C8F-9DFD-551467D16EDE}" type="presOf" srcId="{D032849F-5E61-4E12-B73A-591D7AB85D71}" destId="{0F81EAF0-9B46-4A43-B8FB-15C9DBF8B1F9}" srcOrd="0" destOrd="0" presId="urn:microsoft.com/office/officeart/2005/8/layout/vList4#1"/>
    <dgm:cxn modelId="{5FCC3E08-EB72-4969-B4EA-C4D4A7E1A876}" srcId="{D032849F-5E61-4E12-B73A-591D7AB85D71}" destId="{ED5559CB-22F0-4716-8F57-CCCCAD29EF4E}" srcOrd="2" destOrd="0" parTransId="{7A7CECA0-FE8B-4D98-BD4B-97484533C51A}" sibTransId="{5B1A25B4-3F36-4D28-AB1C-B59A8B211482}"/>
    <dgm:cxn modelId="{A72559BD-DEBF-477C-9465-F79A3656A9D1}" type="presOf" srcId="{630143CD-A71A-47A4-ADC1-37FAD845D5BF}" destId="{CBCFE8BD-A3BA-495D-860B-D347F9EAE516}" srcOrd="0" destOrd="2" presId="urn:microsoft.com/office/officeart/2005/8/layout/vList4#1"/>
    <dgm:cxn modelId="{7E4843EC-77BE-465D-910E-502D8E56D5FA}" srcId="{A6BB982E-60C7-4797-B1F7-7BD8026061C5}" destId="{1CA5BD46-7028-4DFB-B41D-A668704A0F19}" srcOrd="0" destOrd="0" parTransId="{70D17E17-6A9C-4E8A-A4D5-CCE7DE8ED538}" sibTransId="{F9FE7A0D-0BC1-42FF-BE82-D73DE88F14B4}"/>
    <dgm:cxn modelId="{FC375006-FA47-47A0-BA1B-E899A8EBE35C}" type="presOf" srcId="{01BE42FD-E07E-4BF7-87F2-306B4C55363B}" destId="{92921E4A-ACC6-4CF8-AE30-3F997DD4AF45}" srcOrd="0" destOrd="1" presId="urn:microsoft.com/office/officeart/2005/8/layout/vList4#1"/>
    <dgm:cxn modelId="{97B46B84-FA27-419D-8151-1F081566617C}" srcId="{D032849F-5E61-4E12-B73A-591D7AB85D71}" destId="{A6BB982E-60C7-4797-B1F7-7BD8026061C5}" srcOrd="0" destOrd="0" parTransId="{C585D08E-1B23-479B-81A2-4A6909EAE42D}" sibTransId="{7C16830B-AC68-4975-AB78-578A925E5E53}"/>
    <dgm:cxn modelId="{927F9F40-6E2F-40F6-9356-3497EC418591}" type="presOf" srcId="{630143CD-A71A-47A4-ADC1-37FAD845D5BF}" destId="{CB1F56EB-DE22-4887-9AE8-7E6546D3AC48}" srcOrd="1" destOrd="2" presId="urn:microsoft.com/office/officeart/2005/8/layout/vList4#1"/>
    <dgm:cxn modelId="{9FC7954C-25BF-402A-B6F2-D9D8D35A4DCF}" type="presOf" srcId="{3BEB3094-FE1A-4BB7-BD27-05B2FED8BB7A}" destId="{351800D2-C7EB-494E-A3F6-4E58A4077461}" srcOrd="0" destOrd="2" presId="urn:microsoft.com/office/officeart/2005/8/layout/vList4#1"/>
    <dgm:cxn modelId="{08C22F3C-7D95-4160-AD77-B88A83DA8C71}" type="presOf" srcId="{7098C579-E3A8-402C-BAEA-24FDAADBA461}" destId="{351800D2-C7EB-494E-A3F6-4E58A4077461}" srcOrd="0" destOrd="1" presId="urn:microsoft.com/office/officeart/2005/8/layout/vList4#1"/>
    <dgm:cxn modelId="{82F63F2D-36FB-4B95-8C6F-97A4F07E14DC}" type="presOf" srcId="{8E89E695-CBC1-4771-BEC3-9D344A14CED4}" destId="{92921E4A-ACC6-4CF8-AE30-3F997DD4AF45}" srcOrd="0" destOrd="0" presId="urn:microsoft.com/office/officeart/2005/8/layout/vList4#1"/>
    <dgm:cxn modelId="{A6502E12-185A-45D0-A5E7-3E697B9BA975}" type="presOf" srcId="{ED5559CB-22F0-4716-8F57-CCCCAD29EF4E}" destId="{6B87FD99-44F5-4719-A4B3-86CF1F4D392D}" srcOrd="1" destOrd="0" presId="urn:microsoft.com/office/officeart/2005/8/layout/vList4#1"/>
    <dgm:cxn modelId="{38CB8546-E08C-4266-8356-15AB22DEB13A}" srcId="{8E89E695-CBC1-4771-BEC3-9D344A14CED4}" destId="{33118604-95E2-4245-8147-398EA7141D0E}" srcOrd="1" destOrd="0" parTransId="{E78AF9E0-821F-4312-B1F1-A1CB898F6521}" sibTransId="{8E6D6003-CF02-453E-9DF1-A5DA4A1EC5F4}"/>
    <dgm:cxn modelId="{53274C8C-DB38-4DF4-BD4C-84C7F3C8B54D}" type="presOf" srcId="{01BE42FD-E07E-4BF7-87F2-306B4C55363B}" destId="{AF592553-CEBC-4DC6-B527-BFFBFCEFAFD9}" srcOrd="1" destOrd="1" presId="urn:microsoft.com/office/officeart/2005/8/layout/vList4#1"/>
    <dgm:cxn modelId="{6049BED0-8C93-4DAD-ADB9-18142D572530}" type="presOf" srcId="{A6BB982E-60C7-4797-B1F7-7BD8026061C5}" destId="{CB1F56EB-DE22-4887-9AE8-7E6546D3AC48}" srcOrd="1" destOrd="0" presId="urn:microsoft.com/office/officeart/2005/8/layout/vList4#1"/>
    <dgm:cxn modelId="{9217068C-32C3-44EF-8539-1EED227EBA26}" type="presOf" srcId="{1CA5BD46-7028-4DFB-B41D-A668704A0F19}" destId="{CBCFE8BD-A3BA-495D-860B-D347F9EAE516}" srcOrd="0" destOrd="1" presId="urn:microsoft.com/office/officeart/2005/8/layout/vList4#1"/>
    <dgm:cxn modelId="{00E4F8E4-EBBB-4984-84FF-1FE97F6AA2BA}" srcId="{D032849F-5E61-4E12-B73A-591D7AB85D71}" destId="{8E89E695-CBC1-4771-BEC3-9D344A14CED4}" srcOrd="1" destOrd="0" parTransId="{F0719F0A-B860-48AA-82AD-692392DB4B3E}" sibTransId="{BE44D395-22FD-47AE-9003-ABB5EE4FBB3C}"/>
    <dgm:cxn modelId="{151587CD-8B54-4A6A-A5F9-271E65BF4949}" type="presParOf" srcId="{0F81EAF0-9B46-4A43-B8FB-15C9DBF8B1F9}" destId="{3F560907-FDD2-4998-BAA4-DD5644991705}" srcOrd="0" destOrd="0" presId="urn:microsoft.com/office/officeart/2005/8/layout/vList4#1"/>
    <dgm:cxn modelId="{5CFA9C90-D1F3-4B64-8C91-C9B2560E1CB2}" type="presParOf" srcId="{3F560907-FDD2-4998-BAA4-DD5644991705}" destId="{CBCFE8BD-A3BA-495D-860B-D347F9EAE516}" srcOrd="0" destOrd="0" presId="urn:microsoft.com/office/officeart/2005/8/layout/vList4#1"/>
    <dgm:cxn modelId="{9B42866D-BFFC-4A50-8F75-45322291AEFE}" type="presParOf" srcId="{3F560907-FDD2-4998-BAA4-DD5644991705}" destId="{87A8E187-8269-4E20-B68B-A5B2BF2446CF}" srcOrd="1" destOrd="0" presId="urn:microsoft.com/office/officeart/2005/8/layout/vList4#1"/>
    <dgm:cxn modelId="{AD9A0965-C442-4D1F-BC63-892FA609D9A3}" type="presParOf" srcId="{3F560907-FDD2-4998-BAA4-DD5644991705}" destId="{CB1F56EB-DE22-4887-9AE8-7E6546D3AC48}" srcOrd="2" destOrd="0" presId="urn:microsoft.com/office/officeart/2005/8/layout/vList4#1"/>
    <dgm:cxn modelId="{E0C896BF-4EC6-4109-9185-96AB787A438C}" type="presParOf" srcId="{0F81EAF0-9B46-4A43-B8FB-15C9DBF8B1F9}" destId="{0B6BA7CA-3D39-4706-B018-3D932B8E2DBB}" srcOrd="1" destOrd="0" presId="urn:microsoft.com/office/officeart/2005/8/layout/vList4#1"/>
    <dgm:cxn modelId="{DC913D4D-4512-416C-B9A8-AF0A346119B0}" type="presParOf" srcId="{0F81EAF0-9B46-4A43-B8FB-15C9DBF8B1F9}" destId="{48A00058-70DA-45B6-A314-0FD505F3DE81}" srcOrd="2" destOrd="0" presId="urn:microsoft.com/office/officeart/2005/8/layout/vList4#1"/>
    <dgm:cxn modelId="{8154279C-2C3E-4FB3-B951-851A4592258E}" type="presParOf" srcId="{48A00058-70DA-45B6-A314-0FD505F3DE81}" destId="{92921E4A-ACC6-4CF8-AE30-3F997DD4AF45}" srcOrd="0" destOrd="0" presId="urn:microsoft.com/office/officeart/2005/8/layout/vList4#1"/>
    <dgm:cxn modelId="{6D758956-F4EA-4A66-8DD1-3414A5C436FF}" type="presParOf" srcId="{48A00058-70DA-45B6-A314-0FD505F3DE81}" destId="{C60A402B-5AB8-4C51-AE3E-1B90A5B87AA9}" srcOrd="1" destOrd="0" presId="urn:microsoft.com/office/officeart/2005/8/layout/vList4#1"/>
    <dgm:cxn modelId="{94D6F640-923A-477D-A33D-342AEAFA3C53}" type="presParOf" srcId="{48A00058-70DA-45B6-A314-0FD505F3DE81}" destId="{AF592553-CEBC-4DC6-B527-BFFBFCEFAFD9}" srcOrd="2" destOrd="0" presId="urn:microsoft.com/office/officeart/2005/8/layout/vList4#1"/>
    <dgm:cxn modelId="{7D3CAD5F-E349-4A5D-82EB-B5ED153AE730}" type="presParOf" srcId="{0F81EAF0-9B46-4A43-B8FB-15C9DBF8B1F9}" destId="{779E1789-725B-49D3-B073-2EB931B7F0DF}" srcOrd="3" destOrd="0" presId="urn:microsoft.com/office/officeart/2005/8/layout/vList4#1"/>
    <dgm:cxn modelId="{30076BE5-E721-4D63-A3BC-B6D40788FC9A}" type="presParOf" srcId="{0F81EAF0-9B46-4A43-B8FB-15C9DBF8B1F9}" destId="{C0693277-55B9-4967-B91F-0AD84475BDB3}" srcOrd="4" destOrd="0" presId="urn:microsoft.com/office/officeart/2005/8/layout/vList4#1"/>
    <dgm:cxn modelId="{B4E80365-520C-4557-B6CD-C2BA8A492BAF}" type="presParOf" srcId="{C0693277-55B9-4967-B91F-0AD84475BDB3}" destId="{351800D2-C7EB-494E-A3F6-4E58A4077461}" srcOrd="0" destOrd="0" presId="urn:microsoft.com/office/officeart/2005/8/layout/vList4#1"/>
    <dgm:cxn modelId="{3E4B109E-5EAF-468D-8F6E-74B8D6BF54FE}" type="presParOf" srcId="{C0693277-55B9-4967-B91F-0AD84475BDB3}" destId="{FD95EA8E-E123-4598-B0F9-34ACEA996425}" srcOrd="1" destOrd="0" presId="urn:microsoft.com/office/officeart/2005/8/layout/vList4#1"/>
    <dgm:cxn modelId="{64F6B333-0B2F-4BF0-A591-C0521DFA6477}" type="presParOf" srcId="{C0693277-55B9-4967-B91F-0AD84475BDB3}" destId="{6B87FD99-44F5-4719-A4B3-86CF1F4D392D}" srcOrd="2" destOrd="0" presId="urn:microsoft.com/office/officeart/2005/8/layout/vList4#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EC6322D-8B5C-44E7-A559-0409BA20C357}"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tr-TR"/>
        </a:p>
      </dgm:t>
    </dgm:pt>
    <dgm:pt modelId="{0BE3F424-6F33-4B71-B205-E34BDC491563}">
      <dgm:prSet phldrT="[Metin]"/>
      <dgm:spPr/>
      <dgm:t>
        <a:bodyPr/>
        <a:lstStyle/>
        <a:p>
          <a:r>
            <a:rPr lang="tr-TR" dirty="0" smtClean="0"/>
            <a:t>deyim</a:t>
          </a:r>
          <a:endParaRPr lang="tr-TR" dirty="0"/>
        </a:p>
      </dgm:t>
    </dgm:pt>
    <dgm:pt modelId="{45007FDA-ED90-45E8-B04C-10361091E988}" type="parTrans" cxnId="{1095F542-9847-4380-BF4C-0D7C50012C7E}">
      <dgm:prSet/>
      <dgm:spPr/>
      <dgm:t>
        <a:bodyPr/>
        <a:lstStyle/>
        <a:p>
          <a:endParaRPr lang="tr-TR"/>
        </a:p>
      </dgm:t>
    </dgm:pt>
    <dgm:pt modelId="{F112CD25-DBD1-4C1E-A77E-B073E854D7F7}" type="sibTrans" cxnId="{1095F542-9847-4380-BF4C-0D7C50012C7E}">
      <dgm:prSet/>
      <dgm:spPr/>
      <dgm:t>
        <a:bodyPr/>
        <a:lstStyle/>
        <a:p>
          <a:endParaRPr lang="tr-TR"/>
        </a:p>
      </dgm:t>
    </dgm:pt>
    <dgm:pt modelId="{89239CC3-BC34-4288-B3B2-8668B834E0BF}">
      <dgm:prSet phldrT="[Metin]"/>
      <dgm:spPr/>
      <dgm:t>
        <a:bodyPr/>
        <a:lstStyle/>
        <a:p>
          <a:r>
            <a:rPr lang="tr-TR" dirty="0" smtClean="0"/>
            <a:t>atasözü</a:t>
          </a:r>
          <a:endParaRPr lang="tr-TR" dirty="0"/>
        </a:p>
      </dgm:t>
    </dgm:pt>
    <dgm:pt modelId="{6B6E5A41-6E8D-4C3B-9B8C-4DBECFE46FC5}" type="parTrans" cxnId="{065A6F0F-ADB0-4B95-973D-B5BF6454607A}">
      <dgm:prSet/>
      <dgm:spPr/>
      <dgm:t>
        <a:bodyPr/>
        <a:lstStyle/>
        <a:p>
          <a:endParaRPr lang="tr-TR"/>
        </a:p>
      </dgm:t>
    </dgm:pt>
    <dgm:pt modelId="{8C6FAAEE-5C52-493A-AD24-E5ABF626953F}" type="sibTrans" cxnId="{065A6F0F-ADB0-4B95-973D-B5BF6454607A}">
      <dgm:prSet/>
      <dgm:spPr/>
      <dgm:t>
        <a:bodyPr/>
        <a:lstStyle/>
        <a:p>
          <a:endParaRPr lang="tr-TR"/>
        </a:p>
      </dgm:t>
    </dgm:pt>
    <dgm:pt modelId="{A4E3273B-BE5C-4E88-B484-49AA136B76A5}">
      <dgm:prSet phldrT="[Metin]"/>
      <dgm:spPr/>
      <dgm:t>
        <a:bodyPr/>
        <a:lstStyle/>
        <a:p>
          <a:r>
            <a:rPr lang="tr-TR" dirty="0" err="1" smtClean="0"/>
            <a:t>kalıpsöz</a:t>
          </a:r>
          <a:endParaRPr lang="tr-TR" dirty="0"/>
        </a:p>
      </dgm:t>
    </dgm:pt>
    <dgm:pt modelId="{CCADE8EC-E0F3-4A38-8952-CA9C48A9D392}" type="parTrans" cxnId="{350C68C4-C850-46D6-B58E-A1637F3641AE}">
      <dgm:prSet/>
      <dgm:spPr/>
      <dgm:t>
        <a:bodyPr/>
        <a:lstStyle/>
        <a:p>
          <a:endParaRPr lang="tr-TR"/>
        </a:p>
      </dgm:t>
    </dgm:pt>
    <dgm:pt modelId="{8702B8EC-F590-4DF3-980B-61CC0FABCD42}" type="sibTrans" cxnId="{350C68C4-C850-46D6-B58E-A1637F3641AE}">
      <dgm:prSet/>
      <dgm:spPr/>
      <dgm:t>
        <a:bodyPr/>
        <a:lstStyle/>
        <a:p>
          <a:endParaRPr lang="tr-TR"/>
        </a:p>
      </dgm:t>
    </dgm:pt>
    <dgm:pt modelId="{6578B87A-CAFE-467A-9D8A-4329AFD5B8D3}" type="pres">
      <dgm:prSet presAssocID="{CEC6322D-8B5C-44E7-A559-0409BA20C357}" presName="linear" presStyleCnt="0">
        <dgm:presLayoutVars>
          <dgm:dir/>
          <dgm:animLvl val="lvl"/>
          <dgm:resizeHandles val="exact"/>
        </dgm:presLayoutVars>
      </dgm:prSet>
      <dgm:spPr/>
      <dgm:t>
        <a:bodyPr/>
        <a:lstStyle/>
        <a:p>
          <a:endParaRPr lang="tr-TR"/>
        </a:p>
      </dgm:t>
    </dgm:pt>
    <dgm:pt modelId="{10379158-5801-4AF3-832C-49D997378CE1}" type="pres">
      <dgm:prSet presAssocID="{0BE3F424-6F33-4B71-B205-E34BDC491563}" presName="parentLin" presStyleCnt="0"/>
      <dgm:spPr/>
    </dgm:pt>
    <dgm:pt modelId="{F691883B-A37C-422E-93D0-A053D21744F8}" type="pres">
      <dgm:prSet presAssocID="{0BE3F424-6F33-4B71-B205-E34BDC491563}" presName="parentLeftMargin" presStyleLbl="node1" presStyleIdx="0" presStyleCnt="3"/>
      <dgm:spPr/>
      <dgm:t>
        <a:bodyPr/>
        <a:lstStyle/>
        <a:p>
          <a:endParaRPr lang="tr-TR"/>
        </a:p>
      </dgm:t>
    </dgm:pt>
    <dgm:pt modelId="{D0326301-DB96-4348-8D07-89BC972378EE}" type="pres">
      <dgm:prSet presAssocID="{0BE3F424-6F33-4B71-B205-E34BDC491563}" presName="parentText" presStyleLbl="node1" presStyleIdx="0" presStyleCnt="3">
        <dgm:presLayoutVars>
          <dgm:chMax val="0"/>
          <dgm:bulletEnabled val="1"/>
        </dgm:presLayoutVars>
      </dgm:prSet>
      <dgm:spPr/>
      <dgm:t>
        <a:bodyPr/>
        <a:lstStyle/>
        <a:p>
          <a:endParaRPr lang="tr-TR"/>
        </a:p>
      </dgm:t>
    </dgm:pt>
    <dgm:pt modelId="{F9F9830A-DCC3-451D-A796-BCD1A2F73790}" type="pres">
      <dgm:prSet presAssocID="{0BE3F424-6F33-4B71-B205-E34BDC491563}" presName="negativeSpace" presStyleCnt="0"/>
      <dgm:spPr/>
    </dgm:pt>
    <dgm:pt modelId="{BD54F7BA-797C-469E-9489-D33AEDC35D7F}" type="pres">
      <dgm:prSet presAssocID="{0BE3F424-6F33-4B71-B205-E34BDC491563}" presName="childText" presStyleLbl="conFgAcc1" presStyleIdx="0" presStyleCnt="3">
        <dgm:presLayoutVars>
          <dgm:bulletEnabled val="1"/>
        </dgm:presLayoutVars>
      </dgm:prSet>
      <dgm:spPr/>
    </dgm:pt>
    <dgm:pt modelId="{2BF97CCC-8509-4E83-B8AE-C80A534187CA}" type="pres">
      <dgm:prSet presAssocID="{F112CD25-DBD1-4C1E-A77E-B073E854D7F7}" presName="spaceBetweenRectangles" presStyleCnt="0"/>
      <dgm:spPr/>
    </dgm:pt>
    <dgm:pt modelId="{C724A443-1B9F-4F0C-A5E6-BFE8B3A14903}" type="pres">
      <dgm:prSet presAssocID="{89239CC3-BC34-4288-B3B2-8668B834E0BF}" presName="parentLin" presStyleCnt="0"/>
      <dgm:spPr/>
    </dgm:pt>
    <dgm:pt modelId="{3A6486D6-8D42-42EE-BAD4-D561C160EB47}" type="pres">
      <dgm:prSet presAssocID="{89239CC3-BC34-4288-B3B2-8668B834E0BF}" presName="parentLeftMargin" presStyleLbl="node1" presStyleIdx="0" presStyleCnt="3"/>
      <dgm:spPr/>
      <dgm:t>
        <a:bodyPr/>
        <a:lstStyle/>
        <a:p>
          <a:endParaRPr lang="tr-TR"/>
        </a:p>
      </dgm:t>
    </dgm:pt>
    <dgm:pt modelId="{CAFF6828-6128-4CD2-B794-8C21CBCAC53F}" type="pres">
      <dgm:prSet presAssocID="{89239CC3-BC34-4288-B3B2-8668B834E0BF}" presName="parentText" presStyleLbl="node1" presStyleIdx="1" presStyleCnt="3">
        <dgm:presLayoutVars>
          <dgm:chMax val="0"/>
          <dgm:bulletEnabled val="1"/>
        </dgm:presLayoutVars>
      </dgm:prSet>
      <dgm:spPr/>
      <dgm:t>
        <a:bodyPr/>
        <a:lstStyle/>
        <a:p>
          <a:endParaRPr lang="tr-TR"/>
        </a:p>
      </dgm:t>
    </dgm:pt>
    <dgm:pt modelId="{B8582B09-7798-4389-9803-0A2CA03290BB}" type="pres">
      <dgm:prSet presAssocID="{89239CC3-BC34-4288-B3B2-8668B834E0BF}" presName="negativeSpace" presStyleCnt="0"/>
      <dgm:spPr/>
    </dgm:pt>
    <dgm:pt modelId="{11D2F50D-E2B5-460B-99C0-AFFDBCBB1615}" type="pres">
      <dgm:prSet presAssocID="{89239CC3-BC34-4288-B3B2-8668B834E0BF}" presName="childText" presStyleLbl="conFgAcc1" presStyleIdx="1" presStyleCnt="3">
        <dgm:presLayoutVars>
          <dgm:bulletEnabled val="1"/>
        </dgm:presLayoutVars>
      </dgm:prSet>
      <dgm:spPr/>
    </dgm:pt>
    <dgm:pt modelId="{86F4CD85-C9BA-457B-87FF-7082922F6177}" type="pres">
      <dgm:prSet presAssocID="{8C6FAAEE-5C52-493A-AD24-E5ABF626953F}" presName="spaceBetweenRectangles" presStyleCnt="0"/>
      <dgm:spPr/>
    </dgm:pt>
    <dgm:pt modelId="{D7961210-0671-4322-BC15-03DAB0E5AE25}" type="pres">
      <dgm:prSet presAssocID="{A4E3273B-BE5C-4E88-B484-49AA136B76A5}" presName="parentLin" presStyleCnt="0"/>
      <dgm:spPr/>
    </dgm:pt>
    <dgm:pt modelId="{B8C8B86D-C21A-49F9-A1C1-2ECAC4FC2A0D}" type="pres">
      <dgm:prSet presAssocID="{A4E3273B-BE5C-4E88-B484-49AA136B76A5}" presName="parentLeftMargin" presStyleLbl="node1" presStyleIdx="1" presStyleCnt="3"/>
      <dgm:spPr/>
      <dgm:t>
        <a:bodyPr/>
        <a:lstStyle/>
        <a:p>
          <a:endParaRPr lang="tr-TR"/>
        </a:p>
      </dgm:t>
    </dgm:pt>
    <dgm:pt modelId="{988B1194-596E-484C-A979-1BE7E51216EF}" type="pres">
      <dgm:prSet presAssocID="{A4E3273B-BE5C-4E88-B484-49AA136B76A5}" presName="parentText" presStyleLbl="node1" presStyleIdx="2" presStyleCnt="3">
        <dgm:presLayoutVars>
          <dgm:chMax val="0"/>
          <dgm:bulletEnabled val="1"/>
        </dgm:presLayoutVars>
      </dgm:prSet>
      <dgm:spPr/>
      <dgm:t>
        <a:bodyPr/>
        <a:lstStyle/>
        <a:p>
          <a:endParaRPr lang="tr-TR"/>
        </a:p>
      </dgm:t>
    </dgm:pt>
    <dgm:pt modelId="{DE0328C9-9FB3-41FC-84ED-594BCC17BB5C}" type="pres">
      <dgm:prSet presAssocID="{A4E3273B-BE5C-4E88-B484-49AA136B76A5}" presName="negativeSpace" presStyleCnt="0"/>
      <dgm:spPr/>
    </dgm:pt>
    <dgm:pt modelId="{810DE741-A4CF-42BA-924F-501E16203F48}" type="pres">
      <dgm:prSet presAssocID="{A4E3273B-BE5C-4E88-B484-49AA136B76A5}" presName="childText" presStyleLbl="conFgAcc1" presStyleIdx="2" presStyleCnt="3">
        <dgm:presLayoutVars>
          <dgm:bulletEnabled val="1"/>
        </dgm:presLayoutVars>
      </dgm:prSet>
      <dgm:spPr/>
    </dgm:pt>
  </dgm:ptLst>
  <dgm:cxnLst>
    <dgm:cxn modelId="{1095F542-9847-4380-BF4C-0D7C50012C7E}" srcId="{CEC6322D-8B5C-44E7-A559-0409BA20C357}" destId="{0BE3F424-6F33-4B71-B205-E34BDC491563}" srcOrd="0" destOrd="0" parTransId="{45007FDA-ED90-45E8-B04C-10361091E988}" sibTransId="{F112CD25-DBD1-4C1E-A77E-B073E854D7F7}"/>
    <dgm:cxn modelId="{4F9B2F41-5CB4-42A7-8415-A160DD5FEEA7}" type="presOf" srcId="{89239CC3-BC34-4288-B3B2-8668B834E0BF}" destId="{CAFF6828-6128-4CD2-B794-8C21CBCAC53F}" srcOrd="1" destOrd="0" presId="urn:microsoft.com/office/officeart/2005/8/layout/list1"/>
    <dgm:cxn modelId="{EDDA19DA-E457-4A8D-9174-7802D36A8D97}" type="presOf" srcId="{A4E3273B-BE5C-4E88-B484-49AA136B76A5}" destId="{B8C8B86D-C21A-49F9-A1C1-2ECAC4FC2A0D}" srcOrd="0" destOrd="0" presId="urn:microsoft.com/office/officeart/2005/8/layout/list1"/>
    <dgm:cxn modelId="{DE096FFE-4658-4D02-A345-ED99AC561C75}" type="presOf" srcId="{0BE3F424-6F33-4B71-B205-E34BDC491563}" destId="{D0326301-DB96-4348-8D07-89BC972378EE}" srcOrd="1" destOrd="0" presId="urn:microsoft.com/office/officeart/2005/8/layout/list1"/>
    <dgm:cxn modelId="{065A6F0F-ADB0-4B95-973D-B5BF6454607A}" srcId="{CEC6322D-8B5C-44E7-A559-0409BA20C357}" destId="{89239CC3-BC34-4288-B3B2-8668B834E0BF}" srcOrd="1" destOrd="0" parTransId="{6B6E5A41-6E8D-4C3B-9B8C-4DBECFE46FC5}" sibTransId="{8C6FAAEE-5C52-493A-AD24-E5ABF626953F}"/>
    <dgm:cxn modelId="{87D453A4-9DA3-41D5-B3B3-1884E9E33E7B}" type="presOf" srcId="{CEC6322D-8B5C-44E7-A559-0409BA20C357}" destId="{6578B87A-CAFE-467A-9D8A-4329AFD5B8D3}" srcOrd="0" destOrd="0" presId="urn:microsoft.com/office/officeart/2005/8/layout/list1"/>
    <dgm:cxn modelId="{E8C2434E-2A49-4497-8602-63FFE49AC94F}" type="presOf" srcId="{89239CC3-BC34-4288-B3B2-8668B834E0BF}" destId="{3A6486D6-8D42-42EE-BAD4-D561C160EB47}" srcOrd="0" destOrd="0" presId="urn:microsoft.com/office/officeart/2005/8/layout/list1"/>
    <dgm:cxn modelId="{8567DE06-73BE-401D-BAE2-21E5AAD98C44}" type="presOf" srcId="{A4E3273B-BE5C-4E88-B484-49AA136B76A5}" destId="{988B1194-596E-484C-A979-1BE7E51216EF}" srcOrd="1" destOrd="0" presId="urn:microsoft.com/office/officeart/2005/8/layout/list1"/>
    <dgm:cxn modelId="{0F547FCF-1EBC-490A-A20A-F08D67592995}" type="presOf" srcId="{0BE3F424-6F33-4B71-B205-E34BDC491563}" destId="{F691883B-A37C-422E-93D0-A053D21744F8}" srcOrd="0" destOrd="0" presId="urn:microsoft.com/office/officeart/2005/8/layout/list1"/>
    <dgm:cxn modelId="{350C68C4-C850-46D6-B58E-A1637F3641AE}" srcId="{CEC6322D-8B5C-44E7-A559-0409BA20C357}" destId="{A4E3273B-BE5C-4E88-B484-49AA136B76A5}" srcOrd="2" destOrd="0" parTransId="{CCADE8EC-E0F3-4A38-8952-CA9C48A9D392}" sibTransId="{8702B8EC-F590-4DF3-980B-61CC0FABCD42}"/>
    <dgm:cxn modelId="{B1EC52C7-BCCD-4370-ADAD-302FD901A9BB}" type="presParOf" srcId="{6578B87A-CAFE-467A-9D8A-4329AFD5B8D3}" destId="{10379158-5801-4AF3-832C-49D997378CE1}" srcOrd="0" destOrd="0" presId="urn:microsoft.com/office/officeart/2005/8/layout/list1"/>
    <dgm:cxn modelId="{1B5F5EA8-9424-492C-A399-7F87E43D793F}" type="presParOf" srcId="{10379158-5801-4AF3-832C-49D997378CE1}" destId="{F691883B-A37C-422E-93D0-A053D21744F8}" srcOrd="0" destOrd="0" presId="urn:microsoft.com/office/officeart/2005/8/layout/list1"/>
    <dgm:cxn modelId="{68DD7388-1512-4147-89BE-039CF37C6E3F}" type="presParOf" srcId="{10379158-5801-4AF3-832C-49D997378CE1}" destId="{D0326301-DB96-4348-8D07-89BC972378EE}" srcOrd="1" destOrd="0" presId="urn:microsoft.com/office/officeart/2005/8/layout/list1"/>
    <dgm:cxn modelId="{AA1F5547-9773-4B01-BF88-64EE1B23F286}" type="presParOf" srcId="{6578B87A-CAFE-467A-9D8A-4329AFD5B8D3}" destId="{F9F9830A-DCC3-451D-A796-BCD1A2F73790}" srcOrd="1" destOrd="0" presId="urn:microsoft.com/office/officeart/2005/8/layout/list1"/>
    <dgm:cxn modelId="{2759FF02-CCF9-4BC2-8CDC-B9E7886FA4F4}" type="presParOf" srcId="{6578B87A-CAFE-467A-9D8A-4329AFD5B8D3}" destId="{BD54F7BA-797C-469E-9489-D33AEDC35D7F}" srcOrd="2" destOrd="0" presId="urn:microsoft.com/office/officeart/2005/8/layout/list1"/>
    <dgm:cxn modelId="{320AE707-0E94-4BAE-9375-02562E459726}" type="presParOf" srcId="{6578B87A-CAFE-467A-9D8A-4329AFD5B8D3}" destId="{2BF97CCC-8509-4E83-B8AE-C80A534187CA}" srcOrd="3" destOrd="0" presId="urn:microsoft.com/office/officeart/2005/8/layout/list1"/>
    <dgm:cxn modelId="{9FDBA615-571F-48C9-B873-C361C241CCF6}" type="presParOf" srcId="{6578B87A-CAFE-467A-9D8A-4329AFD5B8D3}" destId="{C724A443-1B9F-4F0C-A5E6-BFE8B3A14903}" srcOrd="4" destOrd="0" presId="urn:microsoft.com/office/officeart/2005/8/layout/list1"/>
    <dgm:cxn modelId="{5E1C4AA1-EA30-4EB7-A83F-5E6A0B47A765}" type="presParOf" srcId="{C724A443-1B9F-4F0C-A5E6-BFE8B3A14903}" destId="{3A6486D6-8D42-42EE-BAD4-D561C160EB47}" srcOrd="0" destOrd="0" presId="urn:microsoft.com/office/officeart/2005/8/layout/list1"/>
    <dgm:cxn modelId="{F4C9AAC0-5B8D-47BA-9CC4-D6270BD20A5A}" type="presParOf" srcId="{C724A443-1B9F-4F0C-A5E6-BFE8B3A14903}" destId="{CAFF6828-6128-4CD2-B794-8C21CBCAC53F}" srcOrd="1" destOrd="0" presId="urn:microsoft.com/office/officeart/2005/8/layout/list1"/>
    <dgm:cxn modelId="{29A416B0-D944-4CFC-99E2-6D75575FFB0F}" type="presParOf" srcId="{6578B87A-CAFE-467A-9D8A-4329AFD5B8D3}" destId="{B8582B09-7798-4389-9803-0A2CA03290BB}" srcOrd="5" destOrd="0" presId="urn:microsoft.com/office/officeart/2005/8/layout/list1"/>
    <dgm:cxn modelId="{A35F2A97-B1DD-4D8B-8C21-8A1100518E70}" type="presParOf" srcId="{6578B87A-CAFE-467A-9D8A-4329AFD5B8D3}" destId="{11D2F50D-E2B5-460B-99C0-AFFDBCBB1615}" srcOrd="6" destOrd="0" presId="urn:microsoft.com/office/officeart/2005/8/layout/list1"/>
    <dgm:cxn modelId="{0249AAA4-771C-483E-B4DB-6A8798E4DC4A}" type="presParOf" srcId="{6578B87A-CAFE-467A-9D8A-4329AFD5B8D3}" destId="{86F4CD85-C9BA-457B-87FF-7082922F6177}" srcOrd="7" destOrd="0" presId="urn:microsoft.com/office/officeart/2005/8/layout/list1"/>
    <dgm:cxn modelId="{16048DF1-2750-4227-9E17-922968551728}" type="presParOf" srcId="{6578B87A-CAFE-467A-9D8A-4329AFD5B8D3}" destId="{D7961210-0671-4322-BC15-03DAB0E5AE25}" srcOrd="8" destOrd="0" presId="urn:microsoft.com/office/officeart/2005/8/layout/list1"/>
    <dgm:cxn modelId="{75F1248E-7884-4A11-AE11-93AA5328FEDF}" type="presParOf" srcId="{D7961210-0671-4322-BC15-03DAB0E5AE25}" destId="{B8C8B86D-C21A-49F9-A1C1-2ECAC4FC2A0D}" srcOrd="0" destOrd="0" presId="urn:microsoft.com/office/officeart/2005/8/layout/list1"/>
    <dgm:cxn modelId="{8F26CD0D-73C1-47F7-8B21-A63064CAEFC2}" type="presParOf" srcId="{D7961210-0671-4322-BC15-03DAB0E5AE25}" destId="{988B1194-596E-484C-A979-1BE7E51216EF}" srcOrd="1" destOrd="0" presId="urn:microsoft.com/office/officeart/2005/8/layout/list1"/>
    <dgm:cxn modelId="{1BDEB8DC-2E6A-45AE-8415-3AF29A16826D}" type="presParOf" srcId="{6578B87A-CAFE-467A-9D8A-4329AFD5B8D3}" destId="{DE0328C9-9FB3-41FC-84ED-594BCC17BB5C}" srcOrd="9" destOrd="0" presId="urn:microsoft.com/office/officeart/2005/8/layout/list1"/>
    <dgm:cxn modelId="{92562900-B861-4707-A523-11EF31A427E2}" type="presParOf" srcId="{6578B87A-CAFE-467A-9D8A-4329AFD5B8D3}" destId="{810DE741-A4CF-42BA-924F-501E16203F48}"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8E6CFE35-C077-4AA8-B71A-125D3B014F34}" type="doc">
      <dgm:prSet loTypeId="urn:microsoft.com/office/officeart/2005/8/layout/vList6" loCatId="list" qsTypeId="urn:microsoft.com/office/officeart/2005/8/quickstyle/simple1" qsCatId="simple" csTypeId="urn:microsoft.com/office/officeart/2005/8/colors/accent1_2" csCatId="accent1" phldr="1"/>
      <dgm:spPr/>
      <dgm:t>
        <a:bodyPr/>
        <a:lstStyle/>
        <a:p>
          <a:endParaRPr lang="tr-TR"/>
        </a:p>
      </dgm:t>
    </dgm:pt>
    <dgm:pt modelId="{A77BD894-33ED-4AFC-A317-94E5E76B446E}">
      <dgm:prSet phldrT="[Metin]" custT="1"/>
      <dgm:spPr/>
      <dgm:t>
        <a:bodyPr/>
        <a:lstStyle/>
        <a:p>
          <a:r>
            <a:rPr lang="tr-TR" sz="1400" dirty="0" smtClean="0"/>
            <a:t>ekmek</a:t>
          </a:r>
          <a:endParaRPr lang="tr-TR" sz="1400" dirty="0"/>
        </a:p>
      </dgm:t>
    </dgm:pt>
    <dgm:pt modelId="{C7FBFE0D-0A41-4F52-9167-72FB9E0F8F14}" type="parTrans" cxnId="{96628466-F03D-45E2-AB75-253862AF61F7}">
      <dgm:prSet/>
      <dgm:spPr/>
      <dgm:t>
        <a:bodyPr/>
        <a:lstStyle/>
        <a:p>
          <a:endParaRPr lang="tr-TR"/>
        </a:p>
      </dgm:t>
    </dgm:pt>
    <dgm:pt modelId="{5F08B0CB-2845-44DF-B74C-B4BEFB37A323}" type="sibTrans" cxnId="{96628466-F03D-45E2-AB75-253862AF61F7}">
      <dgm:prSet/>
      <dgm:spPr/>
      <dgm:t>
        <a:bodyPr/>
        <a:lstStyle/>
        <a:p>
          <a:endParaRPr lang="tr-TR"/>
        </a:p>
      </dgm:t>
    </dgm:pt>
    <dgm:pt modelId="{563BF85C-7135-4982-B294-6C7DC27C64CC}">
      <dgm:prSet phldrT="[Metin]" custT="1"/>
      <dgm:spPr/>
      <dgm:t>
        <a:bodyPr/>
        <a:lstStyle/>
        <a:p>
          <a:r>
            <a:rPr lang="tr-TR" sz="1400" dirty="0" smtClean="0"/>
            <a:t>Ekmek parası</a:t>
          </a:r>
          <a:endParaRPr lang="tr-TR" sz="1400" dirty="0"/>
        </a:p>
      </dgm:t>
    </dgm:pt>
    <dgm:pt modelId="{C97B9B6C-F9B1-4B63-AEA3-B32C3D7E59B3}" type="parTrans" cxnId="{C4208C8B-10B0-40E8-ACB8-97BD86EE635B}">
      <dgm:prSet/>
      <dgm:spPr/>
      <dgm:t>
        <a:bodyPr/>
        <a:lstStyle/>
        <a:p>
          <a:endParaRPr lang="tr-TR"/>
        </a:p>
      </dgm:t>
    </dgm:pt>
    <dgm:pt modelId="{908C7EB6-A755-45C4-80BA-F1910EA4AE98}" type="sibTrans" cxnId="{C4208C8B-10B0-40E8-ACB8-97BD86EE635B}">
      <dgm:prSet/>
      <dgm:spPr/>
      <dgm:t>
        <a:bodyPr/>
        <a:lstStyle/>
        <a:p>
          <a:endParaRPr lang="tr-TR"/>
        </a:p>
      </dgm:t>
    </dgm:pt>
    <dgm:pt modelId="{4DEFCFA1-B6B1-4F8C-B20B-3B9ECBA6B0ED}">
      <dgm:prSet phldrT="[Metin]" custT="1"/>
      <dgm:spPr/>
      <dgm:t>
        <a:bodyPr/>
        <a:lstStyle/>
        <a:p>
          <a:r>
            <a:rPr lang="tr-TR" sz="1400" dirty="0" smtClean="0"/>
            <a:t>Ekmek aslanın ağzında</a:t>
          </a:r>
          <a:endParaRPr lang="tr-TR" sz="1400" dirty="0"/>
        </a:p>
      </dgm:t>
    </dgm:pt>
    <dgm:pt modelId="{DB3F3D36-185D-4D71-B5D9-BC83F3BE584B}" type="parTrans" cxnId="{6FD115AF-1170-4828-BA46-C004EACA93AF}">
      <dgm:prSet/>
      <dgm:spPr/>
      <dgm:t>
        <a:bodyPr/>
        <a:lstStyle/>
        <a:p>
          <a:endParaRPr lang="tr-TR"/>
        </a:p>
      </dgm:t>
    </dgm:pt>
    <dgm:pt modelId="{94957180-975C-4C95-8591-1282F7340FED}" type="sibTrans" cxnId="{6FD115AF-1170-4828-BA46-C004EACA93AF}">
      <dgm:prSet/>
      <dgm:spPr/>
      <dgm:t>
        <a:bodyPr/>
        <a:lstStyle/>
        <a:p>
          <a:endParaRPr lang="tr-TR"/>
        </a:p>
      </dgm:t>
    </dgm:pt>
    <dgm:pt modelId="{D8BF1366-71A5-4120-ABE2-C071A9BF92E5}">
      <dgm:prSet phldrT="[Metin]" custT="1"/>
      <dgm:spPr/>
      <dgm:t>
        <a:bodyPr/>
        <a:lstStyle/>
        <a:p>
          <a:r>
            <a:rPr lang="tr-TR" sz="1200" b="0" i="0" dirty="0" smtClean="0"/>
            <a:t>Ekmekle oynayanın ekmeğiyle oynanır.</a:t>
          </a:r>
          <a:endParaRPr lang="tr-TR" sz="1200" b="0" dirty="0"/>
        </a:p>
      </dgm:t>
    </dgm:pt>
    <dgm:pt modelId="{E20F3500-D837-467A-A553-58328E25956F}" type="parTrans" cxnId="{16821CC9-5D6D-4C2D-A146-DA80C521D1A9}">
      <dgm:prSet/>
      <dgm:spPr/>
      <dgm:t>
        <a:bodyPr/>
        <a:lstStyle/>
        <a:p>
          <a:endParaRPr lang="tr-TR"/>
        </a:p>
      </dgm:t>
    </dgm:pt>
    <dgm:pt modelId="{34B33B85-754C-43DC-B320-2063C669C8E9}" type="sibTrans" cxnId="{16821CC9-5D6D-4C2D-A146-DA80C521D1A9}">
      <dgm:prSet/>
      <dgm:spPr/>
      <dgm:t>
        <a:bodyPr/>
        <a:lstStyle/>
        <a:p>
          <a:endParaRPr lang="tr-TR"/>
        </a:p>
      </dgm:t>
    </dgm:pt>
    <dgm:pt modelId="{06A1D388-A7D2-4E83-AA37-EABD11F84D09}">
      <dgm:prSet phldrT="[Metin]" phldr="1"/>
      <dgm:spPr/>
      <dgm:t>
        <a:bodyPr/>
        <a:lstStyle/>
        <a:p>
          <a:endParaRPr lang="tr-TR" sz="5100"/>
        </a:p>
      </dgm:t>
    </dgm:pt>
    <dgm:pt modelId="{9BF230DF-ED2C-462E-A4A7-3F359B77E65A}" type="parTrans" cxnId="{0BE7889F-0FA4-48CF-AB07-A00B204A0B8A}">
      <dgm:prSet/>
      <dgm:spPr/>
      <dgm:t>
        <a:bodyPr/>
        <a:lstStyle/>
        <a:p>
          <a:endParaRPr lang="tr-TR"/>
        </a:p>
      </dgm:t>
    </dgm:pt>
    <dgm:pt modelId="{8EC79ABF-E170-491E-B0A8-00AF91DC0799}" type="sibTrans" cxnId="{0BE7889F-0FA4-48CF-AB07-A00B204A0B8A}">
      <dgm:prSet/>
      <dgm:spPr/>
      <dgm:t>
        <a:bodyPr/>
        <a:lstStyle/>
        <a:p>
          <a:endParaRPr lang="tr-TR"/>
        </a:p>
      </dgm:t>
    </dgm:pt>
    <dgm:pt modelId="{B00781C5-54DB-499B-977D-1993DF1E6113}">
      <dgm:prSet phldrT="[Metin]" custT="1"/>
      <dgm:spPr/>
      <dgm:t>
        <a:bodyPr/>
        <a:lstStyle/>
        <a:p>
          <a:r>
            <a:rPr lang="tr-TR" sz="1400" dirty="0" smtClean="0"/>
            <a:t>Ekmek kavgası</a:t>
          </a:r>
          <a:endParaRPr lang="tr-TR" sz="1400" dirty="0"/>
        </a:p>
      </dgm:t>
    </dgm:pt>
    <dgm:pt modelId="{6E9149C7-CE9E-4153-AA2D-B39916061F18}" type="parTrans" cxnId="{5273649D-6B39-43FE-8B0D-B2D69BD1C660}">
      <dgm:prSet/>
      <dgm:spPr/>
    </dgm:pt>
    <dgm:pt modelId="{71955C47-46C1-4686-B86E-851141910D6F}" type="sibTrans" cxnId="{5273649D-6B39-43FE-8B0D-B2D69BD1C660}">
      <dgm:prSet/>
      <dgm:spPr/>
    </dgm:pt>
    <dgm:pt modelId="{35954B94-557A-421A-8844-93796B6A1C38}">
      <dgm:prSet phldrT="[Metin]" custT="1"/>
      <dgm:spPr/>
      <dgm:t>
        <a:bodyPr/>
        <a:lstStyle/>
        <a:p>
          <a:r>
            <a:rPr lang="tr-TR" sz="1400" dirty="0" smtClean="0"/>
            <a:t>Ekmeğini paylaşmak</a:t>
          </a:r>
          <a:endParaRPr lang="tr-TR" sz="1400" dirty="0"/>
        </a:p>
      </dgm:t>
    </dgm:pt>
    <dgm:pt modelId="{81AAA940-B6A6-4DC4-BA0F-80DD1574CD03}" type="parTrans" cxnId="{63D09135-A006-4C13-8CEE-18C4D5052E71}">
      <dgm:prSet/>
      <dgm:spPr/>
    </dgm:pt>
    <dgm:pt modelId="{946AC766-89B8-48B9-B8E6-1AA898BE02A3}" type="sibTrans" cxnId="{63D09135-A006-4C13-8CEE-18C4D5052E71}">
      <dgm:prSet/>
      <dgm:spPr/>
    </dgm:pt>
    <dgm:pt modelId="{78339195-5EEF-4296-81C1-C5B74ABD4E7E}">
      <dgm:prSet phldrT="[Metin]" custT="1"/>
      <dgm:spPr/>
      <dgm:t>
        <a:bodyPr/>
        <a:lstStyle/>
        <a:p>
          <a:r>
            <a:rPr lang="tr-TR" sz="1200" dirty="0" smtClean="0"/>
            <a:t>Ekmeğinden etmek</a:t>
          </a:r>
          <a:endParaRPr lang="tr-TR" sz="1200" dirty="0"/>
        </a:p>
      </dgm:t>
    </dgm:pt>
    <dgm:pt modelId="{5C142909-C125-4C52-9E79-262410A1D53D}" type="parTrans" cxnId="{E74E5099-4593-4393-A0DF-7E4797F73CFF}">
      <dgm:prSet/>
      <dgm:spPr/>
    </dgm:pt>
    <dgm:pt modelId="{83E84D3F-9F32-48BB-8187-B5BF4E654190}" type="sibTrans" cxnId="{E74E5099-4593-4393-A0DF-7E4797F73CFF}">
      <dgm:prSet/>
      <dgm:spPr/>
    </dgm:pt>
    <dgm:pt modelId="{53C92BB6-21BD-4ECE-89AC-1A44159705E5}">
      <dgm:prSet phldrT="[Metin]" custT="1"/>
      <dgm:spPr/>
      <dgm:t>
        <a:bodyPr/>
        <a:lstStyle/>
        <a:p>
          <a:r>
            <a:rPr lang="tr-TR" sz="1200" dirty="0" smtClean="0"/>
            <a:t>Ekmeğinden olmak</a:t>
          </a:r>
          <a:endParaRPr lang="tr-TR" sz="1200" dirty="0"/>
        </a:p>
      </dgm:t>
    </dgm:pt>
    <dgm:pt modelId="{0665DD33-82D7-4B5E-81C1-F99B4F128874}" type="parTrans" cxnId="{60E29491-9639-464C-8904-EB5B4D83B9EF}">
      <dgm:prSet/>
      <dgm:spPr/>
    </dgm:pt>
    <dgm:pt modelId="{4BA86880-CDDB-4EE7-95E4-98FDAE0A53C8}" type="sibTrans" cxnId="{60E29491-9639-464C-8904-EB5B4D83B9EF}">
      <dgm:prSet/>
      <dgm:spPr/>
    </dgm:pt>
    <dgm:pt modelId="{B79CB328-DCE7-428C-94EF-8789ED93FD0D}">
      <dgm:prSet phldrT="[Metin]" custT="1"/>
      <dgm:spPr/>
      <dgm:t>
        <a:bodyPr/>
        <a:lstStyle/>
        <a:p>
          <a:r>
            <a:rPr lang="tr-TR" sz="1200" dirty="0" smtClean="0"/>
            <a:t>Ekmeğine kan doğramak</a:t>
          </a:r>
          <a:endParaRPr lang="tr-TR" sz="1200" dirty="0"/>
        </a:p>
      </dgm:t>
    </dgm:pt>
    <dgm:pt modelId="{DE82FCD4-190F-4FC0-87EA-038706A4220B}" type="parTrans" cxnId="{7AA8192F-A57F-4A27-B277-7F408D0B984A}">
      <dgm:prSet/>
      <dgm:spPr/>
    </dgm:pt>
    <dgm:pt modelId="{64A709BB-0DD2-4345-B884-AE5CB9CB8B5F}" type="sibTrans" cxnId="{7AA8192F-A57F-4A27-B277-7F408D0B984A}">
      <dgm:prSet/>
      <dgm:spPr/>
    </dgm:pt>
    <dgm:pt modelId="{421D9124-8B42-45A7-9FCC-CC67D0540296}">
      <dgm:prSet phldrT="[Metin]" custT="1"/>
      <dgm:spPr/>
      <dgm:t>
        <a:bodyPr/>
        <a:lstStyle/>
        <a:p>
          <a:r>
            <a:rPr lang="tr-TR" sz="1200" dirty="0" smtClean="0"/>
            <a:t>Ekmeğine kuru ayranına duru mu dedik</a:t>
          </a:r>
          <a:endParaRPr lang="tr-TR" sz="1200" dirty="0"/>
        </a:p>
      </dgm:t>
    </dgm:pt>
    <dgm:pt modelId="{CB5E7075-4F03-43F5-9A1A-45F75F0760DD}" type="parTrans" cxnId="{81AB156A-8A71-4AB1-877C-1805A76F8EDE}">
      <dgm:prSet/>
      <dgm:spPr/>
    </dgm:pt>
    <dgm:pt modelId="{65B22477-2D31-48B4-BE24-1D72ED4AA152}" type="sibTrans" cxnId="{81AB156A-8A71-4AB1-877C-1805A76F8EDE}">
      <dgm:prSet/>
      <dgm:spPr/>
    </dgm:pt>
    <dgm:pt modelId="{60711CB5-AC50-4D2F-A34B-5A688B56B629}">
      <dgm:prSet phldrT="[Metin]" custT="1"/>
      <dgm:spPr/>
      <dgm:t>
        <a:bodyPr/>
        <a:lstStyle/>
        <a:p>
          <a:r>
            <a:rPr lang="tr-TR" sz="1400" dirty="0" smtClean="0"/>
            <a:t>Ekmeğini eline almak</a:t>
          </a:r>
          <a:endParaRPr lang="tr-TR" sz="1400" dirty="0"/>
        </a:p>
      </dgm:t>
    </dgm:pt>
    <dgm:pt modelId="{851200F5-2F0A-4E02-B2AD-1469826A03E3}" type="parTrans" cxnId="{F1178DC7-9405-4C8E-9EC9-72C17C9D2F1D}">
      <dgm:prSet/>
      <dgm:spPr/>
    </dgm:pt>
    <dgm:pt modelId="{E6559A21-EE01-43CA-9115-26FF3806BE1F}" type="sibTrans" cxnId="{F1178DC7-9405-4C8E-9EC9-72C17C9D2F1D}">
      <dgm:prSet/>
      <dgm:spPr/>
    </dgm:pt>
    <dgm:pt modelId="{E9EDE2E7-4267-4C0D-A4FD-E050BBE740A9}">
      <dgm:prSet phldrT="[Metin]" custT="1"/>
      <dgm:spPr/>
      <dgm:t>
        <a:bodyPr/>
        <a:lstStyle/>
        <a:p>
          <a:r>
            <a:rPr lang="tr-TR" sz="1400" dirty="0" smtClean="0"/>
            <a:t>Ekmeğini taştan çıkarmak</a:t>
          </a:r>
          <a:endParaRPr lang="tr-TR" sz="1400" dirty="0"/>
        </a:p>
      </dgm:t>
    </dgm:pt>
    <dgm:pt modelId="{2AFB68C3-B402-45F6-870C-93BE3F55F4F8}" type="parTrans" cxnId="{0E8ACF5C-4AA4-45A5-A9C1-6788D451C985}">
      <dgm:prSet/>
      <dgm:spPr/>
    </dgm:pt>
    <dgm:pt modelId="{7BEBE3B2-3D87-4C59-8A2C-FFB78D972ABA}" type="sibTrans" cxnId="{0E8ACF5C-4AA4-45A5-A9C1-6788D451C985}">
      <dgm:prSet/>
      <dgm:spPr/>
    </dgm:pt>
    <dgm:pt modelId="{CFBF1F87-3DC4-4903-9765-7445890B2AB5}">
      <dgm:prSet phldrT="[Metin]" custT="1"/>
      <dgm:spPr/>
      <dgm:t>
        <a:bodyPr/>
        <a:lstStyle/>
        <a:p>
          <a:r>
            <a:rPr lang="tr-TR" sz="1200" dirty="0" smtClean="0"/>
            <a:t>Ekmeğine mani olmak</a:t>
          </a:r>
          <a:endParaRPr lang="tr-TR" sz="1200" dirty="0"/>
        </a:p>
      </dgm:t>
    </dgm:pt>
    <dgm:pt modelId="{14B23411-8D93-4EB1-A3B5-A8DFC46309B8}" type="parTrans" cxnId="{72721CC3-7A0D-4015-9271-42E32AA799FC}">
      <dgm:prSet/>
      <dgm:spPr/>
    </dgm:pt>
    <dgm:pt modelId="{3BF2AAE2-E33F-4CB4-8D68-49C1D0A4D8C6}" type="sibTrans" cxnId="{72721CC3-7A0D-4015-9271-42E32AA799FC}">
      <dgm:prSet/>
      <dgm:spPr/>
    </dgm:pt>
    <dgm:pt modelId="{A68FEE27-5113-4DB7-A5F4-CF5EEBE99345}">
      <dgm:prSet phldrT="[Metin]"/>
      <dgm:spPr/>
      <dgm:t>
        <a:bodyPr/>
        <a:lstStyle/>
        <a:p>
          <a:r>
            <a:rPr lang="tr-TR" dirty="0" smtClean="0"/>
            <a:t>ekmek</a:t>
          </a:r>
          <a:endParaRPr lang="tr-TR" dirty="0"/>
        </a:p>
      </dgm:t>
    </dgm:pt>
    <dgm:pt modelId="{EEF8DB72-7449-49C7-A249-A3E9B144BD75}" type="sibTrans" cxnId="{6A51D3A4-07C7-467C-AA81-3EC24A412D92}">
      <dgm:prSet/>
      <dgm:spPr/>
      <dgm:t>
        <a:bodyPr/>
        <a:lstStyle/>
        <a:p>
          <a:endParaRPr lang="tr-TR"/>
        </a:p>
      </dgm:t>
    </dgm:pt>
    <dgm:pt modelId="{10665F06-4B8F-4103-A29D-B355096F031A}" type="parTrans" cxnId="{6A51D3A4-07C7-467C-AA81-3EC24A412D92}">
      <dgm:prSet/>
      <dgm:spPr/>
      <dgm:t>
        <a:bodyPr/>
        <a:lstStyle/>
        <a:p>
          <a:endParaRPr lang="tr-TR"/>
        </a:p>
      </dgm:t>
    </dgm:pt>
    <dgm:pt modelId="{FA4BFD6D-3194-4012-8596-A3A46F3AC1B7}" type="pres">
      <dgm:prSet presAssocID="{8E6CFE35-C077-4AA8-B71A-125D3B014F34}" presName="Name0" presStyleCnt="0">
        <dgm:presLayoutVars>
          <dgm:dir/>
          <dgm:animLvl val="lvl"/>
          <dgm:resizeHandles/>
        </dgm:presLayoutVars>
      </dgm:prSet>
      <dgm:spPr/>
      <dgm:t>
        <a:bodyPr/>
        <a:lstStyle/>
        <a:p>
          <a:endParaRPr lang="tr-TR"/>
        </a:p>
      </dgm:t>
    </dgm:pt>
    <dgm:pt modelId="{62317C27-E553-455C-82B6-3D807A9B982F}" type="pres">
      <dgm:prSet presAssocID="{A77BD894-33ED-4AFC-A317-94E5E76B446E}" presName="linNode" presStyleCnt="0"/>
      <dgm:spPr/>
    </dgm:pt>
    <dgm:pt modelId="{DE6E906E-5EDF-4EAA-8EC4-AF8AD7735297}" type="pres">
      <dgm:prSet presAssocID="{A77BD894-33ED-4AFC-A317-94E5E76B446E}" presName="parentShp" presStyleLbl="node1" presStyleIdx="0" presStyleCnt="2" custLinFactNeighborX="209" custLinFactNeighborY="48088">
        <dgm:presLayoutVars>
          <dgm:bulletEnabled val="1"/>
        </dgm:presLayoutVars>
      </dgm:prSet>
      <dgm:spPr/>
      <dgm:t>
        <a:bodyPr/>
        <a:lstStyle/>
        <a:p>
          <a:endParaRPr lang="tr-TR"/>
        </a:p>
      </dgm:t>
    </dgm:pt>
    <dgm:pt modelId="{9CD5D855-D713-4CF9-BF60-7A1889D0418E}" type="pres">
      <dgm:prSet presAssocID="{A77BD894-33ED-4AFC-A317-94E5E76B446E}" presName="childShp" presStyleLbl="bgAccFollowNode1" presStyleIdx="0" presStyleCnt="2">
        <dgm:presLayoutVars>
          <dgm:bulletEnabled val="1"/>
        </dgm:presLayoutVars>
      </dgm:prSet>
      <dgm:spPr/>
      <dgm:t>
        <a:bodyPr/>
        <a:lstStyle/>
        <a:p>
          <a:endParaRPr lang="tr-TR"/>
        </a:p>
      </dgm:t>
    </dgm:pt>
    <dgm:pt modelId="{7284FC67-9848-4A59-BBD4-B35A5E24F958}" type="pres">
      <dgm:prSet presAssocID="{5F08B0CB-2845-44DF-B74C-B4BEFB37A323}" presName="spacing" presStyleCnt="0"/>
      <dgm:spPr/>
    </dgm:pt>
    <dgm:pt modelId="{6027B570-53CD-4420-BF8D-BBEB0F2BDCC1}" type="pres">
      <dgm:prSet presAssocID="{A68FEE27-5113-4DB7-A5F4-CF5EEBE99345}" presName="linNode" presStyleCnt="0"/>
      <dgm:spPr/>
    </dgm:pt>
    <dgm:pt modelId="{ED0E7F0E-4C38-40F5-877D-ACCC03561A0A}" type="pres">
      <dgm:prSet presAssocID="{A68FEE27-5113-4DB7-A5F4-CF5EEBE99345}" presName="parentShp" presStyleLbl="node1" presStyleIdx="1" presStyleCnt="2" custLinFactNeighborX="210" custLinFactNeighborY="-61912">
        <dgm:presLayoutVars>
          <dgm:bulletEnabled val="1"/>
        </dgm:presLayoutVars>
      </dgm:prSet>
      <dgm:spPr/>
      <dgm:t>
        <a:bodyPr/>
        <a:lstStyle/>
        <a:p>
          <a:endParaRPr lang="tr-TR"/>
        </a:p>
      </dgm:t>
    </dgm:pt>
    <dgm:pt modelId="{D5F5A4A6-2FAB-4188-9EE6-84D7007BCC92}" type="pres">
      <dgm:prSet presAssocID="{A68FEE27-5113-4DB7-A5F4-CF5EEBE99345}" presName="childShp" presStyleLbl="bgAccFollowNode1" presStyleIdx="1" presStyleCnt="2">
        <dgm:presLayoutVars>
          <dgm:bulletEnabled val="1"/>
        </dgm:presLayoutVars>
      </dgm:prSet>
      <dgm:spPr/>
      <dgm:t>
        <a:bodyPr/>
        <a:lstStyle/>
        <a:p>
          <a:endParaRPr lang="tr-TR"/>
        </a:p>
      </dgm:t>
    </dgm:pt>
  </dgm:ptLst>
  <dgm:cxnLst>
    <dgm:cxn modelId="{75FCF752-D1A3-4C1C-BAD6-587820B4681C}" type="presOf" srcId="{563BF85C-7135-4982-B294-6C7DC27C64CC}" destId="{9CD5D855-D713-4CF9-BF60-7A1889D0418E}" srcOrd="0" destOrd="0" presId="urn:microsoft.com/office/officeart/2005/8/layout/vList6"/>
    <dgm:cxn modelId="{E74E5099-4593-4393-A0DF-7E4797F73CFF}" srcId="{A68FEE27-5113-4DB7-A5F4-CF5EEBE99345}" destId="{78339195-5EEF-4296-81C1-C5B74ABD4E7E}" srcOrd="1" destOrd="0" parTransId="{5C142909-C125-4C52-9E79-262410A1D53D}" sibTransId="{83E84D3F-9F32-48BB-8187-B5BF4E654190}"/>
    <dgm:cxn modelId="{0D2A2DA1-A368-4AEC-95E8-3C0D20C86068}" type="presOf" srcId="{D8BF1366-71A5-4120-ABE2-C071A9BF92E5}" destId="{D5F5A4A6-2FAB-4188-9EE6-84D7007BCC92}" srcOrd="0" destOrd="0" presId="urn:microsoft.com/office/officeart/2005/8/layout/vList6"/>
    <dgm:cxn modelId="{8FF8F12A-A2C6-4E9E-9A0D-791A93C77476}" type="presOf" srcId="{78339195-5EEF-4296-81C1-C5B74ABD4E7E}" destId="{D5F5A4A6-2FAB-4188-9EE6-84D7007BCC92}" srcOrd="0" destOrd="1" presId="urn:microsoft.com/office/officeart/2005/8/layout/vList6"/>
    <dgm:cxn modelId="{C4208C8B-10B0-40E8-ACB8-97BD86EE635B}" srcId="{A77BD894-33ED-4AFC-A317-94E5E76B446E}" destId="{563BF85C-7135-4982-B294-6C7DC27C64CC}" srcOrd="0" destOrd="0" parTransId="{C97B9B6C-F9B1-4B63-AEA3-B32C3D7E59B3}" sibTransId="{908C7EB6-A755-45C4-80BA-F1910EA4AE98}"/>
    <dgm:cxn modelId="{A8A20E04-2231-47CA-9115-9960C685DE2B}" type="presOf" srcId="{E9EDE2E7-4267-4C0D-A4FD-E050BBE740A9}" destId="{9CD5D855-D713-4CF9-BF60-7A1889D0418E}" srcOrd="0" destOrd="5" presId="urn:microsoft.com/office/officeart/2005/8/layout/vList6"/>
    <dgm:cxn modelId="{B42C9821-A948-475C-8E9F-B06D708D6E4E}" type="presOf" srcId="{35954B94-557A-421A-8844-93796B6A1C38}" destId="{9CD5D855-D713-4CF9-BF60-7A1889D0418E}" srcOrd="0" destOrd="3" presId="urn:microsoft.com/office/officeart/2005/8/layout/vList6"/>
    <dgm:cxn modelId="{D97FB9C0-238C-4BB9-9267-D827AA19FF3A}" type="presOf" srcId="{B00781C5-54DB-499B-977D-1993DF1E6113}" destId="{9CD5D855-D713-4CF9-BF60-7A1889D0418E}" srcOrd="0" destOrd="2" presId="urn:microsoft.com/office/officeart/2005/8/layout/vList6"/>
    <dgm:cxn modelId="{16821CC9-5D6D-4C2D-A146-DA80C521D1A9}" srcId="{A68FEE27-5113-4DB7-A5F4-CF5EEBE99345}" destId="{D8BF1366-71A5-4120-ABE2-C071A9BF92E5}" srcOrd="0" destOrd="0" parTransId="{E20F3500-D837-467A-A553-58328E25956F}" sibTransId="{34B33B85-754C-43DC-B320-2063C669C8E9}"/>
    <dgm:cxn modelId="{F1178DC7-9405-4C8E-9EC9-72C17C9D2F1D}" srcId="{A77BD894-33ED-4AFC-A317-94E5E76B446E}" destId="{60711CB5-AC50-4D2F-A34B-5A688B56B629}" srcOrd="4" destOrd="0" parTransId="{851200F5-2F0A-4E02-B2AD-1469826A03E3}" sibTransId="{E6559A21-EE01-43CA-9115-26FF3806BE1F}"/>
    <dgm:cxn modelId="{81AB156A-8A71-4AB1-877C-1805A76F8EDE}" srcId="{A68FEE27-5113-4DB7-A5F4-CF5EEBE99345}" destId="{421D9124-8B42-45A7-9FCC-CC67D0540296}" srcOrd="4" destOrd="0" parTransId="{CB5E7075-4F03-43F5-9A1A-45F75F0760DD}" sibTransId="{65B22477-2D31-48B4-BE24-1D72ED4AA152}"/>
    <dgm:cxn modelId="{983E9173-6015-4C27-AC78-85D9FABBB752}" type="presOf" srcId="{CFBF1F87-3DC4-4903-9765-7445890B2AB5}" destId="{D5F5A4A6-2FAB-4188-9EE6-84D7007BCC92}" srcOrd="0" destOrd="5" presId="urn:microsoft.com/office/officeart/2005/8/layout/vList6"/>
    <dgm:cxn modelId="{63D09135-A006-4C13-8CEE-18C4D5052E71}" srcId="{A77BD894-33ED-4AFC-A317-94E5E76B446E}" destId="{35954B94-557A-421A-8844-93796B6A1C38}" srcOrd="3" destOrd="0" parTransId="{81AAA940-B6A6-4DC4-BA0F-80DD1574CD03}" sibTransId="{946AC766-89B8-48B9-B8E6-1AA898BE02A3}"/>
    <dgm:cxn modelId="{96628466-F03D-45E2-AB75-253862AF61F7}" srcId="{8E6CFE35-C077-4AA8-B71A-125D3B014F34}" destId="{A77BD894-33ED-4AFC-A317-94E5E76B446E}" srcOrd="0" destOrd="0" parTransId="{C7FBFE0D-0A41-4F52-9167-72FB9E0F8F14}" sibTransId="{5F08B0CB-2845-44DF-B74C-B4BEFB37A323}"/>
    <dgm:cxn modelId="{5273649D-6B39-43FE-8B0D-B2D69BD1C660}" srcId="{A77BD894-33ED-4AFC-A317-94E5E76B446E}" destId="{B00781C5-54DB-499B-977D-1993DF1E6113}" srcOrd="2" destOrd="0" parTransId="{6E9149C7-CE9E-4153-AA2D-B39916061F18}" sibTransId="{71955C47-46C1-4686-B86E-851141910D6F}"/>
    <dgm:cxn modelId="{CC48CBDF-7B5F-43C1-962F-C5E549A1F750}" type="presOf" srcId="{53C92BB6-21BD-4ECE-89AC-1A44159705E5}" destId="{D5F5A4A6-2FAB-4188-9EE6-84D7007BCC92}" srcOrd="0" destOrd="2" presId="urn:microsoft.com/office/officeart/2005/8/layout/vList6"/>
    <dgm:cxn modelId="{934BF206-B0B6-4C02-B7B1-8D782244DE76}" type="presOf" srcId="{421D9124-8B42-45A7-9FCC-CC67D0540296}" destId="{D5F5A4A6-2FAB-4188-9EE6-84D7007BCC92}" srcOrd="0" destOrd="4" presId="urn:microsoft.com/office/officeart/2005/8/layout/vList6"/>
    <dgm:cxn modelId="{72721CC3-7A0D-4015-9271-42E32AA799FC}" srcId="{A68FEE27-5113-4DB7-A5F4-CF5EEBE99345}" destId="{CFBF1F87-3DC4-4903-9765-7445890B2AB5}" srcOrd="5" destOrd="0" parTransId="{14B23411-8D93-4EB1-A3B5-A8DFC46309B8}" sibTransId="{3BF2AAE2-E33F-4CB4-8D68-49C1D0A4D8C6}"/>
    <dgm:cxn modelId="{02935B19-2BAD-4FAE-BB9A-04F66BDF5E7E}" type="presOf" srcId="{8E6CFE35-C077-4AA8-B71A-125D3B014F34}" destId="{FA4BFD6D-3194-4012-8596-A3A46F3AC1B7}" srcOrd="0" destOrd="0" presId="urn:microsoft.com/office/officeart/2005/8/layout/vList6"/>
    <dgm:cxn modelId="{60E29491-9639-464C-8904-EB5B4D83B9EF}" srcId="{A68FEE27-5113-4DB7-A5F4-CF5EEBE99345}" destId="{53C92BB6-21BD-4ECE-89AC-1A44159705E5}" srcOrd="2" destOrd="0" parTransId="{0665DD33-82D7-4B5E-81C1-F99B4F128874}" sibTransId="{4BA86880-CDDB-4EE7-95E4-98FDAE0A53C8}"/>
    <dgm:cxn modelId="{4C88E375-5F98-49A0-B29D-ADFCC82E2490}" type="presOf" srcId="{A68FEE27-5113-4DB7-A5F4-CF5EEBE99345}" destId="{ED0E7F0E-4C38-40F5-877D-ACCC03561A0A}" srcOrd="0" destOrd="0" presId="urn:microsoft.com/office/officeart/2005/8/layout/vList6"/>
    <dgm:cxn modelId="{0E8ACF5C-4AA4-45A5-A9C1-6788D451C985}" srcId="{A77BD894-33ED-4AFC-A317-94E5E76B446E}" destId="{E9EDE2E7-4267-4C0D-A4FD-E050BBE740A9}" srcOrd="5" destOrd="0" parTransId="{2AFB68C3-B402-45F6-870C-93BE3F55F4F8}" sibTransId="{7BEBE3B2-3D87-4C59-8A2C-FFB78D972ABA}"/>
    <dgm:cxn modelId="{2990DB5F-2E5B-4878-9913-6773E15904CD}" type="presOf" srcId="{4DEFCFA1-B6B1-4F8C-B20B-3B9ECBA6B0ED}" destId="{9CD5D855-D713-4CF9-BF60-7A1889D0418E}" srcOrd="0" destOrd="1" presId="urn:microsoft.com/office/officeart/2005/8/layout/vList6"/>
    <dgm:cxn modelId="{138CE2D0-A200-4280-9DAD-CA9CFC21ECEF}" type="presOf" srcId="{60711CB5-AC50-4D2F-A34B-5A688B56B629}" destId="{9CD5D855-D713-4CF9-BF60-7A1889D0418E}" srcOrd="0" destOrd="4" presId="urn:microsoft.com/office/officeart/2005/8/layout/vList6"/>
    <dgm:cxn modelId="{6A51D3A4-07C7-467C-AA81-3EC24A412D92}" srcId="{8E6CFE35-C077-4AA8-B71A-125D3B014F34}" destId="{A68FEE27-5113-4DB7-A5F4-CF5EEBE99345}" srcOrd="1" destOrd="0" parTransId="{10665F06-4B8F-4103-A29D-B355096F031A}" sibTransId="{EEF8DB72-7449-49C7-A249-A3E9B144BD75}"/>
    <dgm:cxn modelId="{4A8BEBF0-D389-4164-9CDB-D4D5A0A7B29A}" type="presOf" srcId="{06A1D388-A7D2-4E83-AA37-EABD11F84D09}" destId="{D5F5A4A6-2FAB-4188-9EE6-84D7007BCC92}" srcOrd="0" destOrd="6" presId="urn:microsoft.com/office/officeart/2005/8/layout/vList6"/>
    <dgm:cxn modelId="{0BE7889F-0FA4-48CF-AB07-A00B204A0B8A}" srcId="{A68FEE27-5113-4DB7-A5F4-CF5EEBE99345}" destId="{06A1D388-A7D2-4E83-AA37-EABD11F84D09}" srcOrd="6" destOrd="0" parTransId="{9BF230DF-ED2C-462E-A4A7-3F359B77E65A}" sibTransId="{8EC79ABF-E170-491E-B0A8-00AF91DC0799}"/>
    <dgm:cxn modelId="{7AA8192F-A57F-4A27-B277-7F408D0B984A}" srcId="{A68FEE27-5113-4DB7-A5F4-CF5EEBE99345}" destId="{B79CB328-DCE7-428C-94EF-8789ED93FD0D}" srcOrd="3" destOrd="0" parTransId="{DE82FCD4-190F-4FC0-87EA-038706A4220B}" sibTransId="{64A709BB-0DD2-4345-B884-AE5CB9CB8B5F}"/>
    <dgm:cxn modelId="{6FD115AF-1170-4828-BA46-C004EACA93AF}" srcId="{A77BD894-33ED-4AFC-A317-94E5E76B446E}" destId="{4DEFCFA1-B6B1-4F8C-B20B-3B9ECBA6B0ED}" srcOrd="1" destOrd="0" parTransId="{DB3F3D36-185D-4D71-B5D9-BC83F3BE584B}" sibTransId="{94957180-975C-4C95-8591-1282F7340FED}"/>
    <dgm:cxn modelId="{AA1AC7BB-8FF2-4951-BB59-C7B4BF42A8DF}" type="presOf" srcId="{B79CB328-DCE7-428C-94EF-8789ED93FD0D}" destId="{D5F5A4A6-2FAB-4188-9EE6-84D7007BCC92}" srcOrd="0" destOrd="3" presId="urn:microsoft.com/office/officeart/2005/8/layout/vList6"/>
    <dgm:cxn modelId="{F663E55C-29F2-44FC-9A0E-E2954EB23720}" type="presOf" srcId="{A77BD894-33ED-4AFC-A317-94E5E76B446E}" destId="{DE6E906E-5EDF-4EAA-8EC4-AF8AD7735297}" srcOrd="0" destOrd="0" presId="urn:microsoft.com/office/officeart/2005/8/layout/vList6"/>
    <dgm:cxn modelId="{776A8F21-5570-4743-AD55-DCDCE95984ED}" type="presParOf" srcId="{FA4BFD6D-3194-4012-8596-A3A46F3AC1B7}" destId="{62317C27-E553-455C-82B6-3D807A9B982F}" srcOrd="0" destOrd="0" presId="urn:microsoft.com/office/officeart/2005/8/layout/vList6"/>
    <dgm:cxn modelId="{A0EAA95E-11C7-4695-A69F-F1DE78079AFD}" type="presParOf" srcId="{62317C27-E553-455C-82B6-3D807A9B982F}" destId="{DE6E906E-5EDF-4EAA-8EC4-AF8AD7735297}" srcOrd="0" destOrd="0" presId="urn:microsoft.com/office/officeart/2005/8/layout/vList6"/>
    <dgm:cxn modelId="{F64A6620-4461-41A3-AA29-ABC7A2C88DE3}" type="presParOf" srcId="{62317C27-E553-455C-82B6-3D807A9B982F}" destId="{9CD5D855-D713-4CF9-BF60-7A1889D0418E}" srcOrd="1" destOrd="0" presId="urn:microsoft.com/office/officeart/2005/8/layout/vList6"/>
    <dgm:cxn modelId="{125B2D58-1FB3-423E-B9AA-F4508924F00E}" type="presParOf" srcId="{FA4BFD6D-3194-4012-8596-A3A46F3AC1B7}" destId="{7284FC67-9848-4A59-BBD4-B35A5E24F958}" srcOrd="1" destOrd="0" presId="urn:microsoft.com/office/officeart/2005/8/layout/vList6"/>
    <dgm:cxn modelId="{D6028DB1-B5AD-446A-8794-21C3F7B2704B}" type="presParOf" srcId="{FA4BFD6D-3194-4012-8596-A3A46F3AC1B7}" destId="{6027B570-53CD-4420-BF8D-BBEB0F2BDCC1}" srcOrd="2" destOrd="0" presId="urn:microsoft.com/office/officeart/2005/8/layout/vList6"/>
    <dgm:cxn modelId="{777F65F8-88DF-47E2-B7D0-C34275E42B23}" type="presParOf" srcId="{6027B570-53CD-4420-BF8D-BBEB0F2BDCC1}" destId="{ED0E7F0E-4C38-40F5-877D-ACCC03561A0A}" srcOrd="0" destOrd="0" presId="urn:microsoft.com/office/officeart/2005/8/layout/vList6"/>
    <dgm:cxn modelId="{EAFDCC49-7328-4E53-97EE-FFD1D1B8D7C2}" type="presParOf" srcId="{6027B570-53CD-4420-BF8D-BBEB0F2BDCC1}" destId="{D5F5A4A6-2FAB-4188-9EE6-84D7007BCC92}"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D49D33D3-1C01-499F-9D75-FD68CA80DC09}"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tr-TR"/>
        </a:p>
      </dgm:t>
    </dgm:pt>
    <dgm:pt modelId="{4B5EAF2C-1076-400D-83B9-2CE3606A262F}">
      <dgm:prSet phldrT="[Metin]" custT="1"/>
      <dgm:spPr/>
      <dgm:t>
        <a:bodyPr/>
        <a:lstStyle/>
        <a:p>
          <a:r>
            <a:rPr lang="tr-TR" sz="1400" dirty="0" smtClean="0"/>
            <a:t>Türkçe</a:t>
          </a:r>
        </a:p>
        <a:p>
          <a:r>
            <a:rPr lang="tr-TR" sz="1400" dirty="0" smtClean="0"/>
            <a:t>ekmek</a:t>
          </a:r>
          <a:endParaRPr lang="tr-TR" sz="1400" dirty="0"/>
        </a:p>
      </dgm:t>
    </dgm:pt>
    <dgm:pt modelId="{7F62BE9C-C648-4738-936A-0FC182135F3E}" type="parTrans" cxnId="{6002D7C7-08F5-40BE-B4EA-642000958768}">
      <dgm:prSet/>
      <dgm:spPr/>
      <dgm:t>
        <a:bodyPr/>
        <a:lstStyle/>
        <a:p>
          <a:endParaRPr lang="tr-TR"/>
        </a:p>
      </dgm:t>
    </dgm:pt>
    <dgm:pt modelId="{6F49109B-1D04-4B08-81CD-BFCCE83FBE61}" type="sibTrans" cxnId="{6002D7C7-08F5-40BE-B4EA-642000958768}">
      <dgm:prSet/>
      <dgm:spPr/>
      <dgm:t>
        <a:bodyPr/>
        <a:lstStyle/>
        <a:p>
          <a:endParaRPr lang="tr-TR"/>
        </a:p>
      </dgm:t>
    </dgm:pt>
    <dgm:pt modelId="{E1ED1DC6-F3D2-4F34-B321-B68BA54C7FFC}">
      <dgm:prSet phldrT="[Metin]" custT="1"/>
      <dgm:spPr/>
      <dgm:t>
        <a:bodyPr/>
        <a:lstStyle/>
        <a:p>
          <a:r>
            <a:rPr lang="tr-TR" sz="1400" dirty="0" smtClean="0"/>
            <a:t>Korece</a:t>
          </a:r>
        </a:p>
        <a:p>
          <a:r>
            <a:rPr lang="tr-TR" sz="1400" dirty="0" err="1" smtClean="0"/>
            <a:t>bang</a:t>
          </a:r>
          <a:endParaRPr lang="tr-TR" sz="1400" dirty="0"/>
        </a:p>
      </dgm:t>
    </dgm:pt>
    <dgm:pt modelId="{8462B436-F597-4014-8709-61C690D3AD8F}" type="parTrans" cxnId="{6776A653-7497-428E-88AF-024EFB528E7F}">
      <dgm:prSet/>
      <dgm:spPr/>
      <dgm:t>
        <a:bodyPr/>
        <a:lstStyle/>
        <a:p>
          <a:endParaRPr lang="tr-TR"/>
        </a:p>
      </dgm:t>
    </dgm:pt>
    <dgm:pt modelId="{4CCC2628-1471-4D38-8F9E-1F746EFD4F33}" type="sibTrans" cxnId="{6776A653-7497-428E-88AF-024EFB528E7F}">
      <dgm:prSet/>
      <dgm:spPr/>
      <dgm:t>
        <a:bodyPr/>
        <a:lstStyle/>
        <a:p>
          <a:endParaRPr lang="tr-TR"/>
        </a:p>
      </dgm:t>
    </dgm:pt>
    <dgm:pt modelId="{C4670C31-343B-4C87-AF04-7B92BEBBB24C}">
      <dgm:prSet phldrT="[Metin]" custT="1"/>
      <dgm:spPr/>
      <dgm:t>
        <a:bodyPr/>
        <a:lstStyle/>
        <a:p>
          <a:r>
            <a:rPr lang="tr-TR" sz="1400" dirty="0" smtClean="0"/>
            <a:t>Macarca </a:t>
          </a:r>
          <a:r>
            <a:rPr lang="tr-TR" sz="1400" dirty="0" err="1" smtClean="0"/>
            <a:t>kenyer</a:t>
          </a:r>
          <a:endParaRPr lang="tr-TR" sz="1400" dirty="0"/>
        </a:p>
      </dgm:t>
    </dgm:pt>
    <dgm:pt modelId="{29112799-57EA-463D-B69E-5278A8970BF1}" type="parTrans" cxnId="{4FB861BC-C668-4D05-BC1F-209F8131AEC4}">
      <dgm:prSet/>
      <dgm:spPr/>
      <dgm:t>
        <a:bodyPr/>
        <a:lstStyle/>
        <a:p>
          <a:endParaRPr lang="tr-TR"/>
        </a:p>
      </dgm:t>
    </dgm:pt>
    <dgm:pt modelId="{4C854957-9D92-4F15-92C5-3461D14F104B}" type="sibTrans" cxnId="{4FB861BC-C668-4D05-BC1F-209F8131AEC4}">
      <dgm:prSet/>
      <dgm:spPr/>
      <dgm:t>
        <a:bodyPr/>
        <a:lstStyle/>
        <a:p>
          <a:endParaRPr lang="tr-TR"/>
        </a:p>
      </dgm:t>
    </dgm:pt>
    <dgm:pt modelId="{92CAF914-3901-499F-A83F-319EE2B9715E}">
      <dgm:prSet phldrT="[Metin]" custT="1"/>
      <dgm:spPr/>
      <dgm:t>
        <a:bodyPr/>
        <a:lstStyle/>
        <a:p>
          <a:r>
            <a:rPr lang="tr-TR" sz="1400" dirty="0" smtClean="0"/>
            <a:t>Farsça</a:t>
          </a:r>
        </a:p>
        <a:p>
          <a:r>
            <a:rPr lang="tr-TR" sz="1400" dirty="0" err="1" smtClean="0"/>
            <a:t>nan</a:t>
          </a:r>
          <a:endParaRPr lang="tr-TR" sz="1400" dirty="0"/>
        </a:p>
      </dgm:t>
    </dgm:pt>
    <dgm:pt modelId="{BB552F22-1927-43C1-A811-7DCB20B6F287}" type="parTrans" cxnId="{7F2C1AA1-831A-468A-BF2C-160EB5DBDF6A}">
      <dgm:prSet/>
      <dgm:spPr/>
      <dgm:t>
        <a:bodyPr/>
        <a:lstStyle/>
        <a:p>
          <a:endParaRPr lang="tr-TR"/>
        </a:p>
      </dgm:t>
    </dgm:pt>
    <dgm:pt modelId="{DB877985-C947-4E2A-8CA6-15091E29F10D}" type="sibTrans" cxnId="{7F2C1AA1-831A-468A-BF2C-160EB5DBDF6A}">
      <dgm:prSet/>
      <dgm:spPr/>
      <dgm:t>
        <a:bodyPr/>
        <a:lstStyle/>
        <a:p>
          <a:endParaRPr lang="tr-TR"/>
        </a:p>
      </dgm:t>
    </dgm:pt>
    <dgm:pt modelId="{4E73F190-AE53-4246-ACA9-4A1AF48F7769}">
      <dgm:prSet phldrT="[Metin]" custT="1"/>
      <dgm:spPr/>
      <dgm:t>
        <a:bodyPr/>
        <a:lstStyle/>
        <a:p>
          <a:r>
            <a:rPr lang="tr-TR" sz="1400" dirty="0" smtClean="0"/>
            <a:t>Almanca</a:t>
          </a:r>
        </a:p>
        <a:p>
          <a:r>
            <a:rPr lang="tr-TR" sz="1400" dirty="0" err="1" smtClean="0"/>
            <a:t>Brot</a:t>
          </a:r>
          <a:endParaRPr lang="tr-TR" sz="1400" dirty="0"/>
        </a:p>
      </dgm:t>
    </dgm:pt>
    <dgm:pt modelId="{FBDB75CD-051C-49C0-A695-F8AC31581C67}" type="parTrans" cxnId="{E8F6CA61-73F6-4353-BF19-1C613F8C93F6}">
      <dgm:prSet/>
      <dgm:spPr/>
      <dgm:t>
        <a:bodyPr/>
        <a:lstStyle/>
        <a:p>
          <a:endParaRPr lang="tr-TR"/>
        </a:p>
      </dgm:t>
    </dgm:pt>
    <dgm:pt modelId="{6724F490-6FC6-440C-882F-96BD2276AB4F}" type="sibTrans" cxnId="{E8F6CA61-73F6-4353-BF19-1C613F8C93F6}">
      <dgm:prSet/>
      <dgm:spPr/>
      <dgm:t>
        <a:bodyPr/>
        <a:lstStyle/>
        <a:p>
          <a:endParaRPr lang="tr-TR"/>
        </a:p>
      </dgm:t>
    </dgm:pt>
    <dgm:pt modelId="{382DBD1E-44B4-4270-8171-671F38281390}">
      <dgm:prSet phldrT="[Metin]" custT="1"/>
      <dgm:spPr/>
      <dgm:t>
        <a:bodyPr/>
        <a:lstStyle/>
        <a:p>
          <a:r>
            <a:rPr lang="tr-TR" sz="1400" dirty="0" smtClean="0"/>
            <a:t>İngilizce </a:t>
          </a:r>
          <a:r>
            <a:rPr lang="tr-TR" sz="1400" dirty="0" err="1" smtClean="0"/>
            <a:t>bread</a:t>
          </a:r>
          <a:endParaRPr lang="tr-TR" sz="1400" dirty="0"/>
        </a:p>
      </dgm:t>
    </dgm:pt>
    <dgm:pt modelId="{D5A7C098-33A9-4509-B6C0-B518AF1157E1}" type="parTrans" cxnId="{301EFC5C-B69D-4F5B-A0AF-B31199B11BD1}">
      <dgm:prSet/>
      <dgm:spPr/>
      <dgm:t>
        <a:bodyPr/>
        <a:lstStyle/>
        <a:p>
          <a:endParaRPr lang="tr-TR"/>
        </a:p>
      </dgm:t>
    </dgm:pt>
    <dgm:pt modelId="{499166C8-9FF0-49BF-860D-03173778D067}" type="sibTrans" cxnId="{301EFC5C-B69D-4F5B-A0AF-B31199B11BD1}">
      <dgm:prSet/>
      <dgm:spPr/>
      <dgm:t>
        <a:bodyPr/>
        <a:lstStyle/>
        <a:p>
          <a:endParaRPr lang="tr-TR"/>
        </a:p>
      </dgm:t>
    </dgm:pt>
    <dgm:pt modelId="{DB05D411-9D05-40E3-8061-F1AC778117A2}">
      <dgm:prSet phldrT="[Metin]" custT="1"/>
      <dgm:spPr/>
      <dgm:t>
        <a:bodyPr/>
        <a:lstStyle/>
        <a:p>
          <a:r>
            <a:rPr lang="tr-TR" sz="1400" dirty="0" smtClean="0"/>
            <a:t>Fransızca </a:t>
          </a:r>
          <a:r>
            <a:rPr lang="tr-TR" sz="1400" dirty="0" err="1" smtClean="0"/>
            <a:t>pain</a:t>
          </a:r>
          <a:endParaRPr lang="tr-TR" sz="1400" dirty="0"/>
        </a:p>
      </dgm:t>
    </dgm:pt>
    <dgm:pt modelId="{D6F82110-7647-4319-A37E-F0BC44F03D95}" type="parTrans" cxnId="{64E8997D-7A8E-474E-AFE5-9CA7B7A38652}">
      <dgm:prSet/>
      <dgm:spPr/>
      <dgm:t>
        <a:bodyPr/>
        <a:lstStyle/>
        <a:p>
          <a:endParaRPr lang="tr-TR"/>
        </a:p>
      </dgm:t>
    </dgm:pt>
    <dgm:pt modelId="{18D5944F-FF75-4502-B8A4-9652EF64DEFB}" type="sibTrans" cxnId="{64E8997D-7A8E-474E-AFE5-9CA7B7A38652}">
      <dgm:prSet/>
      <dgm:spPr/>
      <dgm:t>
        <a:bodyPr/>
        <a:lstStyle/>
        <a:p>
          <a:endParaRPr lang="tr-TR"/>
        </a:p>
      </dgm:t>
    </dgm:pt>
    <dgm:pt modelId="{9B66A0B6-ADC2-4607-8AAB-C9367A1B7B44}" type="pres">
      <dgm:prSet presAssocID="{D49D33D3-1C01-499F-9D75-FD68CA80DC09}" presName="cycle" presStyleCnt="0">
        <dgm:presLayoutVars>
          <dgm:dir/>
          <dgm:resizeHandles val="exact"/>
        </dgm:presLayoutVars>
      </dgm:prSet>
      <dgm:spPr/>
      <dgm:t>
        <a:bodyPr/>
        <a:lstStyle/>
        <a:p>
          <a:endParaRPr lang="tr-TR"/>
        </a:p>
      </dgm:t>
    </dgm:pt>
    <dgm:pt modelId="{9CB562F2-9D61-430B-B099-6A9B4D5B38C7}" type="pres">
      <dgm:prSet presAssocID="{4B5EAF2C-1076-400D-83B9-2CE3606A262F}" presName="node" presStyleLbl="node1" presStyleIdx="0" presStyleCnt="7">
        <dgm:presLayoutVars>
          <dgm:bulletEnabled val="1"/>
        </dgm:presLayoutVars>
      </dgm:prSet>
      <dgm:spPr/>
      <dgm:t>
        <a:bodyPr/>
        <a:lstStyle/>
        <a:p>
          <a:endParaRPr lang="tr-TR"/>
        </a:p>
      </dgm:t>
    </dgm:pt>
    <dgm:pt modelId="{F9EFA212-5C44-4862-AC39-07B76ED0BAFC}" type="pres">
      <dgm:prSet presAssocID="{6F49109B-1D04-4B08-81CD-BFCCE83FBE61}" presName="sibTrans" presStyleLbl="sibTrans2D1" presStyleIdx="0" presStyleCnt="7"/>
      <dgm:spPr/>
      <dgm:t>
        <a:bodyPr/>
        <a:lstStyle/>
        <a:p>
          <a:endParaRPr lang="tr-TR"/>
        </a:p>
      </dgm:t>
    </dgm:pt>
    <dgm:pt modelId="{C62CB9F4-95F4-46DA-896F-C816C8D249E5}" type="pres">
      <dgm:prSet presAssocID="{6F49109B-1D04-4B08-81CD-BFCCE83FBE61}" presName="connectorText" presStyleLbl="sibTrans2D1" presStyleIdx="0" presStyleCnt="7"/>
      <dgm:spPr/>
      <dgm:t>
        <a:bodyPr/>
        <a:lstStyle/>
        <a:p>
          <a:endParaRPr lang="tr-TR"/>
        </a:p>
      </dgm:t>
    </dgm:pt>
    <dgm:pt modelId="{2F415972-D059-4383-9118-EE25FD3227DB}" type="pres">
      <dgm:prSet presAssocID="{E1ED1DC6-F3D2-4F34-B321-B68BA54C7FFC}" presName="node" presStyleLbl="node1" presStyleIdx="1" presStyleCnt="7">
        <dgm:presLayoutVars>
          <dgm:bulletEnabled val="1"/>
        </dgm:presLayoutVars>
      </dgm:prSet>
      <dgm:spPr/>
      <dgm:t>
        <a:bodyPr/>
        <a:lstStyle/>
        <a:p>
          <a:endParaRPr lang="tr-TR"/>
        </a:p>
      </dgm:t>
    </dgm:pt>
    <dgm:pt modelId="{9CB775EA-FFB8-43CD-929A-3AB2BCD59589}" type="pres">
      <dgm:prSet presAssocID="{4CCC2628-1471-4D38-8F9E-1F746EFD4F33}" presName="sibTrans" presStyleLbl="sibTrans2D1" presStyleIdx="1" presStyleCnt="7"/>
      <dgm:spPr/>
      <dgm:t>
        <a:bodyPr/>
        <a:lstStyle/>
        <a:p>
          <a:endParaRPr lang="tr-TR"/>
        </a:p>
      </dgm:t>
    </dgm:pt>
    <dgm:pt modelId="{82A441F4-A694-4287-B16B-B3715C0CA778}" type="pres">
      <dgm:prSet presAssocID="{4CCC2628-1471-4D38-8F9E-1F746EFD4F33}" presName="connectorText" presStyleLbl="sibTrans2D1" presStyleIdx="1" presStyleCnt="7"/>
      <dgm:spPr/>
      <dgm:t>
        <a:bodyPr/>
        <a:lstStyle/>
        <a:p>
          <a:endParaRPr lang="tr-TR"/>
        </a:p>
      </dgm:t>
    </dgm:pt>
    <dgm:pt modelId="{F5F3CF85-2AD4-4FD0-8694-3B1A12E18D81}" type="pres">
      <dgm:prSet presAssocID="{C4670C31-343B-4C87-AF04-7B92BEBBB24C}" presName="node" presStyleLbl="node1" presStyleIdx="2" presStyleCnt="7">
        <dgm:presLayoutVars>
          <dgm:bulletEnabled val="1"/>
        </dgm:presLayoutVars>
      </dgm:prSet>
      <dgm:spPr/>
      <dgm:t>
        <a:bodyPr/>
        <a:lstStyle/>
        <a:p>
          <a:endParaRPr lang="tr-TR"/>
        </a:p>
      </dgm:t>
    </dgm:pt>
    <dgm:pt modelId="{60609F49-2FFC-4BD4-9174-ABC433FBA313}" type="pres">
      <dgm:prSet presAssocID="{4C854957-9D92-4F15-92C5-3461D14F104B}" presName="sibTrans" presStyleLbl="sibTrans2D1" presStyleIdx="2" presStyleCnt="7"/>
      <dgm:spPr/>
      <dgm:t>
        <a:bodyPr/>
        <a:lstStyle/>
        <a:p>
          <a:endParaRPr lang="tr-TR"/>
        </a:p>
      </dgm:t>
    </dgm:pt>
    <dgm:pt modelId="{BA7278BB-B419-4909-86B0-E5239EE5C622}" type="pres">
      <dgm:prSet presAssocID="{4C854957-9D92-4F15-92C5-3461D14F104B}" presName="connectorText" presStyleLbl="sibTrans2D1" presStyleIdx="2" presStyleCnt="7"/>
      <dgm:spPr/>
      <dgm:t>
        <a:bodyPr/>
        <a:lstStyle/>
        <a:p>
          <a:endParaRPr lang="tr-TR"/>
        </a:p>
      </dgm:t>
    </dgm:pt>
    <dgm:pt modelId="{A060FE50-79E4-4A40-A929-20EAA176A3B6}" type="pres">
      <dgm:prSet presAssocID="{92CAF914-3901-499F-A83F-319EE2B9715E}" presName="node" presStyleLbl="node1" presStyleIdx="3" presStyleCnt="7">
        <dgm:presLayoutVars>
          <dgm:bulletEnabled val="1"/>
        </dgm:presLayoutVars>
      </dgm:prSet>
      <dgm:spPr/>
      <dgm:t>
        <a:bodyPr/>
        <a:lstStyle/>
        <a:p>
          <a:endParaRPr lang="tr-TR"/>
        </a:p>
      </dgm:t>
    </dgm:pt>
    <dgm:pt modelId="{03E47378-30CC-4A8B-9A53-74F78A4AF90C}" type="pres">
      <dgm:prSet presAssocID="{DB877985-C947-4E2A-8CA6-15091E29F10D}" presName="sibTrans" presStyleLbl="sibTrans2D1" presStyleIdx="3" presStyleCnt="7"/>
      <dgm:spPr/>
      <dgm:t>
        <a:bodyPr/>
        <a:lstStyle/>
        <a:p>
          <a:endParaRPr lang="tr-TR"/>
        </a:p>
      </dgm:t>
    </dgm:pt>
    <dgm:pt modelId="{A2FBB371-A218-4807-82DE-F59D3C91E819}" type="pres">
      <dgm:prSet presAssocID="{DB877985-C947-4E2A-8CA6-15091E29F10D}" presName="connectorText" presStyleLbl="sibTrans2D1" presStyleIdx="3" presStyleCnt="7"/>
      <dgm:spPr/>
      <dgm:t>
        <a:bodyPr/>
        <a:lstStyle/>
        <a:p>
          <a:endParaRPr lang="tr-TR"/>
        </a:p>
      </dgm:t>
    </dgm:pt>
    <dgm:pt modelId="{364FFD45-86F1-401A-BD66-B71B3BAE6C9F}" type="pres">
      <dgm:prSet presAssocID="{4E73F190-AE53-4246-ACA9-4A1AF48F7769}" presName="node" presStyleLbl="node1" presStyleIdx="4" presStyleCnt="7">
        <dgm:presLayoutVars>
          <dgm:bulletEnabled val="1"/>
        </dgm:presLayoutVars>
      </dgm:prSet>
      <dgm:spPr/>
      <dgm:t>
        <a:bodyPr/>
        <a:lstStyle/>
        <a:p>
          <a:endParaRPr lang="tr-TR"/>
        </a:p>
      </dgm:t>
    </dgm:pt>
    <dgm:pt modelId="{BC492C8D-EA43-4582-8CD9-4F737B1914F6}" type="pres">
      <dgm:prSet presAssocID="{6724F490-6FC6-440C-882F-96BD2276AB4F}" presName="sibTrans" presStyleLbl="sibTrans2D1" presStyleIdx="4" presStyleCnt="7"/>
      <dgm:spPr/>
      <dgm:t>
        <a:bodyPr/>
        <a:lstStyle/>
        <a:p>
          <a:endParaRPr lang="tr-TR"/>
        </a:p>
      </dgm:t>
    </dgm:pt>
    <dgm:pt modelId="{142C1017-23CE-42E8-B049-D877C657546E}" type="pres">
      <dgm:prSet presAssocID="{6724F490-6FC6-440C-882F-96BD2276AB4F}" presName="connectorText" presStyleLbl="sibTrans2D1" presStyleIdx="4" presStyleCnt="7"/>
      <dgm:spPr/>
      <dgm:t>
        <a:bodyPr/>
        <a:lstStyle/>
        <a:p>
          <a:endParaRPr lang="tr-TR"/>
        </a:p>
      </dgm:t>
    </dgm:pt>
    <dgm:pt modelId="{37B6E69F-31B2-446A-95F8-AE178A203C9E}" type="pres">
      <dgm:prSet presAssocID="{382DBD1E-44B4-4270-8171-671F38281390}" presName="node" presStyleLbl="node1" presStyleIdx="5" presStyleCnt="7">
        <dgm:presLayoutVars>
          <dgm:bulletEnabled val="1"/>
        </dgm:presLayoutVars>
      </dgm:prSet>
      <dgm:spPr/>
      <dgm:t>
        <a:bodyPr/>
        <a:lstStyle/>
        <a:p>
          <a:endParaRPr lang="tr-TR"/>
        </a:p>
      </dgm:t>
    </dgm:pt>
    <dgm:pt modelId="{86138E69-BFCB-4417-ADF2-D4D46ED94D28}" type="pres">
      <dgm:prSet presAssocID="{499166C8-9FF0-49BF-860D-03173778D067}" presName="sibTrans" presStyleLbl="sibTrans2D1" presStyleIdx="5" presStyleCnt="7"/>
      <dgm:spPr/>
      <dgm:t>
        <a:bodyPr/>
        <a:lstStyle/>
        <a:p>
          <a:endParaRPr lang="tr-TR"/>
        </a:p>
      </dgm:t>
    </dgm:pt>
    <dgm:pt modelId="{CBE3A5ED-5764-48FD-955F-D9E4E6DC0517}" type="pres">
      <dgm:prSet presAssocID="{499166C8-9FF0-49BF-860D-03173778D067}" presName="connectorText" presStyleLbl="sibTrans2D1" presStyleIdx="5" presStyleCnt="7"/>
      <dgm:spPr/>
      <dgm:t>
        <a:bodyPr/>
        <a:lstStyle/>
        <a:p>
          <a:endParaRPr lang="tr-TR"/>
        </a:p>
      </dgm:t>
    </dgm:pt>
    <dgm:pt modelId="{EF0FCF0A-B071-4D85-9EFF-53D5C1B07542}" type="pres">
      <dgm:prSet presAssocID="{DB05D411-9D05-40E3-8061-F1AC778117A2}" presName="node" presStyleLbl="node1" presStyleIdx="6" presStyleCnt="7">
        <dgm:presLayoutVars>
          <dgm:bulletEnabled val="1"/>
        </dgm:presLayoutVars>
      </dgm:prSet>
      <dgm:spPr/>
      <dgm:t>
        <a:bodyPr/>
        <a:lstStyle/>
        <a:p>
          <a:endParaRPr lang="tr-TR"/>
        </a:p>
      </dgm:t>
    </dgm:pt>
    <dgm:pt modelId="{5B8C1394-9925-40F5-B927-5747553386EE}" type="pres">
      <dgm:prSet presAssocID="{18D5944F-FF75-4502-B8A4-9652EF64DEFB}" presName="sibTrans" presStyleLbl="sibTrans2D1" presStyleIdx="6" presStyleCnt="7"/>
      <dgm:spPr/>
      <dgm:t>
        <a:bodyPr/>
        <a:lstStyle/>
        <a:p>
          <a:endParaRPr lang="tr-TR"/>
        </a:p>
      </dgm:t>
    </dgm:pt>
    <dgm:pt modelId="{F2E1347E-72FF-4529-8C11-EAFF1995F6E3}" type="pres">
      <dgm:prSet presAssocID="{18D5944F-FF75-4502-B8A4-9652EF64DEFB}" presName="connectorText" presStyleLbl="sibTrans2D1" presStyleIdx="6" presStyleCnt="7"/>
      <dgm:spPr/>
      <dgm:t>
        <a:bodyPr/>
        <a:lstStyle/>
        <a:p>
          <a:endParaRPr lang="tr-TR"/>
        </a:p>
      </dgm:t>
    </dgm:pt>
  </dgm:ptLst>
  <dgm:cxnLst>
    <dgm:cxn modelId="{32F448A6-BFCC-4077-8A29-C918D48C8839}" type="presOf" srcId="{4B5EAF2C-1076-400D-83B9-2CE3606A262F}" destId="{9CB562F2-9D61-430B-B099-6A9B4D5B38C7}" srcOrd="0" destOrd="0" presId="urn:microsoft.com/office/officeart/2005/8/layout/cycle2"/>
    <dgm:cxn modelId="{E7ED6322-6876-40E3-8B6F-EA5CA91E11C0}" type="presOf" srcId="{4C854957-9D92-4F15-92C5-3461D14F104B}" destId="{BA7278BB-B419-4909-86B0-E5239EE5C622}" srcOrd="1" destOrd="0" presId="urn:microsoft.com/office/officeart/2005/8/layout/cycle2"/>
    <dgm:cxn modelId="{A7984453-F402-4175-B797-2591185877E1}" type="presOf" srcId="{DB877985-C947-4E2A-8CA6-15091E29F10D}" destId="{A2FBB371-A218-4807-82DE-F59D3C91E819}" srcOrd="1" destOrd="0" presId="urn:microsoft.com/office/officeart/2005/8/layout/cycle2"/>
    <dgm:cxn modelId="{4FC39A99-69E1-4F9C-9A6B-4F2051375161}" type="presOf" srcId="{4CCC2628-1471-4D38-8F9E-1F746EFD4F33}" destId="{9CB775EA-FFB8-43CD-929A-3AB2BCD59589}" srcOrd="0" destOrd="0" presId="urn:microsoft.com/office/officeart/2005/8/layout/cycle2"/>
    <dgm:cxn modelId="{31B7E19B-7D32-4DC2-9DF6-88D980F5D9D9}" type="presOf" srcId="{18D5944F-FF75-4502-B8A4-9652EF64DEFB}" destId="{F2E1347E-72FF-4529-8C11-EAFF1995F6E3}" srcOrd="1" destOrd="0" presId="urn:microsoft.com/office/officeart/2005/8/layout/cycle2"/>
    <dgm:cxn modelId="{38CF9407-F3B2-488D-A1FD-DF7AB6DE4CB9}" type="presOf" srcId="{4E73F190-AE53-4246-ACA9-4A1AF48F7769}" destId="{364FFD45-86F1-401A-BD66-B71B3BAE6C9F}" srcOrd="0" destOrd="0" presId="urn:microsoft.com/office/officeart/2005/8/layout/cycle2"/>
    <dgm:cxn modelId="{C7059F0E-1FCB-46A8-8D3B-6B076EB03A03}" type="presOf" srcId="{D49D33D3-1C01-499F-9D75-FD68CA80DC09}" destId="{9B66A0B6-ADC2-4607-8AAB-C9367A1B7B44}" srcOrd="0" destOrd="0" presId="urn:microsoft.com/office/officeart/2005/8/layout/cycle2"/>
    <dgm:cxn modelId="{C78536F1-F081-4B71-8D79-EB167EAE33F5}" type="presOf" srcId="{92CAF914-3901-499F-A83F-319EE2B9715E}" destId="{A060FE50-79E4-4A40-A929-20EAA176A3B6}" srcOrd="0" destOrd="0" presId="urn:microsoft.com/office/officeart/2005/8/layout/cycle2"/>
    <dgm:cxn modelId="{71DD0266-0B52-488A-BA4D-23618D5C74EC}" type="presOf" srcId="{DB05D411-9D05-40E3-8061-F1AC778117A2}" destId="{EF0FCF0A-B071-4D85-9EFF-53D5C1B07542}" srcOrd="0" destOrd="0" presId="urn:microsoft.com/office/officeart/2005/8/layout/cycle2"/>
    <dgm:cxn modelId="{0A9A184E-AB89-4DC4-BDF4-602D18D78687}" type="presOf" srcId="{4CCC2628-1471-4D38-8F9E-1F746EFD4F33}" destId="{82A441F4-A694-4287-B16B-B3715C0CA778}" srcOrd="1" destOrd="0" presId="urn:microsoft.com/office/officeart/2005/8/layout/cycle2"/>
    <dgm:cxn modelId="{301EFC5C-B69D-4F5B-A0AF-B31199B11BD1}" srcId="{D49D33D3-1C01-499F-9D75-FD68CA80DC09}" destId="{382DBD1E-44B4-4270-8171-671F38281390}" srcOrd="5" destOrd="0" parTransId="{D5A7C098-33A9-4509-B6C0-B518AF1157E1}" sibTransId="{499166C8-9FF0-49BF-860D-03173778D067}"/>
    <dgm:cxn modelId="{418BC5DD-272E-46DA-B342-91B7F6F4675D}" type="presOf" srcId="{6724F490-6FC6-440C-882F-96BD2276AB4F}" destId="{BC492C8D-EA43-4582-8CD9-4F737B1914F6}" srcOrd="0" destOrd="0" presId="urn:microsoft.com/office/officeart/2005/8/layout/cycle2"/>
    <dgm:cxn modelId="{48FBA8A1-C88E-4672-93C3-61EF8666ADA6}" type="presOf" srcId="{E1ED1DC6-F3D2-4F34-B321-B68BA54C7FFC}" destId="{2F415972-D059-4383-9118-EE25FD3227DB}" srcOrd="0" destOrd="0" presId="urn:microsoft.com/office/officeart/2005/8/layout/cycle2"/>
    <dgm:cxn modelId="{437C0F21-01F9-4307-A7C6-4D7A149E564F}" type="presOf" srcId="{C4670C31-343B-4C87-AF04-7B92BEBBB24C}" destId="{F5F3CF85-2AD4-4FD0-8694-3B1A12E18D81}" srcOrd="0" destOrd="0" presId="urn:microsoft.com/office/officeart/2005/8/layout/cycle2"/>
    <dgm:cxn modelId="{6002D7C7-08F5-40BE-B4EA-642000958768}" srcId="{D49D33D3-1C01-499F-9D75-FD68CA80DC09}" destId="{4B5EAF2C-1076-400D-83B9-2CE3606A262F}" srcOrd="0" destOrd="0" parTransId="{7F62BE9C-C648-4738-936A-0FC182135F3E}" sibTransId="{6F49109B-1D04-4B08-81CD-BFCCE83FBE61}"/>
    <dgm:cxn modelId="{0A16A0FC-0A54-4241-BE67-89AF7A7F5832}" type="presOf" srcId="{499166C8-9FF0-49BF-860D-03173778D067}" destId="{86138E69-BFCB-4417-ADF2-D4D46ED94D28}" srcOrd="0" destOrd="0" presId="urn:microsoft.com/office/officeart/2005/8/layout/cycle2"/>
    <dgm:cxn modelId="{7E4A1E1A-D4E6-4C5D-B8FA-442C2E0E4734}" type="presOf" srcId="{6F49109B-1D04-4B08-81CD-BFCCE83FBE61}" destId="{F9EFA212-5C44-4862-AC39-07B76ED0BAFC}" srcOrd="0" destOrd="0" presId="urn:microsoft.com/office/officeart/2005/8/layout/cycle2"/>
    <dgm:cxn modelId="{7F2C1AA1-831A-468A-BF2C-160EB5DBDF6A}" srcId="{D49D33D3-1C01-499F-9D75-FD68CA80DC09}" destId="{92CAF914-3901-499F-A83F-319EE2B9715E}" srcOrd="3" destOrd="0" parTransId="{BB552F22-1927-43C1-A811-7DCB20B6F287}" sibTransId="{DB877985-C947-4E2A-8CA6-15091E29F10D}"/>
    <dgm:cxn modelId="{E8F6CA61-73F6-4353-BF19-1C613F8C93F6}" srcId="{D49D33D3-1C01-499F-9D75-FD68CA80DC09}" destId="{4E73F190-AE53-4246-ACA9-4A1AF48F7769}" srcOrd="4" destOrd="0" parTransId="{FBDB75CD-051C-49C0-A695-F8AC31581C67}" sibTransId="{6724F490-6FC6-440C-882F-96BD2276AB4F}"/>
    <dgm:cxn modelId="{3D683707-4DC8-4CC5-A6DB-CD5EBAAFF235}" type="presOf" srcId="{4C854957-9D92-4F15-92C5-3461D14F104B}" destId="{60609F49-2FFC-4BD4-9174-ABC433FBA313}" srcOrd="0" destOrd="0" presId="urn:microsoft.com/office/officeart/2005/8/layout/cycle2"/>
    <dgm:cxn modelId="{4FB861BC-C668-4D05-BC1F-209F8131AEC4}" srcId="{D49D33D3-1C01-499F-9D75-FD68CA80DC09}" destId="{C4670C31-343B-4C87-AF04-7B92BEBBB24C}" srcOrd="2" destOrd="0" parTransId="{29112799-57EA-463D-B69E-5278A8970BF1}" sibTransId="{4C854957-9D92-4F15-92C5-3461D14F104B}"/>
    <dgm:cxn modelId="{0A06D634-AC66-461E-B056-95221BAEB53B}" type="presOf" srcId="{DB877985-C947-4E2A-8CA6-15091E29F10D}" destId="{03E47378-30CC-4A8B-9A53-74F78A4AF90C}" srcOrd="0" destOrd="0" presId="urn:microsoft.com/office/officeart/2005/8/layout/cycle2"/>
    <dgm:cxn modelId="{A8101B6B-08A1-4C5A-A31B-0A1D17E7C023}" type="presOf" srcId="{382DBD1E-44B4-4270-8171-671F38281390}" destId="{37B6E69F-31B2-446A-95F8-AE178A203C9E}" srcOrd="0" destOrd="0" presId="urn:microsoft.com/office/officeart/2005/8/layout/cycle2"/>
    <dgm:cxn modelId="{6776A653-7497-428E-88AF-024EFB528E7F}" srcId="{D49D33D3-1C01-499F-9D75-FD68CA80DC09}" destId="{E1ED1DC6-F3D2-4F34-B321-B68BA54C7FFC}" srcOrd="1" destOrd="0" parTransId="{8462B436-F597-4014-8709-61C690D3AD8F}" sibTransId="{4CCC2628-1471-4D38-8F9E-1F746EFD4F33}"/>
    <dgm:cxn modelId="{ED782BDF-1121-4DE4-AD75-9272A82AD52B}" type="presOf" srcId="{18D5944F-FF75-4502-B8A4-9652EF64DEFB}" destId="{5B8C1394-9925-40F5-B927-5747553386EE}" srcOrd="0" destOrd="0" presId="urn:microsoft.com/office/officeart/2005/8/layout/cycle2"/>
    <dgm:cxn modelId="{49D757F7-6467-451D-90B9-1EC11335CD6E}" type="presOf" srcId="{499166C8-9FF0-49BF-860D-03173778D067}" destId="{CBE3A5ED-5764-48FD-955F-D9E4E6DC0517}" srcOrd="1" destOrd="0" presId="urn:microsoft.com/office/officeart/2005/8/layout/cycle2"/>
    <dgm:cxn modelId="{073E3186-EAD4-46F8-8B13-C1A45F67D93C}" type="presOf" srcId="{6F49109B-1D04-4B08-81CD-BFCCE83FBE61}" destId="{C62CB9F4-95F4-46DA-896F-C816C8D249E5}" srcOrd="1" destOrd="0" presId="urn:microsoft.com/office/officeart/2005/8/layout/cycle2"/>
    <dgm:cxn modelId="{64E8997D-7A8E-474E-AFE5-9CA7B7A38652}" srcId="{D49D33D3-1C01-499F-9D75-FD68CA80DC09}" destId="{DB05D411-9D05-40E3-8061-F1AC778117A2}" srcOrd="6" destOrd="0" parTransId="{D6F82110-7647-4319-A37E-F0BC44F03D95}" sibTransId="{18D5944F-FF75-4502-B8A4-9652EF64DEFB}"/>
    <dgm:cxn modelId="{379FE571-9323-4AF6-B6C7-E25593C50700}" type="presOf" srcId="{6724F490-6FC6-440C-882F-96BD2276AB4F}" destId="{142C1017-23CE-42E8-B049-D877C657546E}" srcOrd="1" destOrd="0" presId="urn:microsoft.com/office/officeart/2005/8/layout/cycle2"/>
    <dgm:cxn modelId="{0860B7CC-666E-4FC4-8CD9-87F8E3B673CC}" type="presParOf" srcId="{9B66A0B6-ADC2-4607-8AAB-C9367A1B7B44}" destId="{9CB562F2-9D61-430B-B099-6A9B4D5B38C7}" srcOrd="0" destOrd="0" presId="urn:microsoft.com/office/officeart/2005/8/layout/cycle2"/>
    <dgm:cxn modelId="{BBD872B0-B943-4F8F-A956-74D52F3C0C2B}" type="presParOf" srcId="{9B66A0B6-ADC2-4607-8AAB-C9367A1B7B44}" destId="{F9EFA212-5C44-4862-AC39-07B76ED0BAFC}" srcOrd="1" destOrd="0" presId="urn:microsoft.com/office/officeart/2005/8/layout/cycle2"/>
    <dgm:cxn modelId="{D015E277-B63A-454F-9CF2-8BD786F4E372}" type="presParOf" srcId="{F9EFA212-5C44-4862-AC39-07B76ED0BAFC}" destId="{C62CB9F4-95F4-46DA-896F-C816C8D249E5}" srcOrd="0" destOrd="0" presId="urn:microsoft.com/office/officeart/2005/8/layout/cycle2"/>
    <dgm:cxn modelId="{5B93075E-B231-4873-A6E7-03828F31903A}" type="presParOf" srcId="{9B66A0B6-ADC2-4607-8AAB-C9367A1B7B44}" destId="{2F415972-D059-4383-9118-EE25FD3227DB}" srcOrd="2" destOrd="0" presId="urn:microsoft.com/office/officeart/2005/8/layout/cycle2"/>
    <dgm:cxn modelId="{FCE287DE-9522-4C6A-AA04-57D4504B9932}" type="presParOf" srcId="{9B66A0B6-ADC2-4607-8AAB-C9367A1B7B44}" destId="{9CB775EA-FFB8-43CD-929A-3AB2BCD59589}" srcOrd="3" destOrd="0" presId="urn:microsoft.com/office/officeart/2005/8/layout/cycle2"/>
    <dgm:cxn modelId="{F0B65695-C3F2-4876-9393-D0A4D5F0CF89}" type="presParOf" srcId="{9CB775EA-FFB8-43CD-929A-3AB2BCD59589}" destId="{82A441F4-A694-4287-B16B-B3715C0CA778}" srcOrd="0" destOrd="0" presId="urn:microsoft.com/office/officeart/2005/8/layout/cycle2"/>
    <dgm:cxn modelId="{9034DE4A-6D23-466F-8B56-6F5093EC085D}" type="presParOf" srcId="{9B66A0B6-ADC2-4607-8AAB-C9367A1B7B44}" destId="{F5F3CF85-2AD4-4FD0-8694-3B1A12E18D81}" srcOrd="4" destOrd="0" presId="urn:microsoft.com/office/officeart/2005/8/layout/cycle2"/>
    <dgm:cxn modelId="{40737DA1-8FC2-4F65-8D34-DA413A95EC28}" type="presParOf" srcId="{9B66A0B6-ADC2-4607-8AAB-C9367A1B7B44}" destId="{60609F49-2FFC-4BD4-9174-ABC433FBA313}" srcOrd="5" destOrd="0" presId="urn:microsoft.com/office/officeart/2005/8/layout/cycle2"/>
    <dgm:cxn modelId="{3F87E745-ED55-4FAA-9D37-46AF543F771F}" type="presParOf" srcId="{60609F49-2FFC-4BD4-9174-ABC433FBA313}" destId="{BA7278BB-B419-4909-86B0-E5239EE5C622}" srcOrd="0" destOrd="0" presId="urn:microsoft.com/office/officeart/2005/8/layout/cycle2"/>
    <dgm:cxn modelId="{3574B171-A7D2-4B66-B8DD-F273B10815E0}" type="presParOf" srcId="{9B66A0B6-ADC2-4607-8AAB-C9367A1B7B44}" destId="{A060FE50-79E4-4A40-A929-20EAA176A3B6}" srcOrd="6" destOrd="0" presId="urn:microsoft.com/office/officeart/2005/8/layout/cycle2"/>
    <dgm:cxn modelId="{DB7310D4-3624-4092-969B-3B1FB0783250}" type="presParOf" srcId="{9B66A0B6-ADC2-4607-8AAB-C9367A1B7B44}" destId="{03E47378-30CC-4A8B-9A53-74F78A4AF90C}" srcOrd="7" destOrd="0" presId="urn:microsoft.com/office/officeart/2005/8/layout/cycle2"/>
    <dgm:cxn modelId="{1A9A3873-85AA-414C-B1C2-F0E78A53F6AD}" type="presParOf" srcId="{03E47378-30CC-4A8B-9A53-74F78A4AF90C}" destId="{A2FBB371-A218-4807-82DE-F59D3C91E819}" srcOrd="0" destOrd="0" presId="urn:microsoft.com/office/officeart/2005/8/layout/cycle2"/>
    <dgm:cxn modelId="{67B7C057-CC28-485E-A3DB-45097412C0CA}" type="presParOf" srcId="{9B66A0B6-ADC2-4607-8AAB-C9367A1B7B44}" destId="{364FFD45-86F1-401A-BD66-B71B3BAE6C9F}" srcOrd="8" destOrd="0" presId="urn:microsoft.com/office/officeart/2005/8/layout/cycle2"/>
    <dgm:cxn modelId="{6587A06D-CDC1-4636-92D6-242A8491890D}" type="presParOf" srcId="{9B66A0B6-ADC2-4607-8AAB-C9367A1B7B44}" destId="{BC492C8D-EA43-4582-8CD9-4F737B1914F6}" srcOrd="9" destOrd="0" presId="urn:microsoft.com/office/officeart/2005/8/layout/cycle2"/>
    <dgm:cxn modelId="{CB8EEC5B-D0EC-40D4-8B66-58DFCB1A6200}" type="presParOf" srcId="{BC492C8D-EA43-4582-8CD9-4F737B1914F6}" destId="{142C1017-23CE-42E8-B049-D877C657546E}" srcOrd="0" destOrd="0" presId="urn:microsoft.com/office/officeart/2005/8/layout/cycle2"/>
    <dgm:cxn modelId="{91F91D30-518C-4639-B44F-5404B176C5BF}" type="presParOf" srcId="{9B66A0B6-ADC2-4607-8AAB-C9367A1B7B44}" destId="{37B6E69F-31B2-446A-95F8-AE178A203C9E}" srcOrd="10" destOrd="0" presId="urn:microsoft.com/office/officeart/2005/8/layout/cycle2"/>
    <dgm:cxn modelId="{2910333D-76B9-470D-BCE8-DBBC5DA5FCC3}" type="presParOf" srcId="{9B66A0B6-ADC2-4607-8AAB-C9367A1B7B44}" destId="{86138E69-BFCB-4417-ADF2-D4D46ED94D28}" srcOrd="11" destOrd="0" presId="urn:microsoft.com/office/officeart/2005/8/layout/cycle2"/>
    <dgm:cxn modelId="{673F3D23-3819-4DFE-9EB0-750C43E4997A}" type="presParOf" srcId="{86138E69-BFCB-4417-ADF2-D4D46ED94D28}" destId="{CBE3A5ED-5764-48FD-955F-D9E4E6DC0517}" srcOrd="0" destOrd="0" presId="urn:microsoft.com/office/officeart/2005/8/layout/cycle2"/>
    <dgm:cxn modelId="{FCF4DF16-741E-4189-A76E-75789EC43176}" type="presParOf" srcId="{9B66A0B6-ADC2-4607-8AAB-C9367A1B7B44}" destId="{EF0FCF0A-B071-4D85-9EFF-53D5C1B07542}" srcOrd="12" destOrd="0" presId="urn:microsoft.com/office/officeart/2005/8/layout/cycle2"/>
    <dgm:cxn modelId="{6D6171BA-675A-4D04-A0B5-22653DBD0710}" type="presParOf" srcId="{9B66A0B6-ADC2-4607-8AAB-C9367A1B7B44}" destId="{5B8C1394-9925-40F5-B927-5747553386EE}" srcOrd="13" destOrd="0" presId="urn:microsoft.com/office/officeart/2005/8/layout/cycle2"/>
    <dgm:cxn modelId="{7CFF91C3-CC94-48C2-BD83-105C48BF8032}" type="presParOf" srcId="{5B8C1394-9925-40F5-B927-5747553386EE}" destId="{F2E1347E-72FF-4529-8C11-EAFF1995F6E3}"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6F9F7CBE-A371-49C2-9AB9-3FD02C882BBC}" type="doc">
      <dgm:prSet loTypeId="urn:microsoft.com/office/officeart/2005/8/layout/matrix1" loCatId="matrix" qsTypeId="urn:microsoft.com/office/officeart/2005/8/quickstyle/simple1" qsCatId="simple" csTypeId="urn:microsoft.com/office/officeart/2005/8/colors/accent1_2" csCatId="accent1" phldr="1"/>
      <dgm:spPr/>
      <dgm:t>
        <a:bodyPr/>
        <a:lstStyle/>
        <a:p>
          <a:endParaRPr lang="tr-TR"/>
        </a:p>
      </dgm:t>
    </dgm:pt>
    <dgm:pt modelId="{918C6236-FF83-425A-AE75-A21CF646F627}">
      <dgm:prSet phldrT="[Metin]"/>
      <dgm:spPr/>
      <dgm:t>
        <a:bodyPr/>
        <a:lstStyle/>
        <a:p>
          <a:r>
            <a:rPr lang="tr-TR" dirty="0" smtClean="0"/>
            <a:t>savaş</a:t>
          </a:r>
          <a:endParaRPr lang="tr-TR" dirty="0"/>
        </a:p>
      </dgm:t>
    </dgm:pt>
    <dgm:pt modelId="{6B4919D9-C5A4-442C-9A84-510756B8F504}" type="parTrans" cxnId="{81B63773-58B6-4682-ADE3-41AD10D3A2A5}">
      <dgm:prSet/>
      <dgm:spPr/>
      <dgm:t>
        <a:bodyPr/>
        <a:lstStyle/>
        <a:p>
          <a:endParaRPr lang="tr-TR"/>
        </a:p>
      </dgm:t>
    </dgm:pt>
    <dgm:pt modelId="{A52808A7-575F-4AFB-A58C-0DEB871B8EB6}" type="sibTrans" cxnId="{81B63773-58B6-4682-ADE3-41AD10D3A2A5}">
      <dgm:prSet/>
      <dgm:spPr/>
      <dgm:t>
        <a:bodyPr/>
        <a:lstStyle/>
        <a:p>
          <a:endParaRPr lang="tr-TR"/>
        </a:p>
      </dgm:t>
    </dgm:pt>
    <dgm:pt modelId="{5EC56859-5532-49B0-8545-A6D7F668C703}">
      <dgm:prSet phldrT="[Metin]" custT="1"/>
      <dgm:spPr/>
      <dgm:t>
        <a:bodyPr/>
        <a:lstStyle/>
        <a:p>
          <a:r>
            <a:rPr lang="tr-TR" sz="1400" dirty="0" err="1" smtClean="0"/>
            <a:t>Bodun</a:t>
          </a:r>
          <a:r>
            <a:rPr lang="tr-TR" sz="1400" dirty="0" smtClean="0"/>
            <a:t> (kavim, ulus)</a:t>
          </a:r>
          <a:endParaRPr lang="tr-TR" sz="1400" dirty="0"/>
        </a:p>
      </dgm:t>
    </dgm:pt>
    <dgm:pt modelId="{842F0BFD-901D-4026-8FAF-5E3617D5813A}" type="parTrans" cxnId="{54A62735-0C82-402F-93B7-3F0AD081EB93}">
      <dgm:prSet/>
      <dgm:spPr/>
      <dgm:t>
        <a:bodyPr/>
        <a:lstStyle/>
        <a:p>
          <a:endParaRPr lang="tr-TR"/>
        </a:p>
      </dgm:t>
    </dgm:pt>
    <dgm:pt modelId="{2F937575-5AA9-45DB-8064-7178BCB04D3D}" type="sibTrans" cxnId="{54A62735-0C82-402F-93B7-3F0AD081EB93}">
      <dgm:prSet/>
      <dgm:spPr/>
      <dgm:t>
        <a:bodyPr/>
        <a:lstStyle/>
        <a:p>
          <a:endParaRPr lang="tr-TR"/>
        </a:p>
      </dgm:t>
    </dgm:pt>
    <dgm:pt modelId="{2E550E0D-66F1-4588-8C21-3EE4EFC0BD71}">
      <dgm:prSet phldrT="[Metin]" custT="1"/>
      <dgm:spPr/>
      <dgm:t>
        <a:bodyPr/>
        <a:lstStyle/>
        <a:p>
          <a:r>
            <a:rPr lang="tr-TR" sz="1400" dirty="0" smtClean="0"/>
            <a:t>kağan (kağan)</a:t>
          </a:r>
        </a:p>
        <a:p>
          <a:r>
            <a:rPr lang="tr-TR" sz="1400" dirty="0" err="1" smtClean="0"/>
            <a:t>sü</a:t>
          </a:r>
          <a:r>
            <a:rPr lang="tr-TR" sz="1400" dirty="0" smtClean="0"/>
            <a:t> (asker, ordu)</a:t>
          </a:r>
        </a:p>
        <a:p>
          <a:r>
            <a:rPr lang="tr-TR" sz="1400" dirty="0" err="1" smtClean="0"/>
            <a:t>şülemek</a:t>
          </a:r>
          <a:r>
            <a:rPr lang="tr-TR" sz="1400" dirty="0" smtClean="0"/>
            <a:t> (asker göndermek)</a:t>
          </a:r>
          <a:endParaRPr lang="tr-TR" sz="1400" dirty="0"/>
        </a:p>
      </dgm:t>
    </dgm:pt>
    <dgm:pt modelId="{707CF956-66E0-4350-BAD9-D2EE5B8EC884}" type="parTrans" cxnId="{CEFCD662-2EAC-4960-9B95-5F2AA8369A6E}">
      <dgm:prSet/>
      <dgm:spPr/>
      <dgm:t>
        <a:bodyPr/>
        <a:lstStyle/>
        <a:p>
          <a:endParaRPr lang="tr-TR"/>
        </a:p>
      </dgm:t>
    </dgm:pt>
    <dgm:pt modelId="{0ACA939C-017B-492E-BFAC-3F970FB8A3A3}" type="sibTrans" cxnId="{CEFCD662-2EAC-4960-9B95-5F2AA8369A6E}">
      <dgm:prSet/>
      <dgm:spPr/>
      <dgm:t>
        <a:bodyPr/>
        <a:lstStyle/>
        <a:p>
          <a:endParaRPr lang="tr-TR"/>
        </a:p>
      </dgm:t>
    </dgm:pt>
    <dgm:pt modelId="{6C8438A2-936B-477E-AD5F-6D53DB632797}">
      <dgm:prSet phldrT="[Metin]" custT="1"/>
      <dgm:spPr/>
      <dgm:t>
        <a:bodyPr/>
        <a:lstStyle/>
        <a:p>
          <a:r>
            <a:rPr lang="tr-TR" sz="1400" dirty="0" smtClean="0"/>
            <a:t>Sünüş (çarpışma, savaş)</a:t>
          </a:r>
        </a:p>
        <a:p>
          <a:r>
            <a:rPr lang="tr-TR" sz="1400" dirty="0" err="1" smtClean="0"/>
            <a:t>Sünüşmek</a:t>
          </a:r>
          <a:r>
            <a:rPr lang="tr-TR" sz="1400" dirty="0" smtClean="0"/>
            <a:t> (savaşmak)</a:t>
          </a:r>
          <a:endParaRPr lang="tr-TR" sz="1400" dirty="0"/>
        </a:p>
      </dgm:t>
    </dgm:pt>
    <dgm:pt modelId="{FF53E3EA-BD7E-47E1-8A29-2BDD66F38BE2}" type="parTrans" cxnId="{7D310DF5-968F-4F5B-A92F-BE9A142477D8}">
      <dgm:prSet/>
      <dgm:spPr/>
      <dgm:t>
        <a:bodyPr/>
        <a:lstStyle/>
        <a:p>
          <a:endParaRPr lang="tr-TR"/>
        </a:p>
      </dgm:t>
    </dgm:pt>
    <dgm:pt modelId="{8D33EEF8-81A5-4099-9F7C-C6153FDB1B60}" type="sibTrans" cxnId="{7D310DF5-968F-4F5B-A92F-BE9A142477D8}">
      <dgm:prSet/>
      <dgm:spPr/>
      <dgm:t>
        <a:bodyPr/>
        <a:lstStyle/>
        <a:p>
          <a:endParaRPr lang="tr-TR"/>
        </a:p>
      </dgm:t>
    </dgm:pt>
    <dgm:pt modelId="{EDAE9A3C-D7C5-4E74-B960-36586BDB9BF3}">
      <dgm:prSet phldrT="[Metin]" custT="1"/>
      <dgm:spPr/>
      <dgm:t>
        <a:bodyPr/>
        <a:lstStyle/>
        <a:p>
          <a:r>
            <a:rPr lang="tr-TR" sz="1400" dirty="0" smtClean="0"/>
            <a:t>Yağı (düşman)</a:t>
          </a:r>
          <a:endParaRPr lang="tr-TR" sz="1400" dirty="0"/>
        </a:p>
      </dgm:t>
    </dgm:pt>
    <dgm:pt modelId="{F2D8D408-3D04-4A55-A2FB-530CF41F6DEE}" type="parTrans" cxnId="{6D744E16-171D-47B8-BB40-3DB57E399BB3}">
      <dgm:prSet/>
      <dgm:spPr/>
      <dgm:t>
        <a:bodyPr/>
        <a:lstStyle/>
        <a:p>
          <a:endParaRPr lang="tr-TR"/>
        </a:p>
      </dgm:t>
    </dgm:pt>
    <dgm:pt modelId="{A04574FB-A4A9-47C5-B473-55F3D6590FC9}" type="sibTrans" cxnId="{6D744E16-171D-47B8-BB40-3DB57E399BB3}">
      <dgm:prSet/>
      <dgm:spPr/>
      <dgm:t>
        <a:bodyPr/>
        <a:lstStyle/>
        <a:p>
          <a:endParaRPr lang="tr-TR"/>
        </a:p>
      </dgm:t>
    </dgm:pt>
    <dgm:pt modelId="{C9DD2143-9706-4460-9A2E-66AB0403E1C2}" type="pres">
      <dgm:prSet presAssocID="{6F9F7CBE-A371-49C2-9AB9-3FD02C882BBC}" presName="diagram" presStyleCnt="0">
        <dgm:presLayoutVars>
          <dgm:chMax val="1"/>
          <dgm:dir/>
          <dgm:animLvl val="ctr"/>
          <dgm:resizeHandles val="exact"/>
        </dgm:presLayoutVars>
      </dgm:prSet>
      <dgm:spPr/>
      <dgm:t>
        <a:bodyPr/>
        <a:lstStyle/>
        <a:p>
          <a:endParaRPr lang="tr-TR"/>
        </a:p>
      </dgm:t>
    </dgm:pt>
    <dgm:pt modelId="{B9B72409-33B4-406E-8E0C-AE4199B1E7D7}" type="pres">
      <dgm:prSet presAssocID="{6F9F7CBE-A371-49C2-9AB9-3FD02C882BBC}" presName="matrix" presStyleCnt="0"/>
      <dgm:spPr/>
    </dgm:pt>
    <dgm:pt modelId="{03759253-9768-40B5-B47A-0C3D7B149192}" type="pres">
      <dgm:prSet presAssocID="{6F9F7CBE-A371-49C2-9AB9-3FD02C882BBC}" presName="tile1" presStyleLbl="node1" presStyleIdx="0" presStyleCnt="4"/>
      <dgm:spPr/>
      <dgm:t>
        <a:bodyPr/>
        <a:lstStyle/>
        <a:p>
          <a:endParaRPr lang="tr-TR"/>
        </a:p>
      </dgm:t>
    </dgm:pt>
    <dgm:pt modelId="{C756688F-AA0D-4FAD-9F92-A7C50320C4B3}" type="pres">
      <dgm:prSet presAssocID="{6F9F7CBE-A371-49C2-9AB9-3FD02C882BBC}" presName="tile1text" presStyleLbl="node1" presStyleIdx="0" presStyleCnt="4">
        <dgm:presLayoutVars>
          <dgm:chMax val="0"/>
          <dgm:chPref val="0"/>
          <dgm:bulletEnabled val="1"/>
        </dgm:presLayoutVars>
      </dgm:prSet>
      <dgm:spPr/>
      <dgm:t>
        <a:bodyPr/>
        <a:lstStyle/>
        <a:p>
          <a:endParaRPr lang="tr-TR"/>
        </a:p>
      </dgm:t>
    </dgm:pt>
    <dgm:pt modelId="{04F646B6-A117-422B-BD30-96A0875D1DB6}" type="pres">
      <dgm:prSet presAssocID="{6F9F7CBE-A371-49C2-9AB9-3FD02C882BBC}" presName="tile2" presStyleLbl="node1" presStyleIdx="1" presStyleCnt="4"/>
      <dgm:spPr/>
      <dgm:t>
        <a:bodyPr/>
        <a:lstStyle/>
        <a:p>
          <a:endParaRPr lang="tr-TR"/>
        </a:p>
      </dgm:t>
    </dgm:pt>
    <dgm:pt modelId="{1A854F4D-3C00-407E-8D5A-5DA7499C81C2}" type="pres">
      <dgm:prSet presAssocID="{6F9F7CBE-A371-49C2-9AB9-3FD02C882BBC}" presName="tile2text" presStyleLbl="node1" presStyleIdx="1" presStyleCnt="4">
        <dgm:presLayoutVars>
          <dgm:chMax val="0"/>
          <dgm:chPref val="0"/>
          <dgm:bulletEnabled val="1"/>
        </dgm:presLayoutVars>
      </dgm:prSet>
      <dgm:spPr/>
      <dgm:t>
        <a:bodyPr/>
        <a:lstStyle/>
        <a:p>
          <a:endParaRPr lang="tr-TR"/>
        </a:p>
      </dgm:t>
    </dgm:pt>
    <dgm:pt modelId="{DE80CFBE-FEDF-4155-8141-7F2F147C7270}" type="pres">
      <dgm:prSet presAssocID="{6F9F7CBE-A371-49C2-9AB9-3FD02C882BBC}" presName="tile3" presStyleLbl="node1" presStyleIdx="2" presStyleCnt="4"/>
      <dgm:spPr/>
      <dgm:t>
        <a:bodyPr/>
        <a:lstStyle/>
        <a:p>
          <a:endParaRPr lang="tr-TR"/>
        </a:p>
      </dgm:t>
    </dgm:pt>
    <dgm:pt modelId="{DC302B23-6BE5-4741-BC8B-630726619635}" type="pres">
      <dgm:prSet presAssocID="{6F9F7CBE-A371-49C2-9AB9-3FD02C882BBC}" presName="tile3text" presStyleLbl="node1" presStyleIdx="2" presStyleCnt="4">
        <dgm:presLayoutVars>
          <dgm:chMax val="0"/>
          <dgm:chPref val="0"/>
          <dgm:bulletEnabled val="1"/>
        </dgm:presLayoutVars>
      </dgm:prSet>
      <dgm:spPr/>
      <dgm:t>
        <a:bodyPr/>
        <a:lstStyle/>
        <a:p>
          <a:endParaRPr lang="tr-TR"/>
        </a:p>
      </dgm:t>
    </dgm:pt>
    <dgm:pt modelId="{2CB60978-1962-49A8-9C70-B100B7591764}" type="pres">
      <dgm:prSet presAssocID="{6F9F7CBE-A371-49C2-9AB9-3FD02C882BBC}" presName="tile4" presStyleLbl="node1" presStyleIdx="3" presStyleCnt="4"/>
      <dgm:spPr/>
      <dgm:t>
        <a:bodyPr/>
        <a:lstStyle/>
        <a:p>
          <a:endParaRPr lang="tr-TR"/>
        </a:p>
      </dgm:t>
    </dgm:pt>
    <dgm:pt modelId="{52456F87-82F5-430A-B7AE-AB50CC84ABCE}" type="pres">
      <dgm:prSet presAssocID="{6F9F7CBE-A371-49C2-9AB9-3FD02C882BBC}" presName="tile4text" presStyleLbl="node1" presStyleIdx="3" presStyleCnt="4">
        <dgm:presLayoutVars>
          <dgm:chMax val="0"/>
          <dgm:chPref val="0"/>
          <dgm:bulletEnabled val="1"/>
        </dgm:presLayoutVars>
      </dgm:prSet>
      <dgm:spPr/>
      <dgm:t>
        <a:bodyPr/>
        <a:lstStyle/>
        <a:p>
          <a:endParaRPr lang="tr-TR"/>
        </a:p>
      </dgm:t>
    </dgm:pt>
    <dgm:pt modelId="{FA7E1E15-051B-450E-A851-58DA4994CE9C}" type="pres">
      <dgm:prSet presAssocID="{6F9F7CBE-A371-49C2-9AB9-3FD02C882BBC}" presName="centerTile" presStyleLbl="fgShp" presStyleIdx="0" presStyleCnt="1">
        <dgm:presLayoutVars>
          <dgm:chMax val="0"/>
          <dgm:chPref val="0"/>
        </dgm:presLayoutVars>
      </dgm:prSet>
      <dgm:spPr/>
      <dgm:t>
        <a:bodyPr/>
        <a:lstStyle/>
        <a:p>
          <a:endParaRPr lang="tr-TR"/>
        </a:p>
      </dgm:t>
    </dgm:pt>
  </dgm:ptLst>
  <dgm:cxnLst>
    <dgm:cxn modelId="{DFAD42A5-6526-420B-AFBD-7C96615E497A}" type="presOf" srcId="{EDAE9A3C-D7C5-4E74-B960-36586BDB9BF3}" destId="{2CB60978-1962-49A8-9C70-B100B7591764}" srcOrd="0" destOrd="0" presId="urn:microsoft.com/office/officeart/2005/8/layout/matrix1"/>
    <dgm:cxn modelId="{AB14EFD9-5CE1-4823-B216-336D4BF73D26}" type="presOf" srcId="{6F9F7CBE-A371-49C2-9AB9-3FD02C882BBC}" destId="{C9DD2143-9706-4460-9A2E-66AB0403E1C2}" srcOrd="0" destOrd="0" presId="urn:microsoft.com/office/officeart/2005/8/layout/matrix1"/>
    <dgm:cxn modelId="{CEFCD662-2EAC-4960-9B95-5F2AA8369A6E}" srcId="{918C6236-FF83-425A-AE75-A21CF646F627}" destId="{2E550E0D-66F1-4588-8C21-3EE4EFC0BD71}" srcOrd="1" destOrd="0" parTransId="{707CF956-66E0-4350-BAD9-D2EE5B8EC884}" sibTransId="{0ACA939C-017B-492E-BFAC-3F970FB8A3A3}"/>
    <dgm:cxn modelId="{6D744E16-171D-47B8-BB40-3DB57E399BB3}" srcId="{918C6236-FF83-425A-AE75-A21CF646F627}" destId="{EDAE9A3C-D7C5-4E74-B960-36586BDB9BF3}" srcOrd="3" destOrd="0" parTransId="{F2D8D408-3D04-4A55-A2FB-530CF41F6DEE}" sibTransId="{A04574FB-A4A9-47C5-B473-55F3D6590FC9}"/>
    <dgm:cxn modelId="{750E65AE-DBB6-448B-9ABE-A9B9DED9E356}" type="presOf" srcId="{6C8438A2-936B-477E-AD5F-6D53DB632797}" destId="{DC302B23-6BE5-4741-BC8B-630726619635}" srcOrd="1" destOrd="0" presId="urn:microsoft.com/office/officeart/2005/8/layout/matrix1"/>
    <dgm:cxn modelId="{44D577E1-2608-4626-B040-15958FE44ED7}" type="presOf" srcId="{2E550E0D-66F1-4588-8C21-3EE4EFC0BD71}" destId="{04F646B6-A117-422B-BD30-96A0875D1DB6}" srcOrd="0" destOrd="0" presId="urn:microsoft.com/office/officeart/2005/8/layout/matrix1"/>
    <dgm:cxn modelId="{533641EA-20CF-4FDC-8B79-927FABD01EFF}" type="presOf" srcId="{EDAE9A3C-D7C5-4E74-B960-36586BDB9BF3}" destId="{52456F87-82F5-430A-B7AE-AB50CC84ABCE}" srcOrd="1" destOrd="0" presId="urn:microsoft.com/office/officeart/2005/8/layout/matrix1"/>
    <dgm:cxn modelId="{DCD434AD-90B1-4C30-ADBA-C333523D3C48}" type="presOf" srcId="{918C6236-FF83-425A-AE75-A21CF646F627}" destId="{FA7E1E15-051B-450E-A851-58DA4994CE9C}" srcOrd="0" destOrd="0" presId="urn:microsoft.com/office/officeart/2005/8/layout/matrix1"/>
    <dgm:cxn modelId="{AAF9EF98-A1B8-43E6-BBEC-4FBD9CE99EE5}" type="presOf" srcId="{2E550E0D-66F1-4588-8C21-3EE4EFC0BD71}" destId="{1A854F4D-3C00-407E-8D5A-5DA7499C81C2}" srcOrd="1" destOrd="0" presId="urn:microsoft.com/office/officeart/2005/8/layout/matrix1"/>
    <dgm:cxn modelId="{81B63773-58B6-4682-ADE3-41AD10D3A2A5}" srcId="{6F9F7CBE-A371-49C2-9AB9-3FD02C882BBC}" destId="{918C6236-FF83-425A-AE75-A21CF646F627}" srcOrd="0" destOrd="0" parTransId="{6B4919D9-C5A4-442C-9A84-510756B8F504}" sibTransId="{A52808A7-575F-4AFB-A58C-0DEB871B8EB6}"/>
    <dgm:cxn modelId="{55871327-7143-4B03-A0C2-8DB14065C46E}" type="presOf" srcId="{5EC56859-5532-49B0-8545-A6D7F668C703}" destId="{C756688F-AA0D-4FAD-9F92-A7C50320C4B3}" srcOrd="1" destOrd="0" presId="urn:microsoft.com/office/officeart/2005/8/layout/matrix1"/>
    <dgm:cxn modelId="{1E7091C8-4513-4C0C-A896-F28CBE2D9312}" type="presOf" srcId="{6C8438A2-936B-477E-AD5F-6D53DB632797}" destId="{DE80CFBE-FEDF-4155-8141-7F2F147C7270}" srcOrd="0" destOrd="0" presId="urn:microsoft.com/office/officeart/2005/8/layout/matrix1"/>
    <dgm:cxn modelId="{54A62735-0C82-402F-93B7-3F0AD081EB93}" srcId="{918C6236-FF83-425A-AE75-A21CF646F627}" destId="{5EC56859-5532-49B0-8545-A6D7F668C703}" srcOrd="0" destOrd="0" parTransId="{842F0BFD-901D-4026-8FAF-5E3617D5813A}" sibTransId="{2F937575-5AA9-45DB-8064-7178BCB04D3D}"/>
    <dgm:cxn modelId="{F4EA9208-5BC8-4749-BFA7-3DC476188ACC}" type="presOf" srcId="{5EC56859-5532-49B0-8545-A6D7F668C703}" destId="{03759253-9768-40B5-B47A-0C3D7B149192}" srcOrd="0" destOrd="0" presId="urn:microsoft.com/office/officeart/2005/8/layout/matrix1"/>
    <dgm:cxn modelId="{7D310DF5-968F-4F5B-A92F-BE9A142477D8}" srcId="{918C6236-FF83-425A-AE75-A21CF646F627}" destId="{6C8438A2-936B-477E-AD5F-6D53DB632797}" srcOrd="2" destOrd="0" parTransId="{FF53E3EA-BD7E-47E1-8A29-2BDD66F38BE2}" sibTransId="{8D33EEF8-81A5-4099-9F7C-C6153FDB1B60}"/>
    <dgm:cxn modelId="{92A65E3F-74BC-49DF-8199-756E79F2DE9F}" type="presParOf" srcId="{C9DD2143-9706-4460-9A2E-66AB0403E1C2}" destId="{B9B72409-33B4-406E-8E0C-AE4199B1E7D7}" srcOrd="0" destOrd="0" presId="urn:microsoft.com/office/officeart/2005/8/layout/matrix1"/>
    <dgm:cxn modelId="{E36D7387-8019-49D9-B9B2-4F6E78676ED3}" type="presParOf" srcId="{B9B72409-33B4-406E-8E0C-AE4199B1E7D7}" destId="{03759253-9768-40B5-B47A-0C3D7B149192}" srcOrd="0" destOrd="0" presId="urn:microsoft.com/office/officeart/2005/8/layout/matrix1"/>
    <dgm:cxn modelId="{84BEB7FB-0D48-4271-BABD-B5074EBB5D95}" type="presParOf" srcId="{B9B72409-33B4-406E-8E0C-AE4199B1E7D7}" destId="{C756688F-AA0D-4FAD-9F92-A7C50320C4B3}" srcOrd="1" destOrd="0" presId="urn:microsoft.com/office/officeart/2005/8/layout/matrix1"/>
    <dgm:cxn modelId="{A8EB1B75-2FCD-4F6E-9CFD-4D8595795880}" type="presParOf" srcId="{B9B72409-33B4-406E-8E0C-AE4199B1E7D7}" destId="{04F646B6-A117-422B-BD30-96A0875D1DB6}" srcOrd="2" destOrd="0" presId="urn:microsoft.com/office/officeart/2005/8/layout/matrix1"/>
    <dgm:cxn modelId="{C0EEC4E5-1DA4-4163-9E70-725DD82B8908}" type="presParOf" srcId="{B9B72409-33B4-406E-8E0C-AE4199B1E7D7}" destId="{1A854F4D-3C00-407E-8D5A-5DA7499C81C2}" srcOrd="3" destOrd="0" presId="urn:microsoft.com/office/officeart/2005/8/layout/matrix1"/>
    <dgm:cxn modelId="{15D9A24E-4498-4C81-8B5D-6469FD9AD2DE}" type="presParOf" srcId="{B9B72409-33B4-406E-8E0C-AE4199B1E7D7}" destId="{DE80CFBE-FEDF-4155-8141-7F2F147C7270}" srcOrd="4" destOrd="0" presId="urn:microsoft.com/office/officeart/2005/8/layout/matrix1"/>
    <dgm:cxn modelId="{8E6F878E-5594-4606-AE48-92D2B8CAD5A2}" type="presParOf" srcId="{B9B72409-33B4-406E-8E0C-AE4199B1E7D7}" destId="{DC302B23-6BE5-4741-BC8B-630726619635}" srcOrd="5" destOrd="0" presId="urn:microsoft.com/office/officeart/2005/8/layout/matrix1"/>
    <dgm:cxn modelId="{BBB22711-EC02-418F-BBCB-B3A1B26D2821}" type="presParOf" srcId="{B9B72409-33B4-406E-8E0C-AE4199B1E7D7}" destId="{2CB60978-1962-49A8-9C70-B100B7591764}" srcOrd="6" destOrd="0" presId="urn:microsoft.com/office/officeart/2005/8/layout/matrix1"/>
    <dgm:cxn modelId="{D5FBE7C9-EF05-47C8-A5ED-A2B116260A9E}" type="presParOf" srcId="{B9B72409-33B4-406E-8E0C-AE4199B1E7D7}" destId="{52456F87-82F5-430A-B7AE-AB50CC84ABCE}" srcOrd="7" destOrd="0" presId="urn:microsoft.com/office/officeart/2005/8/layout/matrix1"/>
    <dgm:cxn modelId="{66886992-85D0-4B16-A75A-B0FD40BA73D1}" type="presParOf" srcId="{C9DD2143-9706-4460-9A2E-66AB0403E1C2}" destId="{FA7E1E15-051B-450E-A851-58DA4994CE9C}" srcOrd="1" destOrd="0" presId="urn:microsoft.com/office/officeart/2005/8/layout/matrix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9452906E-CD25-4F5E-BD9C-084848251AF9}"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tr-TR"/>
        </a:p>
      </dgm:t>
    </dgm:pt>
    <dgm:pt modelId="{ED787FF9-69E9-438C-B5D7-01969C2AC26C}">
      <dgm:prSet phldrT="[Metin]" custT="1"/>
      <dgm:spPr/>
      <dgm:t>
        <a:bodyPr/>
        <a:lstStyle/>
        <a:p>
          <a:r>
            <a:rPr lang="tr-TR" sz="2000" dirty="0" smtClean="0"/>
            <a:t>Yiyecek: Beslenme düzeni</a:t>
          </a:r>
          <a:endParaRPr lang="tr-TR" sz="2000" dirty="0"/>
        </a:p>
      </dgm:t>
    </dgm:pt>
    <dgm:pt modelId="{26FA9070-537F-4C1D-91C7-93BBBA3DC888}" type="parTrans" cxnId="{9BCB7640-3C7F-45BD-9518-9F47BFA478B5}">
      <dgm:prSet/>
      <dgm:spPr/>
      <dgm:t>
        <a:bodyPr/>
        <a:lstStyle/>
        <a:p>
          <a:endParaRPr lang="tr-TR"/>
        </a:p>
      </dgm:t>
    </dgm:pt>
    <dgm:pt modelId="{336F1470-D9AD-4DDB-9D1A-45D75DAFAE35}" type="sibTrans" cxnId="{9BCB7640-3C7F-45BD-9518-9F47BFA478B5}">
      <dgm:prSet/>
      <dgm:spPr/>
      <dgm:t>
        <a:bodyPr/>
        <a:lstStyle/>
        <a:p>
          <a:endParaRPr lang="tr-TR"/>
        </a:p>
      </dgm:t>
    </dgm:pt>
    <dgm:pt modelId="{6C833012-8DF1-489E-9195-D928B7D004B6}">
      <dgm:prSet phldrT="[Metin]" custT="1"/>
      <dgm:spPr/>
      <dgm:t>
        <a:bodyPr/>
        <a:lstStyle/>
        <a:p>
          <a:r>
            <a:rPr lang="tr-TR" sz="1400" dirty="0" smtClean="0"/>
            <a:t>maddi kültür: bulgur, dövme, bazlama, közleme, tarhana</a:t>
          </a:r>
          <a:endParaRPr lang="tr-TR" sz="1400" dirty="0"/>
        </a:p>
      </dgm:t>
    </dgm:pt>
    <dgm:pt modelId="{8768F0EB-FC67-429E-A4BB-9B63F5F43338}" type="parTrans" cxnId="{066B8A33-076C-43BE-B987-E358639F9259}">
      <dgm:prSet/>
      <dgm:spPr/>
      <dgm:t>
        <a:bodyPr/>
        <a:lstStyle/>
        <a:p>
          <a:endParaRPr lang="tr-TR"/>
        </a:p>
      </dgm:t>
    </dgm:pt>
    <dgm:pt modelId="{3FD0395C-C12D-43C7-BBAB-1D7C230A28A7}" type="sibTrans" cxnId="{066B8A33-076C-43BE-B987-E358639F9259}">
      <dgm:prSet/>
      <dgm:spPr/>
      <dgm:t>
        <a:bodyPr/>
        <a:lstStyle/>
        <a:p>
          <a:endParaRPr lang="tr-TR"/>
        </a:p>
      </dgm:t>
    </dgm:pt>
    <dgm:pt modelId="{128D12C4-9505-443A-B546-90A8536FB41A}">
      <dgm:prSet phldrT="[Metin]" custT="1"/>
      <dgm:spPr/>
      <dgm:t>
        <a:bodyPr/>
        <a:lstStyle/>
        <a:p>
          <a:r>
            <a:rPr lang="tr-TR" sz="1400" dirty="0" smtClean="0"/>
            <a:t>Yabancı kültür: poğaça, sarma (Türklerin Balkan ülkelerindeki etkisini gösterir.</a:t>
          </a:r>
        </a:p>
        <a:p>
          <a:r>
            <a:rPr lang="tr-TR" sz="1400" dirty="0" smtClean="0"/>
            <a:t>Yabancı kültür: tost, pizza, krep (başka kültürlerden Türkçeye giren sözcüklerdir)</a:t>
          </a:r>
          <a:endParaRPr lang="tr-TR" sz="1400" dirty="0"/>
        </a:p>
      </dgm:t>
    </dgm:pt>
    <dgm:pt modelId="{BB7C560B-7A7C-43A6-9FAB-F6F991393FE1}" type="parTrans" cxnId="{7CC5888B-A5EA-4D90-B71A-229BB762C533}">
      <dgm:prSet/>
      <dgm:spPr/>
      <dgm:t>
        <a:bodyPr/>
        <a:lstStyle/>
        <a:p>
          <a:endParaRPr lang="tr-TR"/>
        </a:p>
      </dgm:t>
    </dgm:pt>
    <dgm:pt modelId="{EBAC31C3-C0BC-42AE-9863-6F78B7AA6E93}" type="sibTrans" cxnId="{7CC5888B-A5EA-4D90-B71A-229BB762C533}">
      <dgm:prSet/>
      <dgm:spPr/>
      <dgm:t>
        <a:bodyPr/>
        <a:lstStyle/>
        <a:p>
          <a:endParaRPr lang="tr-TR"/>
        </a:p>
      </dgm:t>
    </dgm:pt>
    <dgm:pt modelId="{DD4EA415-6A16-49FC-A735-55C3D8FCE23B}" type="pres">
      <dgm:prSet presAssocID="{9452906E-CD25-4F5E-BD9C-084848251AF9}" presName="linear" presStyleCnt="0">
        <dgm:presLayoutVars>
          <dgm:dir/>
          <dgm:animLvl val="lvl"/>
          <dgm:resizeHandles val="exact"/>
        </dgm:presLayoutVars>
      </dgm:prSet>
      <dgm:spPr/>
      <dgm:t>
        <a:bodyPr/>
        <a:lstStyle/>
        <a:p>
          <a:endParaRPr lang="tr-TR"/>
        </a:p>
      </dgm:t>
    </dgm:pt>
    <dgm:pt modelId="{EBAC74B0-A2CD-4D91-95FC-14591F8A9FCB}" type="pres">
      <dgm:prSet presAssocID="{ED787FF9-69E9-438C-B5D7-01969C2AC26C}" presName="parentLin" presStyleCnt="0"/>
      <dgm:spPr/>
    </dgm:pt>
    <dgm:pt modelId="{146E4982-0B90-445C-9922-2C85A5310BCD}" type="pres">
      <dgm:prSet presAssocID="{ED787FF9-69E9-438C-B5D7-01969C2AC26C}" presName="parentLeftMargin" presStyleLbl="node1" presStyleIdx="0" presStyleCnt="3"/>
      <dgm:spPr/>
      <dgm:t>
        <a:bodyPr/>
        <a:lstStyle/>
        <a:p>
          <a:endParaRPr lang="tr-TR"/>
        </a:p>
      </dgm:t>
    </dgm:pt>
    <dgm:pt modelId="{B9E0F9EC-A1F1-47B1-9501-7D16500CC7FF}" type="pres">
      <dgm:prSet presAssocID="{ED787FF9-69E9-438C-B5D7-01969C2AC26C}" presName="parentText" presStyleLbl="node1" presStyleIdx="0" presStyleCnt="3" custLinFactNeighborX="-23558" custLinFactNeighborY="4662">
        <dgm:presLayoutVars>
          <dgm:chMax val="0"/>
          <dgm:bulletEnabled val="1"/>
        </dgm:presLayoutVars>
      </dgm:prSet>
      <dgm:spPr/>
      <dgm:t>
        <a:bodyPr/>
        <a:lstStyle/>
        <a:p>
          <a:endParaRPr lang="tr-TR"/>
        </a:p>
      </dgm:t>
    </dgm:pt>
    <dgm:pt modelId="{B66B9907-EF68-4045-8ADF-56F8B1F1296B}" type="pres">
      <dgm:prSet presAssocID="{ED787FF9-69E9-438C-B5D7-01969C2AC26C}" presName="negativeSpace" presStyleCnt="0"/>
      <dgm:spPr/>
    </dgm:pt>
    <dgm:pt modelId="{C3D6EF22-5BC4-47DC-A641-8F7AF1298784}" type="pres">
      <dgm:prSet presAssocID="{ED787FF9-69E9-438C-B5D7-01969C2AC26C}" presName="childText" presStyleLbl="conFgAcc1" presStyleIdx="0" presStyleCnt="3">
        <dgm:presLayoutVars>
          <dgm:bulletEnabled val="1"/>
        </dgm:presLayoutVars>
      </dgm:prSet>
      <dgm:spPr/>
    </dgm:pt>
    <dgm:pt modelId="{9CA9CB05-D7C9-4205-914E-FCF059611007}" type="pres">
      <dgm:prSet presAssocID="{336F1470-D9AD-4DDB-9D1A-45D75DAFAE35}" presName="spaceBetweenRectangles" presStyleCnt="0"/>
      <dgm:spPr/>
    </dgm:pt>
    <dgm:pt modelId="{17BF864B-9A05-40DA-BEA4-93997B178348}" type="pres">
      <dgm:prSet presAssocID="{6C833012-8DF1-489E-9195-D928B7D004B6}" presName="parentLin" presStyleCnt="0"/>
      <dgm:spPr/>
    </dgm:pt>
    <dgm:pt modelId="{15C9464F-7BE5-4DAF-8511-E98B949293E8}" type="pres">
      <dgm:prSet presAssocID="{6C833012-8DF1-489E-9195-D928B7D004B6}" presName="parentLeftMargin" presStyleLbl="node1" presStyleIdx="0" presStyleCnt="3"/>
      <dgm:spPr/>
      <dgm:t>
        <a:bodyPr/>
        <a:lstStyle/>
        <a:p>
          <a:endParaRPr lang="tr-TR"/>
        </a:p>
      </dgm:t>
    </dgm:pt>
    <dgm:pt modelId="{932DB83B-C9A3-4F91-B24B-EF0F8814C6B5}" type="pres">
      <dgm:prSet presAssocID="{6C833012-8DF1-489E-9195-D928B7D004B6}" presName="parentText" presStyleLbl="node1" presStyleIdx="1" presStyleCnt="3">
        <dgm:presLayoutVars>
          <dgm:chMax val="0"/>
          <dgm:bulletEnabled val="1"/>
        </dgm:presLayoutVars>
      </dgm:prSet>
      <dgm:spPr/>
      <dgm:t>
        <a:bodyPr/>
        <a:lstStyle/>
        <a:p>
          <a:endParaRPr lang="tr-TR"/>
        </a:p>
      </dgm:t>
    </dgm:pt>
    <dgm:pt modelId="{7FDFF853-5162-4778-9EE5-6328FADC88CE}" type="pres">
      <dgm:prSet presAssocID="{6C833012-8DF1-489E-9195-D928B7D004B6}" presName="negativeSpace" presStyleCnt="0"/>
      <dgm:spPr/>
    </dgm:pt>
    <dgm:pt modelId="{26A6A7B0-F132-4ED8-B48E-538DAB41FB6F}" type="pres">
      <dgm:prSet presAssocID="{6C833012-8DF1-489E-9195-D928B7D004B6}" presName="childText" presStyleLbl="conFgAcc1" presStyleIdx="1" presStyleCnt="3">
        <dgm:presLayoutVars>
          <dgm:bulletEnabled val="1"/>
        </dgm:presLayoutVars>
      </dgm:prSet>
      <dgm:spPr/>
    </dgm:pt>
    <dgm:pt modelId="{6FDA94A9-641D-4877-A38C-AB356A40A23E}" type="pres">
      <dgm:prSet presAssocID="{3FD0395C-C12D-43C7-BBAB-1D7C230A28A7}" presName="spaceBetweenRectangles" presStyleCnt="0"/>
      <dgm:spPr/>
    </dgm:pt>
    <dgm:pt modelId="{3D52554F-4484-4316-BC52-6E9F69DBA486}" type="pres">
      <dgm:prSet presAssocID="{128D12C4-9505-443A-B546-90A8536FB41A}" presName="parentLin" presStyleCnt="0"/>
      <dgm:spPr/>
    </dgm:pt>
    <dgm:pt modelId="{06739FD5-F103-4075-9BCF-007986DEA5AB}" type="pres">
      <dgm:prSet presAssocID="{128D12C4-9505-443A-B546-90A8536FB41A}" presName="parentLeftMargin" presStyleLbl="node1" presStyleIdx="1" presStyleCnt="3"/>
      <dgm:spPr/>
      <dgm:t>
        <a:bodyPr/>
        <a:lstStyle/>
        <a:p>
          <a:endParaRPr lang="tr-TR"/>
        </a:p>
      </dgm:t>
    </dgm:pt>
    <dgm:pt modelId="{92950607-7398-41A5-A5E5-FAC93F0F0BFB}" type="pres">
      <dgm:prSet presAssocID="{128D12C4-9505-443A-B546-90A8536FB41A}" presName="parentText" presStyleLbl="node1" presStyleIdx="2" presStyleCnt="3" custScaleX="107229" custScaleY="139228">
        <dgm:presLayoutVars>
          <dgm:chMax val="0"/>
          <dgm:bulletEnabled val="1"/>
        </dgm:presLayoutVars>
      </dgm:prSet>
      <dgm:spPr/>
      <dgm:t>
        <a:bodyPr/>
        <a:lstStyle/>
        <a:p>
          <a:endParaRPr lang="tr-TR"/>
        </a:p>
      </dgm:t>
    </dgm:pt>
    <dgm:pt modelId="{D385D64D-629A-40EE-AC3F-569B933A1383}" type="pres">
      <dgm:prSet presAssocID="{128D12C4-9505-443A-B546-90A8536FB41A}" presName="negativeSpace" presStyleCnt="0"/>
      <dgm:spPr/>
    </dgm:pt>
    <dgm:pt modelId="{362584BC-C780-4689-8C9F-1D4A13504716}" type="pres">
      <dgm:prSet presAssocID="{128D12C4-9505-443A-B546-90A8536FB41A}" presName="childText" presStyleLbl="conFgAcc1" presStyleIdx="2" presStyleCnt="3">
        <dgm:presLayoutVars>
          <dgm:bulletEnabled val="1"/>
        </dgm:presLayoutVars>
      </dgm:prSet>
      <dgm:spPr/>
    </dgm:pt>
  </dgm:ptLst>
  <dgm:cxnLst>
    <dgm:cxn modelId="{9BCB7640-3C7F-45BD-9518-9F47BFA478B5}" srcId="{9452906E-CD25-4F5E-BD9C-084848251AF9}" destId="{ED787FF9-69E9-438C-B5D7-01969C2AC26C}" srcOrd="0" destOrd="0" parTransId="{26FA9070-537F-4C1D-91C7-93BBBA3DC888}" sibTransId="{336F1470-D9AD-4DDB-9D1A-45D75DAFAE35}"/>
    <dgm:cxn modelId="{9885F189-C2FA-46C7-99F9-11A5A090E18E}" type="presOf" srcId="{128D12C4-9505-443A-B546-90A8536FB41A}" destId="{92950607-7398-41A5-A5E5-FAC93F0F0BFB}" srcOrd="1" destOrd="0" presId="urn:microsoft.com/office/officeart/2005/8/layout/list1"/>
    <dgm:cxn modelId="{7CC5888B-A5EA-4D90-B71A-229BB762C533}" srcId="{9452906E-CD25-4F5E-BD9C-084848251AF9}" destId="{128D12C4-9505-443A-B546-90A8536FB41A}" srcOrd="2" destOrd="0" parTransId="{BB7C560B-7A7C-43A6-9FAB-F6F991393FE1}" sibTransId="{EBAC31C3-C0BC-42AE-9863-6F78B7AA6E93}"/>
    <dgm:cxn modelId="{849BDAEB-F5FD-4E9B-A722-0E259D1A48FC}" type="presOf" srcId="{9452906E-CD25-4F5E-BD9C-084848251AF9}" destId="{DD4EA415-6A16-49FC-A735-55C3D8FCE23B}" srcOrd="0" destOrd="0" presId="urn:microsoft.com/office/officeart/2005/8/layout/list1"/>
    <dgm:cxn modelId="{228BE35C-56BE-4524-93B0-5ACF24429B19}" type="presOf" srcId="{ED787FF9-69E9-438C-B5D7-01969C2AC26C}" destId="{B9E0F9EC-A1F1-47B1-9501-7D16500CC7FF}" srcOrd="1" destOrd="0" presId="urn:microsoft.com/office/officeart/2005/8/layout/list1"/>
    <dgm:cxn modelId="{83AED30F-EFAA-446B-AA9E-F16AB16FC0CC}" type="presOf" srcId="{6C833012-8DF1-489E-9195-D928B7D004B6}" destId="{15C9464F-7BE5-4DAF-8511-E98B949293E8}" srcOrd="0" destOrd="0" presId="urn:microsoft.com/office/officeart/2005/8/layout/list1"/>
    <dgm:cxn modelId="{29681005-3E94-4FAB-8A00-01A627098FCF}" type="presOf" srcId="{ED787FF9-69E9-438C-B5D7-01969C2AC26C}" destId="{146E4982-0B90-445C-9922-2C85A5310BCD}" srcOrd="0" destOrd="0" presId="urn:microsoft.com/office/officeart/2005/8/layout/list1"/>
    <dgm:cxn modelId="{A675E401-1D8A-4889-9A32-C24C4B43B878}" type="presOf" srcId="{6C833012-8DF1-489E-9195-D928B7D004B6}" destId="{932DB83B-C9A3-4F91-B24B-EF0F8814C6B5}" srcOrd="1" destOrd="0" presId="urn:microsoft.com/office/officeart/2005/8/layout/list1"/>
    <dgm:cxn modelId="{066B8A33-076C-43BE-B987-E358639F9259}" srcId="{9452906E-CD25-4F5E-BD9C-084848251AF9}" destId="{6C833012-8DF1-489E-9195-D928B7D004B6}" srcOrd="1" destOrd="0" parTransId="{8768F0EB-FC67-429E-A4BB-9B63F5F43338}" sibTransId="{3FD0395C-C12D-43C7-BBAB-1D7C230A28A7}"/>
    <dgm:cxn modelId="{410C8A88-7AE0-42E3-AD26-A2E9A8B87934}" type="presOf" srcId="{128D12C4-9505-443A-B546-90A8536FB41A}" destId="{06739FD5-F103-4075-9BCF-007986DEA5AB}" srcOrd="0" destOrd="0" presId="urn:microsoft.com/office/officeart/2005/8/layout/list1"/>
    <dgm:cxn modelId="{6D4436C2-86F6-4900-9801-F71C46AE5CCD}" type="presParOf" srcId="{DD4EA415-6A16-49FC-A735-55C3D8FCE23B}" destId="{EBAC74B0-A2CD-4D91-95FC-14591F8A9FCB}" srcOrd="0" destOrd="0" presId="urn:microsoft.com/office/officeart/2005/8/layout/list1"/>
    <dgm:cxn modelId="{4C56C2D7-61A6-4CE9-8407-7193175B4A09}" type="presParOf" srcId="{EBAC74B0-A2CD-4D91-95FC-14591F8A9FCB}" destId="{146E4982-0B90-445C-9922-2C85A5310BCD}" srcOrd="0" destOrd="0" presId="urn:microsoft.com/office/officeart/2005/8/layout/list1"/>
    <dgm:cxn modelId="{F0413A3F-E19E-457C-B83A-9B36BAAC4256}" type="presParOf" srcId="{EBAC74B0-A2CD-4D91-95FC-14591F8A9FCB}" destId="{B9E0F9EC-A1F1-47B1-9501-7D16500CC7FF}" srcOrd="1" destOrd="0" presId="urn:microsoft.com/office/officeart/2005/8/layout/list1"/>
    <dgm:cxn modelId="{AA1421F7-556D-4889-B6EF-A24EB137926C}" type="presParOf" srcId="{DD4EA415-6A16-49FC-A735-55C3D8FCE23B}" destId="{B66B9907-EF68-4045-8ADF-56F8B1F1296B}" srcOrd="1" destOrd="0" presId="urn:microsoft.com/office/officeart/2005/8/layout/list1"/>
    <dgm:cxn modelId="{E5B43B4F-CA61-4204-91C3-BC5B1DC90B02}" type="presParOf" srcId="{DD4EA415-6A16-49FC-A735-55C3D8FCE23B}" destId="{C3D6EF22-5BC4-47DC-A641-8F7AF1298784}" srcOrd="2" destOrd="0" presId="urn:microsoft.com/office/officeart/2005/8/layout/list1"/>
    <dgm:cxn modelId="{A4BA85D0-CC9F-41DD-8B8C-981966DBB62E}" type="presParOf" srcId="{DD4EA415-6A16-49FC-A735-55C3D8FCE23B}" destId="{9CA9CB05-D7C9-4205-914E-FCF059611007}" srcOrd="3" destOrd="0" presId="urn:microsoft.com/office/officeart/2005/8/layout/list1"/>
    <dgm:cxn modelId="{31B2892B-1F2A-43A6-8E9A-358ED860E5E9}" type="presParOf" srcId="{DD4EA415-6A16-49FC-A735-55C3D8FCE23B}" destId="{17BF864B-9A05-40DA-BEA4-93997B178348}" srcOrd="4" destOrd="0" presId="urn:microsoft.com/office/officeart/2005/8/layout/list1"/>
    <dgm:cxn modelId="{92646B1B-EF71-4BE5-898B-0A063D578905}" type="presParOf" srcId="{17BF864B-9A05-40DA-BEA4-93997B178348}" destId="{15C9464F-7BE5-4DAF-8511-E98B949293E8}" srcOrd="0" destOrd="0" presId="urn:microsoft.com/office/officeart/2005/8/layout/list1"/>
    <dgm:cxn modelId="{93BE9A07-2A84-40A2-BF32-EA38AD09CFAD}" type="presParOf" srcId="{17BF864B-9A05-40DA-BEA4-93997B178348}" destId="{932DB83B-C9A3-4F91-B24B-EF0F8814C6B5}" srcOrd="1" destOrd="0" presId="urn:microsoft.com/office/officeart/2005/8/layout/list1"/>
    <dgm:cxn modelId="{15A8FA73-4ADC-4F3E-B4B5-99A1EC9ACE50}" type="presParOf" srcId="{DD4EA415-6A16-49FC-A735-55C3D8FCE23B}" destId="{7FDFF853-5162-4778-9EE5-6328FADC88CE}" srcOrd="5" destOrd="0" presId="urn:microsoft.com/office/officeart/2005/8/layout/list1"/>
    <dgm:cxn modelId="{3BA2D328-A9CF-4876-BDE8-99088CDB6E41}" type="presParOf" srcId="{DD4EA415-6A16-49FC-A735-55C3D8FCE23B}" destId="{26A6A7B0-F132-4ED8-B48E-538DAB41FB6F}" srcOrd="6" destOrd="0" presId="urn:microsoft.com/office/officeart/2005/8/layout/list1"/>
    <dgm:cxn modelId="{D8F5693E-C014-40DA-BA4E-EAAB37C9C4B2}" type="presParOf" srcId="{DD4EA415-6A16-49FC-A735-55C3D8FCE23B}" destId="{6FDA94A9-641D-4877-A38C-AB356A40A23E}" srcOrd="7" destOrd="0" presId="urn:microsoft.com/office/officeart/2005/8/layout/list1"/>
    <dgm:cxn modelId="{3425CE35-D2A7-4EEC-A482-DECDE41AF7D0}" type="presParOf" srcId="{DD4EA415-6A16-49FC-A735-55C3D8FCE23B}" destId="{3D52554F-4484-4316-BC52-6E9F69DBA486}" srcOrd="8" destOrd="0" presId="urn:microsoft.com/office/officeart/2005/8/layout/list1"/>
    <dgm:cxn modelId="{CB92A6D8-4E58-4CBB-B5A8-FB3267AB6C28}" type="presParOf" srcId="{3D52554F-4484-4316-BC52-6E9F69DBA486}" destId="{06739FD5-F103-4075-9BCF-007986DEA5AB}" srcOrd="0" destOrd="0" presId="urn:microsoft.com/office/officeart/2005/8/layout/list1"/>
    <dgm:cxn modelId="{ACB81E80-BE0D-40EE-B2CF-EA7913855AB7}" type="presParOf" srcId="{3D52554F-4484-4316-BC52-6E9F69DBA486}" destId="{92950607-7398-41A5-A5E5-FAC93F0F0BFB}" srcOrd="1" destOrd="0" presId="urn:microsoft.com/office/officeart/2005/8/layout/list1"/>
    <dgm:cxn modelId="{89B0FB97-5443-4A43-8DC9-FF422938AA63}" type="presParOf" srcId="{DD4EA415-6A16-49FC-A735-55C3D8FCE23B}" destId="{D385D64D-629A-40EE-AC3F-569B933A1383}" srcOrd="9" destOrd="0" presId="urn:microsoft.com/office/officeart/2005/8/layout/list1"/>
    <dgm:cxn modelId="{4786858E-E7EA-4B01-A193-BED07027BD28}" type="presParOf" srcId="{DD4EA415-6A16-49FC-A735-55C3D8FCE23B}" destId="{362584BC-C780-4689-8C9F-1D4A13504716}"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BB43BBC0-315C-478D-BC18-F3D5400A6D97}"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tr-TR"/>
        </a:p>
      </dgm:t>
    </dgm:pt>
    <dgm:pt modelId="{8CB3F948-D6E1-46BE-96C0-D5E0E153E23F}">
      <dgm:prSet phldrT="[Metin]" custT="1"/>
      <dgm:spPr/>
      <dgm:t>
        <a:bodyPr/>
        <a:lstStyle/>
        <a:p>
          <a:r>
            <a:rPr lang="tr-TR" sz="2000" dirty="0" smtClean="0"/>
            <a:t>Tarihi kurumları</a:t>
          </a:r>
          <a:endParaRPr lang="tr-TR" sz="2000" dirty="0"/>
        </a:p>
      </dgm:t>
    </dgm:pt>
    <dgm:pt modelId="{87E2CFE0-A950-4274-9E1E-03C632116E84}" type="parTrans" cxnId="{D94A9947-7E7E-4809-B112-8E8FA0366944}">
      <dgm:prSet/>
      <dgm:spPr/>
      <dgm:t>
        <a:bodyPr/>
        <a:lstStyle/>
        <a:p>
          <a:endParaRPr lang="tr-TR"/>
        </a:p>
      </dgm:t>
    </dgm:pt>
    <dgm:pt modelId="{0F1D554C-AC08-4CBC-9B14-DA5E4F5957B6}" type="sibTrans" cxnId="{D94A9947-7E7E-4809-B112-8E8FA0366944}">
      <dgm:prSet/>
      <dgm:spPr/>
      <dgm:t>
        <a:bodyPr/>
        <a:lstStyle/>
        <a:p>
          <a:endParaRPr lang="tr-TR"/>
        </a:p>
      </dgm:t>
    </dgm:pt>
    <dgm:pt modelId="{9DF8D642-B4FC-4788-AE79-A63A60EA55E4}">
      <dgm:prSet phldrT="[Metin]" custT="1"/>
      <dgm:spPr/>
      <dgm:t>
        <a:bodyPr/>
        <a:lstStyle/>
        <a:p>
          <a:r>
            <a:rPr lang="tr-TR" sz="1800" dirty="0" smtClean="0"/>
            <a:t>yeniçeri, sipahi, tımar, öşür</a:t>
          </a:r>
          <a:endParaRPr lang="tr-TR" sz="1800" dirty="0"/>
        </a:p>
      </dgm:t>
    </dgm:pt>
    <dgm:pt modelId="{A883F5EC-0792-4A45-B30D-EF9E63B77E3D}" type="parTrans" cxnId="{3A49981B-F490-40C3-8C19-7D7CA56AEA49}">
      <dgm:prSet/>
      <dgm:spPr/>
      <dgm:t>
        <a:bodyPr/>
        <a:lstStyle/>
        <a:p>
          <a:endParaRPr lang="tr-TR"/>
        </a:p>
      </dgm:t>
    </dgm:pt>
    <dgm:pt modelId="{40116C8F-9D2A-4B32-A5AC-EEA196E3EE51}" type="sibTrans" cxnId="{3A49981B-F490-40C3-8C19-7D7CA56AEA49}">
      <dgm:prSet/>
      <dgm:spPr/>
      <dgm:t>
        <a:bodyPr/>
        <a:lstStyle/>
        <a:p>
          <a:endParaRPr lang="tr-TR"/>
        </a:p>
      </dgm:t>
    </dgm:pt>
    <dgm:pt modelId="{BCFC4C54-F011-4962-889D-D24243C3AFB0}">
      <dgm:prSet phldrT="[Metin]" custT="1"/>
      <dgm:spPr/>
      <dgm:t>
        <a:bodyPr/>
        <a:lstStyle/>
        <a:p>
          <a:r>
            <a:rPr lang="tr-TR" sz="1800" dirty="0" smtClean="0"/>
            <a:t>Yaşmak, ferace, kaftan, kavuk </a:t>
          </a:r>
          <a:endParaRPr lang="tr-TR" sz="1800" dirty="0"/>
        </a:p>
      </dgm:t>
    </dgm:pt>
    <dgm:pt modelId="{60A68F0F-D81F-477E-8A67-6E6348B72ADF}" type="parTrans" cxnId="{954545AF-E0EE-453B-B248-46CD0EC02C88}">
      <dgm:prSet/>
      <dgm:spPr/>
      <dgm:t>
        <a:bodyPr/>
        <a:lstStyle/>
        <a:p>
          <a:endParaRPr lang="tr-TR"/>
        </a:p>
      </dgm:t>
    </dgm:pt>
    <dgm:pt modelId="{161FF7E0-A856-4550-8527-F4AFE04F97A9}" type="sibTrans" cxnId="{954545AF-E0EE-453B-B248-46CD0EC02C88}">
      <dgm:prSet/>
      <dgm:spPr/>
      <dgm:t>
        <a:bodyPr/>
        <a:lstStyle/>
        <a:p>
          <a:endParaRPr lang="tr-TR"/>
        </a:p>
      </dgm:t>
    </dgm:pt>
    <dgm:pt modelId="{874B56E7-A7EB-4D1C-8257-3E2DD3A156B2}" type="pres">
      <dgm:prSet presAssocID="{BB43BBC0-315C-478D-BC18-F3D5400A6D97}" presName="linear" presStyleCnt="0">
        <dgm:presLayoutVars>
          <dgm:dir/>
          <dgm:animLvl val="lvl"/>
          <dgm:resizeHandles val="exact"/>
        </dgm:presLayoutVars>
      </dgm:prSet>
      <dgm:spPr/>
      <dgm:t>
        <a:bodyPr/>
        <a:lstStyle/>
        <a:p>
          <a:endParaRPr lang="tr-TR"/>
        </a:p>
      </dgm:t>
    </dgm:pt>
    <dgm:pt modelId="{AB9B11AC-FCC7-4E85-A767-5FCDB34053A3}" type="pres">
      <dgm:prSet presAssocID="{8CB3F948-D6E1-46BE-96C0-D5E0E153E23F}" presName="parentLin" presStyleCnt="0"/>
      <dgm:spPr/>
    </dgm:pt>
    <dgm:pt modelId="{6DD5B132-503F-4C62-AB3B-98776F55F93E}" type="pres">
      <dgm:prSet presAssocID="{8CB3F948-D6E1-46BE-96C0-D5E0E153E23F}" presName="parentLeftMargin" presStyleLbl="node1" presStyleIdx="0" presStyleCnt="3"/>
      <dgm:spPr/>
      <dgm:t>
        <a:bodyPr/>
        <a:lstStyle/>
        <a:p>
          <a:endParaRPr lang="tr-TR"/>
        </a:p>
      </dgm:t>
    </dgm:pt>
    <dgm:pt modelId="{1534C834-6B06-478C-9475-170D9F0F2FE5}" type="pres">
      <dgm:prSet presAssocID="{8CB3F948-D6E1-46BE-96C0-D5E0E153E23F}" presName="parentText" presStyleLbl="node1" presStyleIdx="0" presStyleCnt="3">
        <dgm:presLayoutVars>
          <dgm:chMax val="0"/>
          <dgm:bulletEnabled val="1"/>
        </dgm:presLayoutVars>
      </dgm:prSet>
      <dgm:spPr/>
      <dgm:t>
        <a:bodyPr/>
        <a:lstStyle/>
        <a:p>
          <a:endParaRPr lang="tr-TR"/>
        </a:p>
      </dgm:t>
    </dgm:pt>
    <dgm:pt modelId="{91370C10-CF16-4CD5-8D73-8B44D3E06B2D}" type="pres">
      <dgm:prSet presAssocID="{8CB3F948-D6E1-46BE-96C0-D5E0E153E23F}" presName="negativeSpace" presStyleCnt="0"/>
      <dgm:spPr/>
    </dgm:pt>
    <dgm:pt modelId="{6BD24010-F7DE-42B7-9AFA-AF7B2B0FCD72}" type="pres">
      <dgm:prSet presAssocID="{8CB3F948-D6E1-46BE-96C0-D5E0E153E23F}" presName="childText" presStyleLbl="conFgAcc1" presStyleIdx="0" presStyleCnt="3">
        <dgm:presLayoutVars>
          <dgm:bulletEnabled val="1"/>
        </dgm:presLayoutVars>
      </dgm:prSet>
      <dgm:spPr/>
    </dgm:pt>
    <dgm:pt modelId="{3969C3B2-CC06-4BB6-B20D-32D799B28239}" type="pres">
      <dgm:prSet presAssocID="{0F1D554C-AC08-4CBC-9B14-DA5E4F5957B6}" presName="spaceBetweenRectangles" presStyleCnt="0"/>
      <dgm:spPr/>
    </dgm:pt>
    <dgm:pt modelId="{034E41A7-B52D-43FE-86DA-E9F344E92E5E}" type="pres">
      <dgm:prSet presAssocID="{9DF8D642-B4FC-4788-AE79-A63A60EA55E4}" presName="parentLin" presStyleCnt="0"/>
      <dgm:spPr/>
    </dgm:pt>
    <dgm:pt modelId="{EBCFAA3C-7275-4B7B-A6AD-F24B114918E0}" type="pres">
      <dgm:prSet presAssocID="{9DF8D642-B4FC-4788-AE79-A63A60EA55E4}" presName="parentLeftMargin" presStyleLbl="node1" presStyleIdx="0" presStyleCnt="3"/>
      <dgm:spPr/>
      <dgm:t>
        <a:bodyPr/>
        <a:lstStyle/>
        <a:p>
          <a:endParaRPr lang="tr-TR"/>
        </a:p>
      </dgm:t>
    </dgm:pt>
    <dgm:pt modelId="{090040C6-FF39-4528-A65E-94331CE1CF24}" type="pres">
      <dgm:prSet presAssocID="{9DF8D642-B4FC-4788-AE79-A63A60EA55E4}" presName="parentText" presStyleLbl="node1" presStyleIdx="1" presStyleCnt="3">
        <dgm:presLayoutVars>
          <dgm:chMax val="0"/>
          <dgm:bulletEnabled val="1"/>
        </dgm:presLayoutVars>
      </dgm:prSet>
      <dgm:spPr/>
      <dgm:t>
        <a:bodyPr/>
        <a:lstStyle/>
        <a:p>
          <a:endParaRPr lang="tr-TR"/>
        </a:p>
      </dgm:t>
    </dgm:pt>
    <dgm:pt modelId="{88436061-E592-4432-8275-01455A5234A5}" type="pres">
      <dgm:prSet presAssocID="{9DF8D642-B4FC-4788-AE79-A63A60EA55E4}" presName="negativeSpace" presStyleCnt="0"/>
      <dgm:spPr/>
    </dgm:pt>
    <dgm:pt modelId="{E710B56C-D327-491E-9C27-7E9D56EE87A0}" type="pres">
      <dgm:prSet presAssocID="{9DF8D642-B4FC-4788-AE79-A63A60EA55E4}" presName="childText" presStyleLbl="conFgAcc1" presStyleIdx="1" presStyleCnt="3">
        <dgm:presLayoutVars>
          <dgm:bulletEnabled val="1"/>
        </dgm:presLayoutVars>
      </dgm:prSet>
      <dgm:spPr/>
    </dgm:pt>
    <dgm:pt modelId="{663C8D09-EE42-45AA-81D9-454D99ADE394}" type="pres">
      <dgm:prSet presAssocID="{40116C8F-9D2A-4B32-A5AC-EEA196E3EE51}" presName="spaceBetweenRectangles" presStyleCnt="0"/>
      <dgm:spPr/>
    </dgm:pt>
    <dgm:pt modelId="{328A9C38-3813-4CD5-8E86-9D027F23441B}" type="pres">
      <dgm:prSet presAssocID="{BCFC4C54-F011-4962-889D-D24243C3AFB0}" presName="parentLin" presStyleCnt="0"/>
      <dgm:spPr/>
    </dgm:pt>
    <dgm:pt modelId="{CBF780A9-5981-433C-85FA-6E066D2110D7}" type="pres">
      <dgm:prSet presAssocID="{BCFC4C54-F011-4962-889D-D24243C3AFB0}" presName="parentLeftMargin" presStyleLbl="node1" presStyleIdx="1" presStyleCnt="3"/>
      <dgm:spPr/>
      <dgm:t>
        <a:bodyPr/>
        <a:lstStyle/>
        <a:p>
          <a:endParaRPr lang="tr-TR"/>
        </a:p>
      </dgm:t>
    </dgm:pt>
    <dgm:pt modelId="{95BAB2E4-D074-4820-9E48-B72A9C7160D0}" type="pres">
      <dgm:prSet presAssocID="{BCFC4C54-F011-4962-889D-D24243C3AFB0}" presName="parentText" presStyleLbl="node1" presStyleIdx="2" presStyleCnt="3">
        <dgm:presLayoutVars>
          <dgm:chMax val="0"/>
          <dgm:bulletEnabled val="1"/>
        </dgm:presLayoutVars>
      </dgm:prSet>
      <dgm:spPr/>
      <dgm:t>
        <a:bodyPr/>
        <a:lstStyle/>
        <a:p>
          <a:endParaRPr lang="tr-TR"/>
        </a:p>
      </dgm:t>
    </dgm:pt>
    <dgm:pt modelId="{1A5BE9E6-98B5-4D41-A408-A45715210FCA}" type="pres">
      <dgm:prSet presAssocID="{BCFC4C54-F011-4962-889D-D24243C3AFB0}" presName="negativeSpace" presStyleCnt="0"/>
      <dgm:spPr/>
    </dgm:pt>
    <dgm:pt modelId="{697AA439-512D-4D25-8C6F-8E6CB7465A1E}" type="pres">
      <dgm:prSet presAssocID="{BCFC4C54-F011-4962-889D-D24243C3AFB0}" presName="childText" presStyleLbl="conFgAcc1" presStyleIdx="2" presStyleCnt="3">
        <dgm:presLayoutVars>
          <dgm:bulletEnabled val="1"/>
        </dgm:presLayoutVars>
      </dgm:prSet>
      <dgm:spPr/>
    </dgm:pt>
  </dgm:ptLst>
  <dgm:cxnLst>
    <dgm:cxn modelId="{D94A9947-7E7E-4809-B112-8E8FA0366944}" srcId="{BB43BBC0-315C-478D-BC18-F3D5400A6D97}" destId="{8CB3F948-D6E1-46BE-96C0-D5E0E153E23F}" srcOrd="0" destOrd="0" parTransId="{87E2CFE0-A950-4274-9E1E-03C632116E84}" sibTransId="{0F1D554C-AC08-4CBC-9B14-DA5E4F5957B6}"/>
    <dgm:cxn modelId="{3867EAFA-8860-4322-9D80-634C0E5CE1D2}" type="presOf" srcId="{BCFC4C54-F011-4962-889D-D24243C3AFB0}" destId="{CBF780A9-5981-433C-85FA-6E066D2110D7}" srcOrd="0" destOrd="0" presId="urn:microsoft.com/office/officeart/2005/8/layout/list1"/>
    <dgm:cxn modelId="{281A70E5-7048-4475-8273-C44F16734F74}" type="presOf" srcId="{8CB3F948-D6E1-46BE-96C0-D5E0E153E23F}" destId="{1534C834-6B06-478C-9475-170D9F0F2FE5}" srcOrd="1" destOrd="0" presId="urn:microsoft.com/office/officeart/2005/8/layout/list1"/>
    <dgm:cxn modelId="{424A2ECF-2F78-42E5-BAE6-57646449AED8}" type="presOf" srcId="{BB43BBC0-315C-478D-BC18-F3D5400A6D97}" destId="{874B56E7-A7EB-4D1C-8257-3E2DD3A156B2}" srcOrd="0" destOrd="0" presId="urn:microsoft.com/office/officeart/2005/8/layout/list1"/>
    <dgm:cxn modelId="{954545AF-E0EE-453B-B248-46CD0EC02C88}" srcId="{BB43BBC0-315C-478D-BC18-F3D5400A6D97}" destId="{BCFC4C54-F011-4962-889D-D24243C3AFB0}" srcOrd="2" destOrd="0" parTransId="{60A68F0F-D81F-477E-8A67-6E6348B72ADF}" sibTransId="{161FF7E0-A856-4550-8527-F4AFE04F97A9}"/>
    <dgm:cxn modelId="{3A49981B-F490-40C3-8C19-7D7CA56AEA49}" srcId="{BB43BBC0-315C-478D-BC18-F3D5400A6D97}" destId="{9DF8D642-B4FC-4788-AE79-A63A60EA55E4}" srcOrd="1" destOrd="0" parTransId="{A883F5EC-0792-4A45-B30D-EF9E63B77E3D}" sibTransId="{40116C8F-9D2A-4B32-A5AC-EEA196E3EE51}"/>
    <dgm:cxn modelId="{B5DCB562-F7C9-4B3B-A0CE-A82BFA26BB7E}" type="presOf" srcId="{9DF8D642-B4FC-4788-AE79-A63A60EA55E4}" destId="{EBCFAA3C-7275-4B7B-A6AD-F24B114918E0}" srcOrd="0" destOrd="0" presId="urn:microsoft.com/office/officeart/2005/8/layout/list1"/>
    <dgm:cxn modelId="{4BC6583E-FC21-4634-8045-DC73F0D66A4C}" type="presOf" srcId="{BCFC4C54-F011-4962-889D-D24243C3AFB0}" destId="{95BAB2E4-D074-4820-9E48-B72A9C7160D0}" srcOrd="1" destOrd="0" presId="urn:microsoft.com/office/officeart/2005/8/layout/list1"/>
    <dgm:cxn modelId="{8B89756B-F9B1-491E-9141-12EC20ED3AD8}" type="presOf" srcId="{8CB3F948-D6E1-46BE-96C0-D5E0E153E23F}" destId="{6DD5B132-503F-4C62-AB3B-98776F55F93E}" srcOrd="0" destOrd="0" presId="urn:microsoft.com/office/officeart/2005/8/layout/list1"/>
    <dgm:cxn modelId="{1C6334BD-1D2D-414A-9FF5-C0258E0C3FA6}" type="presOf" srcId="{9DF8D642-B4FC-4788-AE79-A63A60EA55E4}" destId="{090040C6-FF39-4528-A65E-94331CE1CF24}" srcOrd="1" destOrd="0" presId="urn:microsoft.com/office/officeart/2005/8/layout/list1"/>
    <dgm:cxn modelId="{2C9BE18C-A996-4E58-945F-EDA83596B52D}" type="presParOf" srcId="{874B56E7-A7EB-4D1C-8257-3E2DD3A156B2}" destId="{AB9B11AC-FCC7-4E85-A767-5FCDB34053A3}" srcOrd="0" destOrd="0" presId="urn:microsoft.com/office/officeart/2005/8/layout/list1"/>
    <dgm:cxn modelId="{AE5AE002-F3EB-437B-94CE-DF98B3392506}" type="presParOf" srcId="{AB9B11AC-FCC7-4E85-A767-5FCDB34053A3}" destId="{6DD5B132-503F-4C62-AB3B-98776F55F93E}" srcOrd="0" destOrd="0" presId="urn:microsoft.com/office/officeart/2005/8/layout/list1"/>
    <dgm:cxn modelId="{7C382FCB-3969-4563-A2EB-4BF6A3908315}" type="presParOf" srcId="{AB9B11AC-FCC7-4E85-A767-5FCDB34053A3}" destId="{1534C834-6B06-478C-9475-170D9F0F2FE5}" srcOrd="1" destOrd="0" presId="urn:microsoft.com/office/officeart/2005/8/layout/list1"/>
    <dgm:cxn modelId="{0BBC69F2-20CD-4527-A6B8-A479E0FEB171}" type="presParOf" srcId="{874B56E7-A7EB-4D1C-8257-3E2DD3A156B2}" destId="{91370C10-CF16-4CD5-8D73-8B44D3E06B2D}" srcOrd="1" destOrd="0" presId="urn:microsoft.com/office/officeart/2005/8/layout/list1"/>
    <dgm:cxn modelId="{25CAF68B-990D-4453-93A6-7B028E3809F1}" type="presParOf" srcId="{874B56E7-A7EB-4D1C-8257-3E2DD3A156B2}" destId="{6BD24010-F7DE-42B7-9AFA-AF7B2B0FCD72}" srcOrd="2" destOrd="0" presId="urn:microsoft.com/office/officeart/2005/8/layout/list1"/>
    <dgm:cxn modelId="{7FE98C60-8794-409D-A4FE-AE282CC4C5F3}" type="presParOf" srcId="{874B56E7-A7EB-4D1C-8257-3E2DD3A156B2}" destId="{3969C3B2-CC06-4BB6-B20D-32D799B28239}" srcOrd="3" destOrd="0" presId="urn:microsoft.com/office/officeart/2005/8/layout/list1"/>
    <dgm:cxn modelId="{1CF5EAE5-1BF5-422C-AD1F-B8654957D1D8}" type="presParOf" srcId="{874B56E7-A7EB-4D1C-8257-3E2DD3A156B2}" destId="{034E41A7-B52D-43FE-86DA-E9F344E92E5E}" srcOrd="4" destOrd="0" presId="urn:microsoft.com/office/officeart/2005/8/layout/list1"/>
    <dgm:cxn modelId="{A16B8FF7-9D58-4981-864F-ACD66635CE9E}" type="presParOf" srcId="{034E41A7-B52D-43FE-86DA-E9F344E92E5E}" destId="{EBCFAA3C-7275-4B7B-A6AD-F24B114918E0}" srcOrd="0" destOrd="0" presId="urn:microsoft.com/office/officeart/2005/8/layout/list1"/>
    <dgm:cxn modelId="{CB19BFAF-787D-4774-BB38-220B0058EA49}" type="presParOf" srcId="{034E41A7-B52D-43FE-86DA-E9F344E92E5E}" destId="{090040C6-FF39-4528-A65E-94331CE1CF24}" srcOrd="1" destOrd="0" presId="urn:microsoft.com/office/officeart/2005/8/layout/list1"/>
    <dgm:cxn modelId="{9ADF2F01-5D54-46BD-A782-0758D3CFE558}" type="presParOf" srcId="{874B56E7-A7EB-4D1C-8257-3E2DD3A156B2}" destId="{88436061-E592-4432-8275-01455A5234A5}" srcOrd="5" destOrd="0" presId="urn:microsoft.com/office/officeart/2005/8/layout/list1"/>
    <dgm:cxn modelId="{2D67BA7E-9ACE-4DA6-9285-82CA4D9246A3}" type="presParOf" srcId="{874B56E7-A7EB-4D1C-8257-3E2DD3A156B2}" destId="{E710B56C-D327-491E-9C27-7E9D56EE87A0}" srcOrd="6" destOrd="0" presId="urn:microsoft.com/office/officeart/2005/8/layout/list1"/>
    <dgm:cxn modelId="{F218B4C8-E5C8-4713-AE27-F36FAB9C65B0}" type="presParOf" srcId="{874B56E7-A7EB-4D1C-8257-3E2DD3A156B2}" destId="{663C8D09-EE42-45AA-81D9-454D99ADE394}" srcOrd="7" destOrd="0" presId="urn:microsoft.com/office/officeart/2005/8/layout/list1"/>
    <dgm:cxn modelId="{820A3359-FC4A-4CC3-9841-3F682E2BEE74}" type="presParOf" srcId="{874B56E7-A7EB-4D1C-8257-3E2DD3A156B2}" destId="{328A9C38-3813-4CD5-8E86-9D027F23441B}" srcOrd="8" destOrd="0" presId="urn:microsoft.com/office/officeart/2005/8/layout/list1"/>
    <dgm:cxn modelId="{9CEDF571-1331-415F-9F4E-BEF00D43F346}" type="presParOf" srcId="{328A9C38-3813-4CD5-8E86-9D027F23441B}" destId="{CBF780A9-5981-433C-85FA-6E066D2110D7}" srcOrd="0" destOrd="0" presId="urn:microsoft.com/office/officeart/2005/8/layout/list1"/>
    <dgm:cxn modelId="{27A8D702-180A-4B7B-B702-9A8394E8410F}" type="presParOf" srcId="{328A9C38-3813-4CD5-8E86-9D027F23441B}" destId="{95BAB2E4-D074-4820-9E48-B72A9C7160D0}" srcOrd="1" destOrd="0" presId="urn:microsoft.com/office/officeart/2005/8/layout/list1"/>
    <dgm:cxn modelId="{9CA18826-FAE0-4AB7-AB64-98F19C156B46}" type="presParOf" srcId="{874B56E7-A7EB-4D1C-8257-3E2DD3A156B2}" destId="{1A5BE9E6-98B5-4D41-A408-A45715210FCA}" srcOrd="9" destOrd="0" presId="urn:microsoft.com/office/officeart/2005/8/layout/list1"/>
    <dgm:cxn modelId="{F1ECF18C-170F-41AA-8D03-7010E9AE715F}" type="presParOf" srcId="{874B56E7-A7EB-4D1C-8257-3E2DD3A156B2}" destId="{697AA439-512D-4D25-8C6F-8E6CB7465A1E}" srcOrd="10" destOrd="0" presId="urn:microsoft.com/office/officeart/2005/8/layout/list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A140634-20AF-49DD-AF2F-432D111E11D3}">
      <dsp:nvSpPr>
        <dsp:cNvPr id="0" name=""/>
        <dsp:cNvSpPr/>
      </dsp:nvSpPr>
      <dsp:spPr>
        <a:xfrm>
          <a:off x="4799552" y="2984817"/>
          <a:ext cx="2168381" cy="1404619"/>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t" anchorCtr="0">
          <a:noAutofit/>
        </a:bodyPr>
        <a:lstStyle/>
        <a:p>
          <a:pPr marL="171450" lvl="1" indent="-171450" algn="l" defTabSz="755650">
            <a:lnSpc>
              <a:spcPct val="90000"/>
            </a:lnSpc>
            <a:spcBef>
              <a:spcPct val="0"/>
            </a:spcBef>
            <a:spcAft>
              <a:spcPct val="15000"/>
            </a:spcAft>
            <a:buChar char="••"/>
          </a:pPr>
          <a:r>
            <a:rPr lang="tr-TR" sz="1700" kern="1200" dirty="0" smtClean="0"/>
            <a:t>Haçlı savaşları</a:t>
          </a:r>
          <a:endParaRPr lang="tr-TR" sz="1700" kern="1200" dirty="0"/>
        </a:p>
      </dsp:txBody>
      <dsp:txXfrm>
        <a:off x="5480921" y="3366827"/>
        <a:ext cx="1456157" cy="991754"/>
      </dsp:txXfrm>
    </dsp:sp>
    <dsp:sp modelId="{77BD1910-AC85-49BD-B462-D35B61D298CF}">
      <dsp:nvSpPr>
        <dsp:cNvPr id="0" name=""/>
        <dsp:cNvSpPr/>
      </dsp:nvSpPr>
      <dsp:spPr>
        <a:xfrm>
          <a:off x="1261665" y="2984817"/>
          <a:ext cx="2168381" cy="1404619"/>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t" anchorCtr="0">
          <a:noAutofit/>
        </a:bodyPr>
        <a:lstStyle/>
        <a:p>
          <a:pPr marL="171450" lvl="1" indent="-171450" algn="l" defTabSz="755650">
            <a:lnSpc>
              <a:spcPct val="90000"/>
            </a:lnSpc>
            <a:spcBef>
              <a:spcPct val="0"/>
            </a:spcBef>
            <a:spcAft>
              <a:spcPct val="15000"/>
            </a:spcAft>
            <a:buChar char="••"/>
          </a:pPr>
          <a:r>
            <a:rPr lang="tr-TR" sz="1700" kern="1200" dirty="0" smtClean="0"/>
            <a:t>Ticaret</a:t>
          </a:r>
          <a:endParaRPr lang="tr-TR" sz="1700" kern="1200" dirty="0"/>
        </a:p>
      </dsp:txBody>
      <dsp:txXfrm>
        <a:off x="1292520" y="3366827"/>
        <a:ext cx="1456157" cy="991754"/>
      </dsp:txXfrm>
    </dsp:sp>
    <dsp:sp modelId="{C8A8A766-23A3-4BEC-9FAE-007EA637833B}">
      <dsp:nvSpPr>
        <dsp:cNvPr id="0" name=""/>
        <dsp:cNvSpPr/>
      </dsp:nvSpPr>
      <dsp:spPr>
        <a:xfrm>
          <a:off x="4799552" y="0"/>
          <a:ext cx="2168381" cy="1404619"/>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t" anchorCtr="0">
          <a:noAutofit/>
        </a:bodyPr>
        <a:lstStyle/>
        <a:p>
          <a:pPr marL="171450" lvl="1" indent="-171450" algn="l" defTabSz="755650">
            <a:lnSpc>
              <a:spcPct val="90000"/>
            </a:lnSpc>
            <a:spcBef>
              <a:spcPct val="0"/>
            </a:spcBef>
            <a:spcAft>
              <a:spcPct val="15000"/>
            </a:spcAft>
            <a:buChar char="••"/>
          </a:pPr>
          <a:r>
            <a:rPr lang="tr-TR" sz="1700" kern="1200" dirty="0" smtClean="0"/>
            <a:t>Misyonerlik</a:t>
          </a:r>
          <a:endParaRPr lang="tr-TR" sz="1700" kern="1200" dirty="0"/>
        </a:p>
      </dsp:txBody>
      <dsp:txXfrm>
        <a:off x="5480921" y="30855"/>
        <a:ext cx="1456157" cy="991754"/>
      </dsp:txXfrm>
    </dsp:sp>
    <dsp:sp modelId="{BEC95136-4C34-48A9-A811-1BBA9D1CC4CF}">
      <dsp:nvSpPr>
        <dsp:cNvPr id="0" name=""/>
        <dsp:cNvSpPr/>
      </dsp:nvSpPr>
      <dsp:spPr>
        <a:xfrm>
          <a:off x="1261665" y="0"/>
          <a:ext cx="2168381" cy="1404619"/>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t" anchorCtr="0">
          <a:noAutofit/>
        </a:bodyPr>
        <a:lstStyle/>
        <a:p>
          <a:pPr marL="171450" lvl="1" indent="-171450" algn="l" defTabSz="800100">
            <a:lnSpc>
              <a:spcPct val="90000"/>
            </a:lnSpc>
            <a:spcBef>
              <a:spcPct val="0"/>
            </a:spcBef>
            <a:spcAft>
              <a:spcPct val="15000"/>
            </a:spcAft>
            <a:buChar char="••"/>
          </a:pPr>
          <a:r>
            <a:rPr lang="tr-TR" sz="1800" kern="1200" dirty="0" smtClean="0"/>
            <a:t>Matbaanın keşfi</a:t>
          </a:r>
          <a:endParaRPr lang="tr-TR" sz="1800" kern="1200" dirty="0"/>
        </a:p>
      </dsp:txBody>
      <dsp:txXfrm>
        <a:off x="1292520" y="30855"/>
        <a:ext cx="1456157" cy="991754"/>
      </dsp:txXfrm>
    </dsp:sp>
    <dsp:sp modelId="{3903DDB5-5F33-412A-8ACE-4EC0A043097B}">
      <dsp:nvSpPr>
        <dsp:cNvPr id="0" name=""/>
        <dsp:cNvSpPr/>
      </dsp:nvSpPr>
      <dsp:spPr>
        <a:xfrm>
          <a:off x="2170279" y="250197"/>
          <a:ext cx="1900626" cy="1900626"/>
        </a:xfrm>
        <a:prstGeom prst="pieWedg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4264" tIns="334264" rIns="334264" bIns="334264" numCol="1" spcCol="1270" anchor="ctr" anchorCtr="0">
          <a:noAutofit/>
        </a:bodyPr>
        <a:lstStyle/>
        <a:p>
          <a:pPr lvl="0" algn="ctr" defTabSz="2089150">
            <a:lnSpc>
              <a:spcPct val="90000"/>
            </a:lnSpc>
            <a:spcBef>
              <a:spcPct val="0"/>
            </a:spcBef>
            <a:spcAft>
              <a:spcPct val="35000"/>
            </a:spcAft>
          </a:pPr>
          <a:r>
            <a:rPr lang="tr-TR" sz="4700" kern="1200" dirty="0" smtClean="0"/>
            <a:t>dil</a:t>
          </a:r>
          <a:endParaRPr lang="tr-TR" sz="4700" kern="1200" dirty="0"/>
        </a:p>
      </dsp:txBody>
      <dsp:txXfrm>
        <a:off x="2726959" y="806877"/>
        <a:ext cx="1343946" cy="1343946"/>
      </dsp:txXfrm>
    </dsp:sp>
    <dsp:sp modelId="{2195CF80-02F6-4F24-B874-DCE948947235}">
      <dsp:nvSpPr>
        <dsp:cNvPr id="0" name=""/>
        <dsp:cNvSpPr/>
      </dsp:nvSpPr>
      <dsp:spPr>
        <a:xfrm rot="5400000">
          <a:off x="4158694" y="250197"/>
          <a:ext cx="1900626" cy="1900626"/>
        </a:xfrm>
        <a:prstGeom prst="pieWedg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4264" tIns="334264" rIns="334264" bIns="334264" numCol="1" spcCol="1270" anchor="ctr" anchorCtr="0">
          <a:noAutofit/>
        </a:bodyPr>
        <a:lstStyle/>
        <a:p>
          <a:pPr lvl="0" algn="ctr" defTabSz="2089150">
            <a:lnSpc>
              <a:spcPct val="90000"/>
            </a:lnSpc>
            <a:spcBef>
              <a:spcPct val="0"/>
            </a:spcBef>
            <a:spcAft>
              <a:spcPct val="35000"/>
            </a:spcAft>
          </a:pPr>
          <a:r>
            <a:rPr lang="tr-TR" sz="4700" kern="1200" dirty="0" smtClean="0"/>
            <a:t>dil</a:t>
          </a:r>
          <a:endParaRPr lang="tr-TR" sz="4700" kern="1200" dirty="0"/>
        </a:p>
      </dsp:txBody>
      <dsp:txXfrm rot="-5400000">
        <a:off x="4158694" y="806877"/>
        <a:ext cx="1343946" cy="1343946"/>
      </dsp:txXfrm>
    </dsp:sp>
    <dsp:sp modelId="{7C751249-DF90-4421-946D-695D2FDA1482}">
      <dsp:nvSpPr>
        <dsp:cNvPr id="0" name=""/>
        <dsp:cNvSpPr/>
      </dsp:nvSpPr>
      <dsp:spPr>
        <a:xfrm rot="10800000">
          <a:off x="4158694" y="2238612"/>
          <a:ext cx="1900626" cy="1900626"/>
        </a:xfrm>
        <a:prstGeom prst="pieWedg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4264" tIns="334264" rIns="334264" bIns="334264" numCol="1" spcCol="1270" anchor="ctr" anchorCtr="0">
          <a:noAutofit/>
        </a:bodyPr>
        <a:lstStyle/>
        <a:p>
          <a:pPr lvl="0" algn="ctr" defTabSz="2089150">
            <a:lnSpc>
              <a:spcPct val="90000"/>
            </a:lnSpc>
            <a:spcBef>
              <a:spcPct val="0"/>
            </a:spcBef>
            <a:spcAft>
              <a:spcPct val="35000"/>
            </a:spcAft>
          </a:pPr>
          <a:r>
            <a:rPr lang="tr-TR" sz="4700" kern="1200" dirty="0" smtClean="0"/>
            <a:t>dil</a:t>
          </a:r>
          <a:endParaRPr lang="tr-TR" sz="4700" kern="1200" dirty="0"/>
        </a:p>
      </dsp:txBody>
      <dsp:txXfrm rot="10800000">
        <a:off x="4158694" y="2238612"/>
        <a:ext cx="1343946" cy="1343946"/>
      </dsp:txXfrm>
    </dsp:sp>
    <dsp:sp modelId="{250A58F0-8C64-4AC3-A04D-7F7CBE1AA192}">
      <dsp:nvSpPr>
        <dsp:cNvPr id="0" name=""/>
        <dsp:cNvSpPr/>
      </dsp:nvSpPr>
      <dsp:spPr>
        <a:xfrm rot="16200000">
          <a:off x="2170279" y="2238612"/>
          <a:ext cx="1900626" cy="1900626"/>
        </a:xfrm>
        <a:prstGeom prst="pieWedg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4264" tIns="334264" rIns="334264" bIns="334264" numCol="1" spcCol="1270" anchor="ctr" anchorCtr="0">
          <a:noAutofit/>
        </a:bodyPr>
        <a:lstStyle/>
        <a:p>
          <a:pPr lvl="0" algn="ctr" defTabSz="2089150">
            <a:lnSpc>
              <a:spcPct val="90000"/>
            </a:lnSpc>
            <a:spcBef>
              <a:spcPct val="0"/>
            </a:spcBef>
            <a:spcAft>
              <a:spcPct val="35000"/>
            </a:spcAft>
          </a:pPr>
          <a:r>
            <a:rPr lang="tr-TR" sz="4700" kern="1200" dirty="0" smtClean="0"/>
            <a:t>dil</a:t>
          </a:r>
          <a:endParaRPr lang="tr-TR" sz="4700" kern="1200" dirty="0"/>
        </a:p>
      </dsp:txBody>
      <dsp:txXfrm rot="5400000">
        <a:off x="2726959" y="2238612"/>
        <a:ext cx="1343946" cy="1343946"/>
      </dsp:txXfrm>
    </dsp:sp>
    <dsp:sp modelId="{0C3B0176-6ACA-4157-81ED-04E2CF4B22DE}">
      <dsp:nvSpPr>
        <dsp:cNvPr id="0" name=""/>
        <dsp:cNvSpPr/>
      </dsp:nvSpPr>
      <dsp:spPr>
        <a:xfrm>
          <a:off x="3786689" y="1799669"/>
          <a:ext cx="656220" cy="570626"/>
        </a:xfrm>
        <a:prstGeom prst="circularArrow">
          <a:avLst/>
        </a:prstGeom>
        <a:solidFill>
          <a:schemeClr val="accent1">
            <a:tint val="6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B396B38A-674C-4D6C-BA2C-C5EAA9D1E590}">
      <dsp:nvSpPr>
        <dsp:cNvPr id="0" name=""/>
        <dsp:cNvSpPr/>
      </dsp:nvSpPr>
      <dsp:spPr>
        <a:xfrm rot="10800000">
          <a:off x="3786689" y="2019141"/>
          <a:ext cx="656220" cy="570626"/>
        </a:xfrm>
        <a:prstGeom prst="circularArrow">
          <a:avLst/>
        </a:prstGeom>
        <a:solidFill>
          <a:schemeClr val="accent1">
            <a:tint val="6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24860C3-CC2C-49C5-B201-47E792AAD70D}">
      <dsp:nvSpPr>
        <dsp:cNvPr id="0" name=""/>
        <dsp:cNvSpPr/>
      </dsp:nvSpPr>
      <dsp:spPr>
        <a:xfrm>
          <a:off x="1920081" y="0"/>
          <a:ext cx="4389437" cy="4389437"/>
        </a:xfrm>
        <a:prstGeom prst="diamond">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D99F14C-7BDA-44FC-864E-6E2C1D9C1910}">
      <dsp:nvSpPr>
        <dsp:cNvPr id="0" name=""/>
        <dsp:cNvSpPr/>
      </dsp:nvSpPr>
      <dsp:spPr>
        <a:xfrm>
          <a:off x="2337078" y="416996"/>
          <a:ext cx="1711880" cy="171188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tr-TR" sz="1400" kern="1200" dirty="0" smtClean="0"/>
            <a:t>Bir ulusun dilinden o ulusun kültürüne, dünya görüşüne inilebilir.</a:t>
          </a:r>
          <a:endParaRPr lang="tr-TR" sz="1400" kern="1200" dirty="0"/>
        </a:p>
      </dsp:txBody>
      <dsp:txXfrm>
        <a:off x="2420645" y="500563"/>
        <a:ext cx="1544746" cy="1544746"/>
      </dsp:txXfrm>
    </dsp:sp>
    <dsp:sp modelId="{3A12B54E-C9F9-4C20-91AE-3B36A6B45E6D}">
      <dsp:nvSpPr>
        <dsp:cNvPr id="0" name=""/>
        <dsp:cNvSpPr/>
      </dsp:nvSpPr>
      <dsp:spPr>
        <a:xfrm>
          <a:off x="4180641" y="416996"/>
          <a:ext cx="1711880" cy="171188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tr-TR" sz="1400" kern="1200" dirty="0" smtClean="0"/>
            <a:t>Dil bir ulusun ruhunun dış görünüşüdür.</a:t>
          </a:r>
          <a:endParaRPr lang="tr-TR" sz="1400" kern="1200" dirty="0"/>
        </a:p>
      </dsp:txBody>
      <dsp:txXfrm>
        <a:off x="4264208" y="500563"/>
        <a:ext cx="1544746" cy="1544746"/>
      </dsp:txXfrm>
    </dsp:sp>
    <dsp:sp modelId="{56875CF9-D3B7-45C5-A382-45C7BB881A89}">
      <dsp:nvSpPr>
        <dsp:cNvPr id="0" name=""/>
        <dsp:cNvSpPr/>
      </dsp:nvSpPr>
      <dsp:spPr>
        <a:xfrm>
          <a:off x="2337078" y="2260560"/>
          <a:ext cx="1711880" cy="171188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tr-TR" sz="1400" kern="1200" dirty="0" smtClean="0"/>
            <a:t>Diller uluslarla birlikte gelişirler.</a:t>
          </a:r>
          <a:endParaRPr lang="tr-TR" sz="1400" kern="1200" dirty="0"/>
        </a:p>
      </dsp:txBody>
      <dsp:txXfrm>
        <a:off x="2420645" y="2344127"/>
        <a:ext cx="1544746" cy="1544746"/>
      </dsp:txXfrm>
    </dsp:sp>
    <dsp:sp modelId="{35522099-C8F0-47A2-AA33-21A516A9055E}">
      <dsp:nvSpPr>
        <dsp:cNvPr id="0" name=""/>
        <dsp:cNvSpPr/>
      </dsp:nvSpPr>
      <dsp:spPr>
        <a:xfrm>
          <a:off x="4180641" y="2260560"/>
          <a:ext cx="1711880" cy="171188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tr-TR" sz="1400" kern="1200" dirty="0" smtClean="0"/>
            <a:t>“Ulusun dili ruhudur, ruhu da dili”</a:t>
          </a:r>
          <a:endParaRPr lang="tr-TR" sz="1400" kern="1200" dirty="0"/>
        </a:p>
      </dsp:txBody>
      <dsp:txXfrm>
        <a:off x="4264208" y="2344127"/>
        <a:ext cx="1544746" cy="154474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BCFE8BD-A3BA-495D-860B-D347F9EAE516}">
      <dsp:nvSpPr>
        <dsp:cNvPr id="0" name=""/>
        <dsp:cNvSpPr/>
      </dsp:nvSpPr>
      <dsp:spPr>
        <a:xfrm>
          <a:off x="0" y="0"/>
          <a:ext cx="8229600" cy="137169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t" anchorCtr="0">
          <a:noAutofit/>
        </a:bodyPr>
        <a:lstStyle/>
        <a:p>
          <a:pPr lvl="0" algn="l" defTabSz="1200150">
            <a:lnSpc>
              <a:spcPct val="90000"/>
            </a:lnSpc>
            <a:spcBef>
              <a:spcPct val="0"/>
            </a:spcBef>
            <a:spcAft>
              <a:spcPct val="35000"/>
            </a:spcAft>
          </a:pPr>
          <a:r>
            <a:rPr lang="tr-TR" sz="2700" kern="1200" dirty="0" err="1" smtClean="0"/>
            <a:t>Vossler</a:t>
          </a:r>
          <a:endParaRPr lang="tr-TR" sz="2700" kern="1200" dirty="0"/>
        </a:p>
        <a:p>
          <a:pPr marL="228600" lvl="1" indent="-228600" algn="l" defTabSz="933450">
            <a:lnSpc>
              <a:spcPct val="90000"/>
            </a:lnSpc>
            <a:spcBef>
              <a:spcPct val="0"/>
            </a:spcBef>
            <a:spcAft>
              <a:spcPct val="15000"/>
            </a:spcAft>
            <a:buChar char="••"/>
          </a:pPr>
          <a:r>
            <a:rPr lang="tr-TR" sz="2100" kern="1200" dirty="0" smtClean="0"/>
            <a:t>Dil kültürün aynasıdır.</a:t>
          </a:r>
          <a:endParaRPr lang="tr-TR" sz="2100" kern="1200" dirty="0"/>
        </a:p>
        <a:p>
          <a:pPr marL="228600" lvl="1" indent="-228600" algn="l" defTabSz="933450">
            <a:lnSpc>
              <a:spcPct val="90000"/>
            </a:lnSpc>
            <a:spcBef>
              <a:spcPct val="0"/>
            </a:spcBef>
            <a:spcAft>
              <a:spcPct val="15000"/>
            </a:spcAft>
            <a:buChar char="••"/>
          </a:pPr>
          <a:endParaRPr lang="tr-TR" sz="2100" kern="1200" dirty="0"/>
        </a:p>
      </dsp:txBody>
      <dsp:txXfrm>
        <a:off x="1783089" y="0"/>
        <a:ext cx="6446510" cy="1371699"/>
      </dsp:txXfrm>
    </dsp:sp>
    <dsp:sp modelId="{87A8E187-8269-4E20-B68B-A5B2BF2446CF}">
      <dsp:nvSpPr>
        <dsp:cNvPr id="0" name=""/>
        <dsp:cNvSpPr/>
      </dsp:nvSpPr>
      <dsp:spPr>
        <a:xfrm>
          <a:off x="137169" y="137169"/>
          <a:ext cx="1645920" cy="1097359"/>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92921E4A-ACC6-4CF8-AE30-3F997DD4AF45}">
      <dsp:nvSpPr>
        <dsp:cNvPr id="0" name=""/>
        <dsp:cNvSpPr/>
      </dsp:nvSpPr>
      <dsp:spPr>
        <a:xfrm>
          <a:off x="0" y="1508868"/>
          <a:ext cx="8229600" cy="137169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t" anchorCtr="0">
          <a:noAutofit/>
        </a:bodyPr>
        <a:lstStyle/>
        <a:p>
          <a:pPr lvl="0" algn="l" defTabSz="1200150">
            <a:lnSpc>
              <a:spcPct val="90000"/>
            </a:lnSpc>
            <a:spcBef>
              <a:spcPct val="0"/>
            </a:spcBef>
            <a:spcAft>
              <a:spcPct val="35000"/>
            </a:spcAft>
          </a:pPr>
          <a:r>
            <a:rPr lang="tr-TR" sz="2700" kern="1200" dirty="0" err="1" smtClean="0"/>
            <a:t>Meringer</a:t>
          </a:r>
          <a:endParaRPr lang="tr-TR" sz="2700" kern="1200" dirty="0"/>
        </a:p>
        <a:p>
          <a:pPr marL="228600" lvl="1" indent="-228600" algn="l" defTabSz="933450">
            <a:lnSpc>
              <a:spcPct val="90000"/>
            </a:lnSpc>
            <a:spcBef>
              <a:spcPct val="0"/>
            </a:spcBef>
            <a:spcAft>
              <a:spcPct val="15000"/>
            </a:spcAft>
            <a:buChar char="••"/>
          </a:pPr>
          <a:r>
            <a:rPr lang="tr-TR" sz="2100" kern="1200" dirty="0" smtClean="0"/>
            <a:t>Dil tarihi kültür tarihidir.</a:t>
          </a:r>
          <a:endParaRPr lang="tr-TR" sz="2100" kern="1200" dirty="0"/>
        </a:p>
        <a:p>
          <a:pPr marL="228600" lvl="1" indent="-228600" algn="l" defTabSz="933450">
            <a:lnSpc>
              <a:spcPct val="90000"/>
            </a:lnSpc>
            <a:spcBef>
              <a:spcPct val="0"/>
            </a:spcBef>
            <a:spcAft>
              <a:spcPct val="15000"/>
            </a:spcAft>
            <a:buChar char="••"/>
          </a:pPr>
          <a:endParaRPr lang="tr-TR" sz="2100" kern="1200"/>
        </a:p>
      </dsp:txBody>
      <dsp:txXfrm>
        <a:off x="1783089" y="1508868"/>
        <a:ext cx="6446510" cy="1371699"/>
      </dsp:txXfrm>
    </dsp:sp>
    <dsp:sp modelId="{C60A402B-5AB8-4C51-AE3E-1B90A5B87AA9}">
      <dsp:nvSpPr>
        <dsp:cNvPr id="0" name=""/>
        <dsp:cNvSpPr/>
      </dsp:nvSpPr>
      <dsp:spPr>
        <a:xfrm>
          <a:off x="137169" y="1646038"/>
          <a:ext cx="1645920" cy="1097359"/>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351800D2-C7EB-494E-A3F6-4E58A4077461}">
      <dsp:nvSpPr>
        <dsp:cNvPr id="0" name=""/>
        <dsp:cNvSpPr/>
      </dsp:nvSpPr>
      <dsp:spPr>
        <a:xfrm>
          <a:off x="0" y="3017737"/>
          <a:ext cx="8229600" cy="137169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t" anchorCtr="0">
          <a:noAutofit/>
        </a:bodyPr>
        <a:lstStyle/>
        <a:p>
          <a:pPr lvl="0" algn="l" defTabSz="1200150">
            <a:lnSpc>
              <a:spcPct val="90000"/>
            </a:lnSpc>
            <a:spcBef>
              <a:spcPct val="0"/>
            </a:spcBef>
            <a:spcAft>
              <a:spcPct val="35000"/>
            </a:spcAft>
          </a:pPr>
          <a:r>
            <a:rPr lang="tr-TR" sz="2700" kern="1200" dirty="0" err="1" smtClean="0"/>
            <a:t>Glinz</a:t>
          </a:r>
          <a:endParaRPr lang="tr-TR" sz="2700" kern="1200" dirty="0"/>
        </a:p>
        <a:p>
          <a:pPr marL="228600" lvl="1" indent="-228600" algn="l" defTabSz="933450">
            <a:lnSpc>
              <a:spcPct val="90000"/>
            </a:lnSpc>
            <a:spcBef>
              <a:spcPct val="0"/>
            </a:spcBef>
            <a:spcAft>
              <a:spcPct val="15000"/>
            </a:spcAft>
            <a:buChar char="••"/>
          </a:pPr>
          <a:r>
            <a:rPr lang="tr-TR" sz="2100" kern="1200" dirty="0" smtClean="0"/>
            <a:t>Dil bir toplumsal-tarihsel birleşim ya da kurumdur.</a:t>
          </a:r>
          <a:endParaRPr lang="tr-TR" sz="2100" kern="1200" dirty="0"/>
        </a:p>
        <a:p>
          <a:pPr marL="228600" lvl="1" indent="-228600" algn="l" defTabSz="933450">
            <a:lnSpc>
              <a:spcPct val="90000"/>
            </a:lnSpc>
            <a:spcBef>
              <a:spcPct val="0"/>
            </a:spcBef>
            <a:spcAft>
              <a:spcPct val="15000"/>
            </a:spcAft>
            <a:buChar char="••"/>
          </a:pPr>
          <a:endParaRPr lang="tr-TR" sz="2100" kern="1200" dirty="0"/>
        </a:p>
      </dsp:txBody>
      <dsp:txXfrm>
        <a:off x="1783089" y="3017737"/>
        <a:ext cx="6446510" cy="1371699"/>
      </dsp:txXfrm>
    </dsp:sp>
    <dsp:sp modelId="{FD95EA8E-E123-4598-B0F9-34ACEA996425}">
      <dsp:nvSpPr>
        <dsp:cNvPr id="0" name=""/>
        <dsp:cNvSpPr/>
      </dsp:nvSpPr>
      <dsp:spPr>
        <a:xfrm>
          <a:off x="137169" y="3154907"/>
          <a:ext cx="1645920" cy="1097359"/>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D54F7BA-797C-469E-9489-D33AEDC35D7F}">
      <dsp:nvSpPr>
        <dsp:cNvPr id="0" name=""/>
        <dsp:cNvSpPr/>
      </dsp:nvSpPr>
      <dsp:spPr>
        <a:xfrm>
          <a:off x="0" y="547803"/>
          <a:ext cx="4038600" cy="8316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0326301-DB96-4348-8D07-89BC972378EE}">
      <dsp:nvSpPr>
        <dsp:cNvPr id="0" name=""/>
        <dsp:cNvSpPr/>
      </dsp:nvSpPr>
      <dsp:spPr>
        <a:xfrm>
          <a:off x="201930" y="60723"/>
          <a:ext cx="2827020" cy="9741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855" tIns="0" rIns="106855" bIns="0" numCol="1" spcCol="1270" anchor="ctr" anchorCtr="0">
          <a:noAutofit/>
        </a:bodyPr>
        <a:lstStyle/>
        <a:p>
          <a:pPr lvl="0" algn="l" defTabSz="1466850">
            <a:lnSpc>
              <a:spcPct val="90000"/>
            </a:lnSpc>
            <a:spcBef>
              <a:spcPct val="0"/>
            </a:spcBef>
            <a:spcAft>
              <a:spcPct val="35000"/>
            </a:spcAft>
          </a:pPr>
          <a:r>
            <a:rPr lang="tr-TR" sz="3300" kern="1200" dirty="0" smtClean="0"/>
            <a:t>deyim</a:t>
          </a:r>
          <a:endParaRPr lang="tr-TR" sz="3300" kern="1200" dirty="0"/>
        </a:p>
      </dsp:txBody>
      <dsp:txXfrm>
        <a:off x="249485" y="108278"/>
        <a:ext cx="2731910" cy="879050"/>
      </dsp:txXfrm>
    </dsp:sp>
    <dsp:sp modelId="{11D2F50D-E2B5-460B-99C0-AFFDBCBB1615}">
      <dsp:nvSpPr>
        <dsp:cNvPr id="0" name=""/>
        <dsp:cNvSpPr/>
      </dsp:nvSpPr>
      <dsp:spPr>
        <a:xfrm>
          <a:off x="0" y="2044684"/>
          <a:ext cx="4038600" cy="8316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CAFF6828-6128-4CD2-B794-8C21CBCAC53F}">
      <dsp:nvSpPr>
        <dsp:cNvPr id="0" name=""/>
        <dsp:cNvSpPr/>
      </dsp:nvSpPr>
      <dsp:spPr>
        <a:xfrm>
          <a:off x="201930" y="1557604"/>
          <a:ext cx="2827020" cy="9741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855" tIns="0" rIns="106855" bIns="0" numCol="1" spcCol="1270" anchor="ctr" anchorCtr="0">
          <a:noAutofit/>
        </a:bodyPr>
        <a:lstStyle/>
        <a:p>
          <a:pPr lvl="0" algn="l" defTabSz="1466850">
            <a:lnSpc>
              <a:spcPct val="90000"/>
            </a:lnSpc>
            <a:spcBef>
              <a:spcPct val="0"/>
            </a:spcBef>
            <a:spcAft>
              <a:spcPct val="35000"/>
            </a:spcAft>
          </a:pPr>
          <a:r>
            <a:rPr lang="tr-TR" sz="3300" kern="1200" dirty="0" smtClean="0"/>
            <a:t>atasözü</a:t>
          </a:r>
          <a:endParaRPr lang="tr-TR" sz="3300" kern="1200" dirty="0"/>
        </a:p>
      </dsp:txBody>
      <dsp:txXfrm>
        <a:off x="249485" y="1605159"/>
        <a:ext cx="2731910" cy="879050"/>
      </dsp:txXfrm>
    </dsp:sp>
    <dsp:sp modelId="{810DE741-A4CF-42BA-924F-501E16203F48}">
      <dsp:nvSpPr>
        <dsp:cNvPr id="0" name=""/>
        <dsp:cNvSpPr/>
      </dsp:nvSpPr>
      <dsp:spPr>
        <a:xfrm>
          <a:off x="0" y="3541564"/>
          <a:ext cx="4038600" cy="8316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988B1194-596E-484C-A979-1BE7E51216EF}">
      <dsp:nvSpPr>
        <dsp:cNvPr id="0" name=""/>
        <dsp:cNvSpPr/>
      </dsp:nvSpPr>
      <dsp:spPr>
        <a:xfrm>
          <a:off x="201930" y="3054484"/>
          <a:ext cx="2827020" cy="9741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855" tIns="0" rIns="106855" bIns="0" numCol="1" spcCol="1270" anchor="ctr" anchorCtr="0">
          <a:noAutofit/>
        </a:bodyPr>
        <a:lstStyle/>
        <a:p>
          <a:pPr lvl="0" algn="l" defTabSz="1466850">
            <a:lnSpc>
              <a:spcPct val="90000"/>
            </a:lnSpc>
            <a:spcBef>
              <a:spcPct val="0"/>
            </a:spcBef>
            <a:spcAft>
              <a:spcPct val="35000"/>
            </a:spcAft>
          </a:pPr>
          <a:r>
            <a:rPr lang="tr-TR" sz="3300" kern="1200" dirty="0" err="1" smtClean="0"/>
            <a:t>kalıpsöz</a:t>
          </a:r>
          <a:endParaRPr lang="tr-TR" sz="3300" kern="1200" dirty="0"/>
        </a:p>
      </dsp:txBody>
      <dsp:txXfrm>
        <a:off x="249485" y="3102039"/>
        <a:ext cx="2731910" cy="87905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CD5D855-D713-4CF9-BF60-7A1889D0418E}">
      <dsp:nvSpPr>
        <dsp:cNvPr id="0" name=""/>
        <dsp:cNvSpPr/>
      </dsp:nvSpPr>
      <dsp:spPr>
        <a:xfrm>
          <a:off x="3291839" y="535"/>
          <a:ext cx="4937760" cy="2089697"/>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t" anchorCtr="0">
          <a:noAutofit/>
        </a:bodyPr>
        <a:lstStyle/>
        <a:p>
          <a:pPr marL="114300" lvl="1" indent="-114300" algn="l" defTabSz="622300">
            <a:lnSpc>
              <a:spcPct val="90000"/>
            </a:lnSpc>
            <a:spcBef>
              <a:spcPct val="0"/>
            </a:spcBef>
            <a:spcAft>
              <a:spcPct val="15000"/>
            </a:spcAft>
            <a:buChar char="••"/>
          </a:pPr>
          <a:r>
            <a:rPr lang="tr-TR" sz="1400" kern="1200" dirty="0" smtClean="0"/>
            <a:t>Ekmek parası</a:t>
          </a:r>
          <a:endParaRPr lang="tr-TR" sz="1400" kern="1200" dirty="0"/>
        </a:p>
        <a:p>
          <a:pPr marL="114300" lvl="1" indent="-114300" algn="l" defTabSz="622300">
            <a:lnSpc>
              <a:spcPct val="90000"/>
            </a:lnSpc>
            <a:spcBef>
              <a:spcPct val="0"/>
            </a:spcBef>
            <a:spcAft>
              <a:spcPct val="15000"/>
            </a:spcAft>
            <a:buChar char="••"/>
          </a:pPr>
          <a:r>
            <a:rPr lang="tr-TR" sz="1400" kern="1200" dirty="0" smtClean="0"/>
            <a:t>Ekmek aslanın ağzında</a:t>
          </a:r>
          <a:endParaRPr lang="tr-TR" sz="1400" kern="1200" dirty="0"/>
        </a:p>
        <a:p>
          <a:pPr marL="114300" lvl="1" indent="-114300" algn="l" defTabSz="622300">
            <a:lnSpc>
              <a:spcPct val="90000"/>
            </a:lnSpc>
            <a:spcBef>
              <a:spcPct val="0"/>
            </a:spcBef>
            <a:spcAft>
              <a:spcPct val="15000"/>
            </a:spcAft>
            <a:buChar char="••"/>
          </a:pPr>
          <a:r>
            <a:rPr lang="tr-TR" sz="1400" kern="1200" dirty="0" smtClean="0"/>
            <a:t>Ekmek kavgası</a:t>
          </a:r>
          <a:endParaRPr lang="tr-TR" sz="1400" kern="1200" dirty="0"/>
        </a:p>
        <a:p>
          <a:pPr marL="114300" lvl="1" indent="-114300" algn="l" defTabSz="622300">
            <a:lnSpc>
              <a:spcPct val="90000"/>
            </a:lnSpc>
            <a:spcBef>
              <a:spcPct val="0"/>
            </a:spcBef>
            <a:spcAft>
              <a:spcPct val="15000"/>
            </a:spcAft>
            <a:buChar char="••"/>
          </a:pPr>
          <a:r>
            <a:rPr lang="tr-TR" sz="1400" kern="1200" dirty="0" smtClean="0"/>
            <a:t>Ekmeğini paylaşmak</a:t>
          </a:r>
          <a:endParaRPr lang="tr-TR" sz="1400" kern="1200" dirty="0"/>
        </a:p>
        <a:p>
          <a:pPr marL="114300" lvl="1" indent="-114300" algn="l" defTabSz="622300">
            <a:lnSpc>
              <a:spcPct val="90000"/>
            </a:lnSpc>
            <a:spcBef>
              <a:spcPct val="0"/>
            </a:spcBef>
            <a:spcAft>
              <a:spcPct val="15000"/>
            </a:spcAft>
            <a:buChar char="••"/>
          </a:pPr>
          <a:r>
            <a:rPr lang="tr-TR" sz="1400" kern="1200" dirty="0" smtClean="0"/>
            <a:t>Ekmeğini eline almak</a:t>
          </a:r>
          <a:endParaRPr lang="tr-TR" sz="1400" kern="1200" dirty="0"/>
        </a:p>
        <a:p>
          <a:pPr marL="114300" lvl="1" indent="-114300" algn="l" defTabSz="622300">
            <a:lnSpc>
              <a:spcPct val="90000"/>
            </a:lnSpc>
            <a:spcBef>
              <a:spcPct val="0"/>
            </a:spcBef>
            <a:spcAft>
              <a:spcPct val="15000"/>
            </a:spcAft>
            <a:buChar char="••"/>
          </a:pPr>
          <a:r>
            <a:rPr lang="tr-TR" sz="1400" kern="1200" dirty="0" smtClean="0"/>
            <a:t>Ekmeğini taştan çıkarmak</a:t>
          </a:r>
          <a:endParaRPr lang="tr-TR" sz="1400" kern="1200" dirty="0"/>
        </a:p>
      </dsp:txBody>
      <dsp:txXfrm>
        <a:off x="3291839" y="261747"/>
        <a:ext cx="4154124" cy="1567273"/>
      </dsp:txXfrm>
    </dsp:sp>
    <dsp:sp modelId="{DE6E906E-5EDF-4EAA-8EC4-AF8AD7735297}">
      <dsp:nvSpPr>
        <dsp:cNvPr id="0" name=""/>
        <dsp:cNvSpPr/>
      </dsp:nvSpPr>
      <dsp:spPr>
        <a:xfrm>
          <a:off x="10319" y="1005429"/>
          <a:ext cx="3291840" cy="2089697"/>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lvl="0" algn="ctr" defTabSz="622300">
            <a:lnSpc>
              <a:spcPct val="90000"/>
            </a:lnSpc>
            <a:spcBef>
              <a:spcPct val="0"/>
            </a:spcBef>
            <a:spcAft>
              <a:spcPct val="35000"/>
            </a:spcAft>
          </a:pPr>
          <a:r>
            <a:rPr lang="tr-TR" sz="1400" kern="1200" dirty="0" smtClean="0"/>
            <a:t>ekmek</a:t>
          </a:r>
          <a:endParaRPr lang="tr-TR" sz="1400" kern="1200" dirty="0"/>
        </a:p>
      </dsp:txBody>
      <dsp:txXfrm>
        <a:off x="112330" y="1107440"/>
        <a:ext cx="3087818" cy="1885675"/>
      </dsp:txXfrm>
    </dsp:sp>
    <dsp:sp modelId="{D5F5A4A6-2FAB-4188-9EE6-84D7007BCC92}">
      <dsp:nvSpPr>
        <dsp:cNvPr id="0" name=""/>
        <dsp:cNvSpPr/>
      </dsp:nvSpPr>
      <dsp:spPr>
        <a:xfrm>
          <a:off x="3291839" y="2299203"/>
          <a:ext cx="4937760" cy="2089697"/>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620" tIns="7620" rIns="7620" bIns="7620" numCol="1" spcCol="1270" anchor="t" anchorCtr="0">
          <a:noAutofit/>
        </a:bodyPr>
        <a:lstStyle/>
        <a:p>
          <a:pPr marL="114300" lvl="1" indent="-114300" algn="l" defTabSz="533400">
            <a:lnSpc>
              <a:spcPct val="90000"/>
            </a:lnSpc>
            <a:spcBef>
              <a:spcPct val="0"/>
            </a:spcBef>
            <a:spcAft>
              <a:spcPct val="15000"/>
            </a:spcAft>
            <a:buChar char="••"/>
          </a:pPr>
          <a:r>
            <a:rPr lang="tr-TR" sz="1200" b="0" i="0" kern="1200" dirty="0" smtClean="0"/>
            <a:t>Ekmekle oynayanın ekmeğiyle oynanır.</a:t>
          </a:r>
          <a:endParaRPr lang="tr-TR" sz="1200" b="0" kern="1200" dirty="0"/>
        </a:p>
        <a:p>
          <a:pPr marL="114300" lvl="1" indent="-114300" algn="l" defTabSz="533400">
            <a:lnSpc>
              <a:spcPct val="90000"/>
            </a:lnSpc>
            <a:spcBef>
              <a:spcPct val="0"/>
            </a:spcBef>
            <a:spcAft>
              <a:spcPct val="15000"/>
            </a:spcAft>
            <a:buChar char="••"/>
          </a:pPr>
          <a:r>
            <a:rPr lang="tr-TR" sz="1200" kern="1200" dirty="0" smtClean="0"/>
            <a:t>Ekmeğinden etmek</a:t>
          </a:r>
          <a:endParaRPr lang="tr-TR" sz="1200" kern="1200" dirty="0"/>
        </a:p>
        <a:p>
          <a:pPr marL="114300" lvl="1" indent="-114300" algn="l" defTabSz="533400">
            <a:lnSpc>
              <a:spcPct val="90000"/>
            </a:lnSpc>
            <a:spcBef>
              <a:spcPct val="0"/>
            </a:spcBef>
            <a:spcAft>
              <a:spcPct val="15000"/>
            </a:spcAft>
            <a:buChar char="••"/>
          </a:pPr>
          <a:r>
            <a:rPr lang="tr-TR" sz="1200" kern="1200" dirty="0" smtClean="0"/>
            <a:t>Ekmeğinden olmak</a:t>
          </a:r>
          <a:endParaRPr lang="tr-TR" sz="1200" kern="1200" dirty="0"/>
        </a:p>
        <a:p>
          <a:pPr marL="114300" lvl="1" indent="-114300" algn="l" defTabSz="533400">
            <a:lnSpc>
              <a:spcPct val="90000"/>
            </a:lnSpc>
            <a:spcBef>
              <a:spcPct val="0"/>
            </a:spcBef>
            <a:spcAft>
              <a:spcPct val="15000"/>
            </a:spcAft>
            <a:buChar char="••"/>
          </a:pPr>
          <a:r>
            <a:rPr lang="tr-TR" sz="1200" kern="1200" dirty="0" smtClean="0"/>
            <a:t>Ekmeğine kan doğramak</a:t>
          </a:r>
          <a:endParaRPr lang="tr-TR" sz="1200" kern="1200" dirty="0"/>
        </a:p>
        <a:p>
          <a:pPr marL="114300" lvl="1" indent="-114300" algn="l" defTabSz="533400">
            <a:lnSpc>
              <a:spcPct val="90000"/>
            </a:lnSpc>
            <a:spcBef>
              <a:spcPct val="0"/>
            </a:spcBef>
            <a:spcAft>
              <a:spcPct val="15000"/>
            </a:spcAft>
            <a:buChar char="••"/>
          </a:pPr>
          <a:r>
            <a:rPr lang="tr-TR" sz="1200" kern="1200" dirty="0" smtClean="0"/>
            <a:t>Ekmeğine kuru ayranına duru mu dedik</a:t>
          </a:r>
          <a:endParaRPr lang="tr-TR" sz="1200" kern="1200" dirty="0"/>
        </a:p>
        <a:p>
          <a:pPr marL="114300" lvl="1" indent="-114300" algn="l" defTabSz="533400">
            <a:lnSpc>
              <a:spcPct val="90000"/>
            </a:lnSpc>
            <a:spcBef>
              <a:spcPct val="0"/>
            </a:spcBef>
            <a:spcAft>
              <a:spcPct val="15000"/>
            </a:spcAft>
            <a:buChar char="••"/>
          </a:pPr>
          <a:r>
            <a:rPr lang="tr-TR" sz="1200" kern="1200" dirty="0" smtClean="0"/>
            <a:t>Ekmeğine mani olmak</a:t>
          </a:r>
          <a:endParaRPr lang="tr-TR" sz="1200" kern="1200" dirty="0"/>
        </a:p>
        <a:p>
          <a:pPr marL="285750" lvl="1" indent="-285750" algn="l" defTabSz="2266950">
            <a:lnSpc>
              <a:spcPct val="90000"/>
            </a:lnSpc>
            <a:spcBef>
              <a:spcPct val="0"/>
            </a:spcBef>
            <a:spcAft>
              <a:spcPct val="15000"/>
            </a:spcAft>
            <a:buChar char="••"/>
          </a:pPr>
          <a:endParaRPr lang="tr-TR" sz="5100" kern="1200"/>
        </a:p>
      </dsp:txBody>
      <dsp:txXfrm>
        <a:off x="3291839" y="2560415"/>
        <a:ext cx="4154124" cy="1567273"/>
      </dsp:txXfrm>
    </dsp:sp>
    <dsp:sp modelId="{ED0E7F0E-4C38-40F5-877D-ACCC03561A0A}">
      <dsp:nvSpPr>
        <dsp:cNvPr id="0" name=""/>
        <dsp:cNvSpPr/>
      </dsp:nvSpPr>
      <dsp:spPr>
        <a:xfrm>
          <a:off x="10369" y="1005429"/>
          <a:ext cx="3291840" cy="2089697"/>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123825" rIns="247650" bIns="123825" numCol="1" spcCol="1270" anchor="ctr" anchorCtr="0">
          <a:noAutofit/>
        </a:bodyPr>
        <a:lstStyle/>
        <a:p>
          <a:pPr lvl="0" algn="ctr" defTabSz="2889250">
            <a:lnSpc>
              <a:spcPct val="90000"/>
            </a:lnSpc>
            <a:spcBef>
              <a:spcPct val="0"/>
            </a:spcBef>
            <a:spcAft>
              <a:spcPct val="35000"/>
            </a:spcAft>
          </a:pPr>
          <a:r>
            <a:rPr lang="tr-TR" sz="6500" kern="1200" dirty="0" smtClean="0"/>
            <a:t>ekmek</a:t>
          </a:r>
          <a:endParaRPr lang="tr-TR" sz="6500" kern="1200" dirty="0"/>
        </a:p>
      </dsp:txBody>
      <dsp:txXfrm>
        <a:off x="112380" y="1107440"/>
        <a:ext cx="3087818" cy="1885675"/>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3D6EF22-5BC4-47DC-A641-8F7AF1298784}">
      <dsp:nvSpPr>
        <dsp:cNvPr id="0" name=""/>
        <dsp:cNvSpPr/>
      </dsp:nvSpPr>
      <dsp:spPr>
        <a:xfrm>
          <a:off x="0" y="469472"/>
          <a:ext cx="4038600" cy="7812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B9E0F9EC-A1F1-47B1-9501-7D16500CC7FF}">
      <dsp:nvSpPr>
        <dsp:cNvPr id="0" name=""/>
        <dsp:cNvSpPr/>
      </dsp:nvSpPr>
      <dsp:spPr>
        <a:xfrm>
          <a:off x="154359" y="54575"/>
          <a:ext cx="2827020" cy="91512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855" tIns="0" rIns="106855" bIns="0" numCol="1" spcCol="1270" anchor="ctr" anchorCtr="0">
          <a:noAutofit/>
        </a:bodyPr>
        <a:lstStyle/>
        <a:p>
          <a:pPr lvl="0" algn="l" defTabSz="889000">
            <a:lnSpc>
              <a:spcPct val="90000"/>
            </a:lnSpc>
            <a:spcBef>
              <a:spcPct val="0"/>
            </a:spcBef>
            <a:spcAft>
              <a:spcPct val="35000"/>
            </a:spcAft>
          </a:pPr>
          <a:r>
            <a:rPr lang="tr-TR" sz="2000" kern="1200" dirty="0" smtClean="0"/>
            <a:t>Yiyecek: Beslenme düzeni</a:t>
          </a:r>
          <a:endParaRPr lang="tr-TR" sz="2000" kern="1200" dirty="0"/>
        </a:p>
      </dsp:txBody>
      <dsp:txXfrm>
        <a:off x="199031" y="99247"/>
        <a:ext cx="2737676" cy="825776"/>
      </dsp:txXfrm>
    </dsp:sp>
    <dsp:sp modelId="{26A6A7B0-F132-4ED8-B48E-538DAB41FB6F}">
      <dsp:nvSpPr>
        <dsp:cNvPr id="0" name=""/>
        <dsp:cNvSpPr/>
      </dsp:nvSpPr>
      <dsp:spPr>
        <a:xfrm>
          <a:off x="0" y="1875632"/>
          <a:ext cx="4038600" cy="7812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932DB83B-C9A3-4F91-B24B-EF0F8814C6B5}">
      <dsp:nvSpPr>
        <dsp:cNvPr id="0" name=""/>
        <dsp:cNvSpPr/>
      </dsp:nvSpPr>
      <dsp:spPr>
        <a:xfrm>
          <a:off x="201930" y="1418072"/>
          <a:ext cx="2827020" cy="91512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855" tIns="0" rIns="106855" bIns="0" numCol="1" spcCol="1270" anchor="ctr" anchorCtr="0">
          <a:noAutofit/>
        </a:bodyPr>
        <a:lstStyle/>
        <a:p>
          <a:pPr lvl="0" algn="l" defTabSz="622300">
            <a:lnSpc>
              <a:spcPct val="90000"/>
            </a:lnSpc>
            <a:spcBef>
              <a:spcPct val="0"/>
            </a:spcBef>
            <a:spcAft>
              <a:spcPct val="35000"/>
            </a:spcAft>
          </a:pPr>
          <a:r>
            <a:rPr lang="tr-TR" sz="1400" kern="1200" dirty="0" smtClean="0"/>
            <a:t>maddi kültür: bulgur, dövme, bazlama, közleme, tarhana</a:t>
          </a:r>
          <a:endParaRPr lang="tr-TR" sz="1400" kern="1200" dirty="0"/>
        </a:p>
      </dsp:txBody>
      <dsp:txXfrm>
        <a:off x="246602" y="1462744"/>
        <a:ext cx="2737676" cy="825776"/>
      </dsp:txXfrm>
    </dsp:sp>
    <dsp:sp modelId="{362584BC-C780-4689-8C9F-1D4A13504716}">
      <dsp:nvSpPr>
        <dsp:cNvPr id="0" name=""/>
        <dsp:cNvSpPr/>
      </dsp:nvSpPr>
      <dsp:spPr>
        <a:xfrm>
          <a:off x="0" y="3640775"/>
          <a:ext cx="4038600" cy="7812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92950607-7398-41A5-A5E5-FAC93F0F0BFB}">
      <dsp:nvSpPr>
        <dsp:cNvPr id="0" name=""/>
        <dsp:cNvSpPr/>
      </dsp:nvSpPr>
      <dsp:spPr>
        <a:xfrm>
          <a:off x="201930" y="2824232"/>
          <a:ext cx="3031385" cy="1274103"/>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855" tIns="0" rIns="106855" bIns="0" numCol="1" spcCol="1270" anchor="ctr" anchorCtr="0">
          <a:noAutofit/>
        </a:bodyPr>
        <a:lstStyle/>
        <a:p>
          <a:pPr lvl="0" algn="l" defTabSz="622300">
            <a:lnSpc>
              <a:spcPct val="90000"/>
            </a:lnSpc>
            <a:spcBef>
              <a:spcPct val="0"/>
            </a:spcBef>
            <a:spcAft>
              <a:spcPct val="35000"/>
            </a:spcAft>
          </a:pPr>
          <a:r>
            <a:rPr lang="tr-TR" sz="1400" kern="1200" dirty="0" smtClean="0"/>
            <a:t>Yabancı kültür: poğaça, sarma (Türklerin Balkan ülkelerindeki etkisini gösterir.</a:t>
          </a:r>
        </a:p>
        <a:p>
          <a:pPr lvl="0" algn="l" defTabSz="622300">
            <a:lnSpc>
              <a:spcPct val="90000"/>
            </a:lnSpc>
            <a:spcBef>
              <a:spcPct val="0"/>
            </a:spcBef>
            <a:spcAft>
              <a:spcPct val="35000"/>
            </a:spcAft>
          </a:pPr>
          <a:r>
            <a:rPr lang="tr-TR" sz="1400" kern="1200" dirty="0" smtClean="0"/>
            <a:t>Yabancı kültür: tost, pizza, krep (başka kültürlerden Türkçeye giren sözcüklerdir)</a:t>
          </a:r>
          <a:endParaRPr lang="tr-TR" sz="1400" kern="1200" dirty="0"/>
        </a:p>
      </dsp:txBody>
      <dsp:txXfrm>
        <a:off x="264127" y="2886429"/>
        <a:ext cx="2906991" cy="1149709"/>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D24010-F7DE-42B7-9AFA-AF7B2B0FCD72}">
      <dsp:nvSpPr>
        <dsp:cNvPr id="0" name=""/>
        <dsp:cNvSpPr/>
      </dsp:nvSpPr>
      <dsp:spPr>
        <a:xfrm>
          <a:off x="0" y="547803"/>
          <a:ext cx="4038600" cy="8316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534C834-6B06-478C-9475-170D9F0F2FE5}">
      <dsp:nvSpPr>
        <dsp:cNvPr id="0" name=""/>
        <dsp:cNvSpPr/>
      </dsp:nvSpPr>
      <dsp:spPr>
        <a:xfrm>
          <a:off x="201930" y="60723"/>
          <a:ext cx="2827020" cy="9741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855" tIns="0" rIns="106855" bIns="0" numCol="1" spcCol="1270" anchor="ctr" anchorCtr="0">
          <a:noAutofit/>
        </a:bodyPr>
        <a:lstStyle/>
        <a:p>
          <a:pPr lvl="0" algn="l" defTabSz="889000">
            <a:lnSpc>
              <a:spcPct val="90000"/>
            </a:lnSpc>
            <a:spcBef>
              <a:spcPct val="0"/>
            </a:spcBef>
            <a:spcAft>
              <a:spcPct val="35000"/>
            </a:spcAft>
          </a:pPr>
          <a:r>
            <a:rPr lang="tr-TR" sz="2000" kern="1200" dirty="0" smtClean="0"/>
            <a:t>Tarihi kurumları</a:t>
          </a:r>
          <a:endParaRPr lang="tr-TR" sz="2000" kern="1200" dirty="0"/>
        </a:p>
      </dsp:txBody>
      <dsp:txXfrm>
        <a:off x="249485" y="108278"/>
        <a:ext cx="2731910" cy="879050"/>
      </dsp:txXfrm>
    </dsp:sp>
    <dsp:sp modelId="{E710B56C-D327-491E-9C27-7E9D56EE87A0}">
      <dsp:nvSpPr>
        <dsp:cNvPr id="0" name=""/>
        <dsp:cNvSpPr/>
      </dsp:nvSpPr>
      <dsp:spPr>
        <a:xfrm>
          <a:off x="0" y="2044684"/>
          <a:ext cx="4038600" cy="8316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90040C6-FF39-4528-A65E-94331CE1CF24}">
      <dsp:nvSpPr>
        <dsp:cNvPr id="0" name=""/>
        <dsp:cNvSpPr/>
      </dsp:nvSpPr>
      <dsp:spPr>
        <a:xfrm>
          <a:off x="201930" y="1557604"/>
          <a:ext cx="2827020" cy="9741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855" tIns="0" rIns="106855" bIns="0" numCol="1" spcCol="1270" anchor="ctr" anchorCtr="0">
          <a:noAutofit/>
        </a:bodyPr>
        <a:lstStyle/>
        <a:p>
          <a:pPr lvl="0" algn="l" defTabSz="800100">
            <a:lnSpc>
              <a:spcPct val="90000"/>
            </a:lnSpc>
            <a:spcBef>
              <a:spcPct val="0"/>
            </a:spcBef>
            <a:spcAft>
              <a:spcPct val="35000"/>
            </a:spcAft>
          </a:pPr>
          <a:r>
            <a:rPr lang="tr-TR" sz="1800" kern="1200" dirty="0" smtClean="0"/>
            <a:t>yeniçeri, sipahi, tımar, öşür</a:t>
          </a:r>
          <a:endParaRPr lang="tr-TR" sz="1800" kern="1200" dirty="0"/>
        </a:p>
      </dsp:txBody>
      <dsp:txXfrm>
        <a:off x="249485" y="1605159"/>
        <a:ext cx="2731910" cy="879050"/>
      </dsp:txXfrm>
    </dsp:sp>
    <dsp:sp modelId="{697AA439-512D-4D25-8C6F-8E6CB7465A1E}">
      <dsp:nvSpPr>
        <dsp:cNvPr id="0" name=""/>
        <dsp:cNvSpPr/>
      </dsp:nvSpPr>
      <dsp:spPr>
        <a:xfrm>
          <a:off x="0" y="3541564"/>
          <a:ext cx="4038600" cy="8316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95BAB2E4-D074-4820-9E48-B72A9C7160D0}">
      <dsp:nvSpPr>
        <dsp:cNvPr id="0" name=""/>
        <dsp:cNvSpPr/>
      </dsp:nvSpPr>
      <dsp:spPr>
        <a:xfrm>
          <a:off x="201930" y="3054484"/>
          <a:ext cx="2827020" cy="9741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855" tIns="0" rIns="106855" bIns="0" numCol="1" spcCol="1270" anchor="ctr" anchorCtr="0">
          <a:noAutofit/>
        </a:bodyPr>
        <a:lstStyle/>
        <a:p>
          <a:pPr lvl="0" algn="l" defTabSz="800100">
            <a:lnSpc>
              <a:spcPct val="90000"/>
            </a:lnSpc>
            <a:spcBef>
              <a:spcPct val="0"/>
            </a:spcBef>
            <a:spcAft>
              <a:spcPct val="35000"/>
            </a:spcAft>
          </a:pPr>
          <a:r>
            <a:rPr lang="tr-TR" sz="1800" kern="1200" dirty="0" smtClean="0"/>
            <a:t>Yaşmak, ferace, kaftan, kavuk </a:t>
          </a:r>
          <a:endParaRPr lang="tr-TR" sz="1800" kern="1200" dirty="0"/>
        </a:p>
      </dsp:txBody>
      <dsp:txXfrm>
        <a:off x="249485" y="3102039"/>
        <a:ext cx="2731910" cy="879050"/>
      </dsp:txXfrm>
    </dsp:sp>
  </dsp:spTree>
</dsp:drawing>
</file>

<file path=ppt/diagrams/layout1.xml><?xml version="1.0" encoding="utf-8"?>
<dgm:layoutDef xmlns:dgm="http://schemas.openxmlformats.org/drawingml/2006/diagram" xmlns:a="http://schemas.openxmlformats.org/drawingml/2006/main" uniqueId="urn:microsoft.com/office/officeart/2005/8/layout/cycle4#1">
  <dgm:title val=""/>
  <dgm:desc val=""/>
  <dgm:catLst>
    <dgm:cat type="relationship" pri="26000"/>
    <dgm:cat type="cycle" pri="13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layout2.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3.xml><?xml version="1.0" encoding="utf-8"?>
<dgm:layoutDef xmlns:dgm="http://schemas.openxmlformats.org/drawingml/2006/diagram" xmlns:a="http://schemas.openxmlformats.org/drawingml/2006/main" uniqueId="urn:microsoft.com/office/officeart/2005/8/layout/vList4#1">
  <dgm:title val=""/>
  <dgm:desc val=""/>
  <dgm:catLst>
    <dgm:cat type="list"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layout8.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7C3B6CA3-5346-4C5E-A99E-160AAE6ADC07}" type="datetimeFigureOut">
              <a:rPr lang="tr-TR" smtClean="0"/>
              <a:t>18.03.2020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1EA0F95-6BD8-4125-95BD-98F23350A0E8}" type="slidenum">
              <a:rPr lang="tr-TR" smtClean="0"/>
              <a:t>‹#›</a:t>
            </a:fld>
            <a:endParaRPr lang="tr-TR"/>
          </a:p>
        </p:txBody>
      </p:sp>
    </p:spTree>
    <p:extLst>
      <p:ext uri="{BB962C8B-B14F-4D97-AF65-F5344CB8AC3E}">
        <p14:creationId xmlns:p14="http://schemas.microsoft.com/office/powerpoint/2010/main" val="37314014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C3B6CA3-5346-4C5E-A99E-160AAE6ADC07}" type="datetimeFigureOut">
              <a:rPr lang="tr-TR" smtClean="0"/>
              <a:t>18.03.2020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1EA0F95-6BD8-4125-95BD-98F23350A0E8}" type="slidenum">
              <a:rPr lang="tr-TR" smtClean="0"/>
              <a:t>‹#›</a:t>
            </a:fld>
            <a:endParaRPr lang="tr-TR"/>
          </a:p>
        </p:txBody>
      </p:sp>
    </p:spTree>
    <p:extLst>
      <p:ext uri="{BB962C8B-B14F-4D97-AF65-F5344CB8AC3E}">
        <p14:creationId xmlns:p14="http://schemas.microsoft.com/office/powerpoint/2010/main" val="5510845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C3B6CA3-5346-4C5E-A99E-160AAE6ADC07}" type="datetimeFigureOut">
              <a:rPr lang="tr-TR" smtClean="0"/>
              <a:t>18.03.2020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1EA0F95-6BD8-4125-95BD-98F23350A0E8}" type="slidenum">
              <a:rPr lang="tr-TR" smtClean="0"/>
              <a:t>‹#›</a:t>
            </a:fld>
            <a:endParaRPr lang="tr-TR"/>
          </a:p>
        </p:txBody>
      </p:sp>
    </p:spTree>
    <p:extLst>
      <p:ext uri="{BB962C8B-B14F-4D97-AF65-F5344CB8AC3E}">
        <p14:creationId xmlns:p14="http://schemas.microsoft.com/office/powerpoint/2010/main" val="34690514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C3B6CA3-5346-4C5E-A99E-160AAE6ADC07}" type="datetimeFigureOut">
              <a:rPr lang="tr-TR" smtClean="0"/>
              <a:t>18.03.2020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1EA0F95-6BD8-4125-95BD-98F23350A0E8}" type="slidenum">
              <a:rPr lang="tr-TR" smtClean="0"/>
              <a:t>‹#›</a:t>
            </a:fld>
            <a:endParaRPr lang="tr-TR"/>
          </a:p>
        </p:txBody>
      </p:sp>
    </p:spTree>
    <p:extLst>
      <p:ext uri="{BB962C8B-B14F-4D97-AF65-F5344CB8AC3E}">
        <p14:creationId xmlns:p14="http://schemas.microsoft.com/office/powerpoint/2010/main" val="24185405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7C3B6CA3-5346-4C5E-A99E-160AAE6ADC07}" type="datetimeFigureOut">
              <a:rPr lang="tr-TR" smtClean="0"/>
              <a:t>18.03.2020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1EA0F95-6BD8-4125-95BD-98F23350A0E8}" type="slidenum">
              <a:rPr lang="tr-TR" smtClean="0"/>
              <a:t>‹#›</a:t>
            </a:fld>
            <a:endParaRPr lang="tr-TR"/>
          </a:p>
        </p:txBody>
      </p:sp>
    </p:spTree>
    <p:extLst>
      <p:ext uri="{BB962C8B-B14F-4D97-AF65-F5344CB8AC3E}">
        <p14:creationId xmlns:p14="http://schemas.microsoft.com/office/powerpoint/2010/main" val="23199001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7C3B6CA3-5346-4C5E-A99E-160AAE6ADC07}" type="datetimeFigureOut">
              <a:rPr lang="tr-TR" smtClean="0"/>
              <a:t>18.03.2020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1EA0F95-6BD8-4125-95BD-98F23350A0E8}" type="slidenum">
              <a:rPr lang="tr-TR" smtClean="0"/>
              <a:t>‹#›</a:t>
            </a:fld>
            <a:endParaRPr lang="tr-TR"/>
          </a:p>
        </p:txBody>
      </p:sp>
    </p:spTree>
    <p:extLst>
      <p:ext uri="{BB962C8B-B14F-4D97-AF65-F5344CB8AC3E}">
        <p14:creationId xmlns:p14="http://schemas.microsoft.com/office/powerpoint/2010/main" val="14955527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7C3B6CA3-5346-4C5E-A99E-160AAE6ADC07}" type="datetimeFigureOut">
              <a:rPr lang="tr-TR" smtClean="0"/>
              <a:t>18.03.2020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31EA0F95-6BD8-4125-95BD-98F23350A0E8}" type="slidenum">
              <a:rPr lang="tr-TR" smtClean="0"/>
              <a:t>‹#›</a:t>
            </a:fld>
            <a:endParaRPr lang="tr-TR"/>
          </a:p>
        </p:txBody>
      </p:sp>
    </p:spTree>
    <p:extLst>
      <p:ext uri="{BB962C8B-B14F-4D97-AF65-F5344CB8AC3E}">
        <p14:creationId xmlns:p14="http://schemas.microsoft.com/office/powerpoint/2010/main" val="42942161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7C3B6CA3-5346-4C5E-A99E-160AAE6ADC07}" type="datetimeFigureOut">
              <a:rPr lang="tr-TR" smtClean="0"/>
              <a:t>18.03.2020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31EA0F95-6BD8-4125-95BD-98F23350A0E8}" type="slidenum">
              <a:rPr lang="tr-TR" smtClean="0"/>
              <a:t>‹#›</a:t>
            </a:fld>
            <a:endParaRPr lang="tr-TR"/>
          </a:p>
        </p:txBody>
      </p:sp>
    </p:spTree>
    <p:extLst>
      <p:ext uri="{BB962C8B-B14F-4D97-AF65-F5344CB8AC3E}">
        <p14:creationId xmlns:p14="http://schemas.microsoft.com/office/powerpoint/2010/main" val="35081857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C3B6CA3-5346-4C5E-A99E-160AAE6ADC07}" type="datetimeFigureOut">
              <a:rPr lang="tr-TR" smtClean="0"/>
              <a:t>18.03.2020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31EA0F95-6BD8-4125-95BD-98F23350A0E8}" type="slidenum">
              <a:rPr lang="tr-TR" smtClean="0"/>
              <a:t>‹#›</a:t>
            </a:fld>
            <a:endParaRPr lang="tr-TR"/>
          </a:p>
        </p:txBody>
      </p:sp>
    </p:spTree>
    <p:extLst>
      <p:ext uri="{BB962C8B-B14F-4D97-AF65-F5344CB8AC3E}">
        <p14:creationId xmlns:p14="http://schemas.microsoft.com/office/powerpoint/2010/main" val="10985045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7C3B6CA3-5346-4C5E-A99E-160AAE6ADC07}" type="datetimeFigureOut">
              <a:rPr lang="tr-TR" smtClean="0"/>
              <a:t>18.03.2020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1EA0F95-6BD8-4125-95BD-98F23350A0E8}" type="slidenum">
              <a:rPr lang="tr-TR" smtClean="0"/>
              <a:t>‹#›</a:t>
            </a:fld>
            <a:endParaRPr lang="tr-TR"/>
          </a:p>
        </p:txBody>
      </p:sp>
    </p:spTree>
    <p:extLst>
      <p:ext uri="{BB962C8B-B14F-4D97-AF65-F5344CB8AC3E}">
        <p14:creationId xmlns:p14="http://schemas.microsoft.com/office/powerpoint/2010/main" val="7573667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7C3B6CA3-5346-4C5E-A99E-160AAE6ADC07}" type="datetimeFigureOut">
              <a:rPr lang="tr-TR" smtClean="0"/>
              <a:t>18.03.2020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1EA0F95-6BD8-4125-95BD-98F23350A0E8}" type="slidenum">
              <a:rPr lang="tr-TR" smtClean="0"/>
              <a:t>‹#›</a:t>
            </a:fld>
            <a:endParaRPr lang="tr-TR"/>
          </a:p>
        </p:txBody>
      </p:sp>
    </p:spTree>
    <p:extLst>
      <p:ext uri="{BB962C8B-B14F-4D97-AF65-F5344CB8AC3E}">
        <p14:creationId xmlns:p14="http://schemas.microsoft.com/office/powerpoint/2010/main" val="37591334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C3B6CA3-5346-4C5E-A99E-160AAE6ADC07}" type="datetimeFigureOut">
              <a:rPr lang="tr-TR" smtClean="0"/>
              <a:t>18.03.2020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EA0F95-6BD8-4125-95BD-98F23350A0E8}" type="slidenum">
              <a:rPr lang="tr-TR" smtClean="0"/>
              <a:t>‹#›</a:t>
            </a:fld>
            <a:endParaRPr lang="tr-TR"/>
          </a:p>
        </p:txBody>
      </p:sp>
    </p:spTree>
    <p:extLst>
      <p:ext uri="{BB962C8B-B14F-4D97-AF65-F5344CB8AC3E}">
        <p14:creationId xmlns:p14="http://schemas.microsoft.com/office/powerpoint/2010/main" val="4722559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4.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4.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7.xml.rels><?xml version="1.0" encoding="UTF-8" standalone="yes"?>
<Relationships xmlns="http://schemas.openxmlformats.org/package/2006/relationships"><Relationship Id="rId8" Type="http://schemas.openxmlformats.org/officeDocument/2006/relationships/diagramLayout" Target="../diagrams/layout9.xml"/><Relationship Id="rId3" Type="http://schemas.openxmlformats.org/officeDocument/2006/relationships/diagramLayout" Target="../diagrams/layout8.xml"/><Relationship Id="rId7" Type="http://schemas.openxmlformats.org/officeDocument/2006/relationships/diagramData" Target="../diagrams/data9.xml"/><Relationship Id="rId2" Type="http://schemas.openxmlformats.org/officeDocument/2006/relationships/diagramData" Target="../diagrams/data8.xml"/><Relationship Id="rId1" Type="http://schemas.openxmlformats.org/officeDocument/2006/relationships/slideLayout" Target="../slideLayouts/slideLayout4.xml"/><Relationship Id="rId6" Type="http://schemas.microsoft.com/office/2007/relationships/diagramDrawing" Target="../diagrams/drawing8.xml"/><Relationship Id="rId11" Type="http://schemas.microsoft.com/office/2007/relationships/diagramDrawing" Target="../diagrams/drawing9.xml"/><Relationship Id="rId5" Type="http://schemas.openxmlformats.org/officeDocument/2006/relationships/diagramColors" Target="../diagrams/colors8.xml"/><Relationship Id="rId10" Type="http://schemas.openxmlformats.org/officeDocument/2006/relationships/diagramColors" Target="../diagrams/colors9.xml"/><Relationship Id="rId4" Type="http://schemas.openxmlformats.org/officeDocument/2006/relationships/diagramQuickStyle" Target="../diagrams/quickStyle8.xml"/><Relationship Id="rId9" Type="http://schemas.openxmlformats.org/officeDocument/2006/relationships/diagramQuickStyle" Target="../diagrams/quickStyle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a:t>3</a:t>
            </a:r>
            <a:r>
              <a:rPr lang="tr-TR" dirty="0" smtClean="0"/>
              <a:t>. Ders: Orta dönem dil çalışmaları</a:t>
            </a:r>
            <a:endParaRPr lang="tr-TR" dirty="0"/>
          </a:p>
        </p:txBody>
      </p:sp>
      <p:sp>
        <p:nvSpPr>
          <p:cNvPr id="3" name="2 İçerik Yer Tutucusu"/>
          <p:cNvSpPr>
            <a:spLocks noGrp="1"/>
          </p:cNvSpPr>
          <p:nvPr>
            <p:ph sz="half" idx="1"/>
          </p:nvPr>
        </p:nvSpPr>
        <p:spPr/>
        <p:txBody>
          <a:bodyPr>
            <a:normAutofit fontScale="92500" lnSpcReduction="20000"/>
          </a:bodyPr>
          <a:lstStyle/>
          <a:p>
            <a:pPr>
              <a:buNone/>
            </a:pPr>
            <a:r>
              <a:rPr lang="tr-TR" dirty="0" smtClean="0"/>
              <a:t>Yeni dillerin ortaya çıkışı</a:t>
            </a:r>
          </a:p>
          <a:p>
            <a:pPr>
              <a:buNone/>
            </a:pPr>
            <a:r>
              <a:rPr lang="tr-TR" dirty="0" smtClean="0"/>
              <a:t>Derlemeler</a:t>
            </a:r>
          </a:p>
          <a:p>
            <a:pPr>
              <a:buNone/>
            </a:pPr>
            <a:r>
              <a:rPr lang="tr-TR" dirty="0" smtClean="0"/>
              <a:t>-</a:t>
            </a:r>
            <a:r>
              <a:rPr lang="tr-TR" dirty="0" err="1" smtClean="0"/>
              <a:t>Pigafetta</a:t>
            </a:r>
            <a:endParaRPr lang="tr-TR" dirty="0" smtClean="0"/>
          </a:p>
          <a:p>
            <a:pPr>
              <a:buNone/>
            </a:pPr>
            <a:r>
              <a:rPr lang="tr-TR" dirty="0" smtClean="0"/>
              <a:t>-</a:t>
            </a:r>
            <a:r>
              <a:rPr lang="tr-TR" dirty="0" err="1" smtClean="0"/>
              <a:t>Postel</a:t>
            </a:r>
            <a:endParaRPr lang="tr-TR" dirty="0" smtClean="0"/>
          </a:p>
          <a:p>
            <a:pPr>
              <a:buNone/>
            </a:pPr>
            <a:r>
              <a:rPr lang="tr-TR" dirty="0" smtClean="0"/>
              <a:t>-</a:t>
            </a:r>
            <a:r>
              <a:rPr lang="tr-TR" dirty="0" err="1" smtClean="0"/>
              <a:t>Gesner</a:t>
            </a:r>
            <a:endParaRPr lang="tr-TR" dirty="0" smtClean="0"/>
          </a:p>
          <a:p>
            <a:pPr>
              <a:buNone/>
            </a:pPr>
            <a:r>
              <a:rPr lang="tr-TR" dirty="0" smtClean="0"/>
              <a:t>-</a:t>
            </a:r>
            <a:r>
              <a:rPr lang="tr-TR" dirty="0" err="1" smtClean="0"/>
              <a:t>Megiser</a:t>
            </a:r>
            <a:endParaRPr lang="tr-TR" dirty="0" smtClean="0"/>
          </a:p>
          <a:p>
            <a:pPr>
              <a:buNone/>
            </a:pPr>
            <a:r>
              <a:rPr lang="tr-TR" dirty="0" smtClean="0"/>
              <a:t>-</a:t>
            </a:r>
            <a:r>
              <a:rPr lang="tr-TR" dirty="0" err="1" smtClean="0"/>
              <a:t>Pallas</a:t>
            </a:r>
            <a:endParaRPr lang="tr-TR" dirty="0" smtClean="0"/>
          </a:p>
          <a:p>
            <a:pPr>
              <a:buNone/>
            </a:pPr>
            <a:r>
              <a:rPr lang="tr-TR" dirty="0" smtClean="0"/>
              <a:t>-</a:t>
            </a:r>
            <a:r>
              <a:rPr lang="tr-TR" dirty="0" err="1" smtClean="0"/>
              <a:t>Hervas</a:t>
            </a:r>
            <a:endParaRPr lang="tr-TR" dirty="0" smtClean="0"/>
          </a:p>
          <a:p>
            <a:pPr>
              <a:buNone/>
            </a:pPr>
            <a:r>
              <a:rPr lang="tr-TR" dirty="0" smtClean="0"/>
              <a:t>-</a:t>
            </a:r>
            <a:r>
              <a:rPr lang="tr-TR" dirty="0" err="1" smtClean="0"/>
              <a:t>Adelung</a:t>
            </a:r>
            <a:endParaRPr lang="tr-TR" dirty="0" smtClean="0"/>
          </a:p>
          <a:p>
            <a:pPr>
              <a:buNone/>
            </a:pPr>
            <a:endParaRPr lang="tr-TR" dirty="0"/>
          </a:p>
        </p:txBody>
      </p:sp>
      <p:sp>
        <p:nvSpPr>
          <p:cNvPr id="4" name="3 İçerik Yer Tutucusu"/>
          <p:cNvSpPr>
            <a:spLocks noGrp="1"/>
          </p:cNvSpPr>
          <p:nvPr>
            <p:ph sz="half" idx="2"/>
          </p:nvPr>
        </p:nvSpPr>
        <p:spPr/>
        <p:txBody>
          <a:bodyPr>
            <a:normAutofit fontScale="92500" lnSpcReduction="20000"/>
          </a:bodyPr>
          <a:lstStyle/>
          <a:p>
            <a:pPr>
              <a:buNone/>
            </a:pPr>
            <a:r>
              <a:rPr lang="tr-TR" dirty="0" smtClean="0"/>
              <a:t>Gramerler</a:t>
            </a:r>
          </a:p>
          <a:p>
            <a:pPr>
              <a:buNone/>
            </a:pPr>
            <a:r>
              <a:rPr lang="tr-TR" dirty="0" smtClean="0"/>
              <a:t>-</a:t>
            </a:r>
            <a:r>
              <a:rPr lang="tr-TR" dirty="0" err="1" smtClean="0"/>
              <a:t>Port</a:t>
            </a:r>
            <a:r>
              <a:rPr lang="tr-TR" dirty="0" smtClean="0"/>
              <a:t> </a:t>
            </a:r>
            <a:r>
              <a:rPr lang="tr-TR" dirty="0" err="1" smtClean="0"/>
              <a:t>Royal</a:t>
            </a:r>
            <a:r>
              <a:rPr lang="tr-TR" dirty="0" smtClean="0"/>
              <a:t> Grameri</a:t>
            </a:r>
          </a:p>
          <a:p>
            <a:pPr>
              <a:buNone/>
            </a:pPr>
            <a:r>
              <a:rPr lang="tr-TR" dirty="0" smtClean="0"/>
              <a:t>Karşılaştırmalı Dilbilim</a:t>
            </a:r>
          </a:p>
          <a:p>
            <a:pPr>
              <a:buNone/>
            </a:pPr>
            <a:r>
              <a:rPr lang="tr-TR" dirty="0" smtClean="0"/>
              <a:t>-</a:t>
            </a:r>
            <a:r>
              <a:rPr lang="tr-TR" dirty="0" err="1" smtClean="0"/>
              <a:t>Scaliger</a:t>
            </a:r>
            <a:endParaRPr lang="tr-TR" dirty="0" smtClean="0"/>
          </a:p>
          <a:p>
            <a:pPr>
              <a:buNone/>
            </a:pPr>
            <a:r>
              <a:rPr lang="tr-TR" dirty="0" smtClean="0"/>
              <a:t>-</a:t>
            </a:r>
            <a:r>
              <a:rPr lang="tr-TR" dirty="0" err="1" smtClean="0"/>
              <a:t>Leibniz</a:t>
            </a:r>
            <a:endParaRPr lang="tr-TR" dirty="0" smtClean="0"/>
          </a:p>
          <a:p>
            <a:pPr>
              <a:buNone/>
            </a:pPr>
            <a:r>
              <a:rPr lang="tr-TR" dirty="0" smtClean="0"/>
              <a:t>Sanskritçenin bulunması</a:t>
            </a:r>
          </a:p>
          <a:p>
            <a:pPr>
              <a:buNone/>
            </a:pPr>
            <a:r>
              <a:rPr lang="tr-TR" dirty="0" smtClean="0"/>
              <a:t>-</a:t>
            </a:r>
            <a:r>
              <a:rPr lang="tr-TR" dirty="0" err="1" smtClean="0"/>
              <a:t>Sassetti</a:t>
            </a:r>
            <a:endParaRPr lang="tr-TR" dirty="0" smtClean="0"/>
          </a:p>
          <a:p>
            <a:pPr>
              <a:buNone/>
            </a:pPr>
            <a:r>
              <a:rPr lang="tr-TR" dirty="0" smtClean="0"/>
              <a:t>-</a:t>
            </a:r>
            <a:r>
              <a:rPr lang="tr-TR" dirty="0" err="1" smtClean="0"/>
              <a:t>Schultze</a:t>
            </a:r>
            <a:endParaRPr lang="tr-TR" dirty="0" smtClean="0"/>
          </a:p>
          <a:p>
            <a:pPr>
              <a:buNone/>
            </a:pPr>
            <a:r>
              <a:rPr lang="tr-TR" dirty="0" smtClean="0"/>
              <a:t>-</a:t>
            </a:r>
            <a:r>
              <a:rPr lang="tr-TR" dirty="0" err="1" smtClean="0"/>
              <a:t>Coerdoux</a:t>
            </a:r>
            <a:endParaRPr lang="tr-TR" dirty="0" smtClean="0"/>
          </a:p>
          <a:p>
            <a:pPr>
              <a:buNone/>
            </a:pPr>
            <a:r>
              <a:rPr lang="tr-TR" dirty="0" smtClean="0"/>
              <a:t>-</a:t>
            </a:r>
            <a:r>
              <a:rPr lang="tr-TR" dirty="0" err="1" smtClean="0"/>
              <a:t>Jones</a:t>
            </a:r>
            <a:endParaRPr lang="tr-TR" dirty="0"/>
          </a:p>
        </p:txBody>
      </p:sp>
    </p:spTree>
    <p:extLst>
      <p:ext uri="{BB962C8B-B14F-4D97-AF65-F5344CB8AC3E}">
        <p14:creationId xmlns:p14="http://schemas.microsoft.com/office/powerpoint/2010/main" val="5820531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Bir toplumun diline bakarak</a:t>
            </a:r>
            <a:endParaRPr lang="tr-TR" dirty="0"/>
          </a:p>
        </p:txBody>
      </p:sp>
      <p:sp>
        <p:nvSpPr>
          <p:cNvPr id="3" name="2 İçerik Yer Tutucusu"/>
          <p:cNvSpPr>
            <a:spLocks noGrp="1"/>
          </p:cNvSpPr>
          <p:nvPr>
            <p:ph idx="1"/>
          </p:nvPr>
        </p:nvSpPr>
        <p:spPr/>
        <p:txBody>
          <a:bodyPr/>
          <a:lstStyle/>
          <a:p>
            <a:pPr algn="just">
              <a:buNone/>
            </a:pPr>
            <a:r>
              <a:rPr lang="tr-TR" dirty="0" smtClean="0"/>
              <a:t>	</a:t>
            </a:r>
          </a:p>
          <a:p>
            <a:pPr algn="just">
              <a:buNone/>
            </a:pPr>
            <a:r>
              <a:rPr lang="tr-TR" dirty="0" smtClean="0"/>
              <a:t>	</a:t>
            </a:r>
            <a:r>
              <a:rPr lang="tr-TR" sz="3200" dirty="0"/>
              <a:t>Aynı biçimde, bir an için bir dili tek başına ele alarak belli bir dilin belli bir dönemdeki metnini yalnızca yabancı öğeler, yabancı etkiler açısından inceleyerek dili konuşan toplumun o süre içinde hangi kültür hareketlerine sahne olduğunu, hangi dış etkiler altında kaldığını anlayabiliriz. </a:t>
            </a:r>
            <a:endParaRPr lang="tr-TR" sz="3200" dirty="0"/>
          </a:p>
        </p:txBody>
      </p:sp>
    </p:spTree>
    <p:extLst>
      <p:ext uri="{BB962C8B-B14F-4D97-AF65-F5344CB8AC3E}">
        <p14:creationId xmlns:p14="http://schemas.microsoft.com/office/powerpoint/2010/main" val="39898716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Bir toplumun diline bakarak</a:t>
            </a:r>
            <a:endParaRPr lang="tr-TR" dirty="0"/>
          </a:p>
        </p:txBody>
      </p:sp>
      <p:sp>
        <p:nvSpPr>
          <p:cNvPr id="3" name="2 İçerik Yer Tutucusu"/>
          <p:cNvSpPr>
            <a:spLocks noGrp="1"/>
          </p:cNvSpPr>
          <p:nvPr>
            <p:ph idx="1"/>
          </p:nvPr>
        </p:nvSpPr>
        <p:spPr/>
        <p:txBody>
          <a:bodyPr/>
          <a:lstStyle/>
          <a:p>
            <a:pPr algn="just">
              <a:buNone/>
            </a:pPr>
            <a:r>
              <a:rPr lang="tr-TR" dirty="0" smtClean="0"/>
              <a:t>	</a:t>
            </a:r>
          </a:p>
          <a:p>
            <a:pPr algn="just">
              <a:buNone/>
            </a:pPr>
            <a:r>
              <a:rPr lang="tr-TR" dirty="0" smtClean="0"/>
              <a:t>	</a:t>
            </a:r>
            <a:r>
              <a:rPr lang="tr-TR" sz="3600" dirty="0"/>
              <a:t>Örneğin Tanzimat ya da 2. Dünya savaşı dönemine ilişkin bir gazete yazısı, toplumun bu dönemde hangi dış etkiler altında bulunduğunu, hangi sorunları yaşadığını ve eğilimlerini gösterir.</a:t>
            </a:r>
            <a:endParaRPr lang="tr-TR" sz="3600" dirty="0"/>
          </a:p>
        </p:txBody>
      </p:sp>
    </p:spTree>
    <p:extLst>
      <p:ext uri="{BB962C8B-B14F-4D97-AF65-F5344CB8AC3E}">
        <p14:creationId xmlns:p14="http://schemas.microsoft.com/office/powerpoint/2010/main" val="17969179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Bir dildeki kavramlar, atasözleri, deyimler ve kalıplaşmış ifadeler;</a:t>
            </a:r>
            <a:endParaRPr lang="tr-TR" dirty="0"/>
          </a:p>
        </p:txBody>
      </p:sp>
      <p:sp>
        <p:nvSpPr>
          <p:cNvPr id="3" name="2 İçerik Yer Tutucusu"/>
          <p:cNvSpPr>
            <a:spLocks noGrp="1"/>
          </p:cNvSpPr>
          <p:nvPr>
            <p:ph idx="1"/>
          </p:nvPr>
        </p:nvSpPr>
        <p:spPr/>
        <p:txBody>
          <a:bodyPr>
            <a:normAutofit/>
          </a:bodyPr>
          <a:lstStyle/>
          <a:p>
            <a:pPr>
              <a:buNone/>
            </a:pPr>
            <a:r>
              <a:rPr lang="tr-TR" dirty="0" smtClean="0"/>
              <a:t>	</a:t>
            </a:r>
          </a:p>
          <a:p>
            <a:pPr algn="just">
              <a:buNone/>
            </a:pPr>
            <a:r>
              <a:rPr lang="tr-TR" dirty="0" smtClean="0"/>
              <a:t>	</a:t>
            </a:r>
            <a:r>
              <a:rPr lang="tr-TR" sz="3600" dirty="0"/>
              <a:t>İlgili oldukları kavram alanlarına göre öbeklendirilirse kimi kavram alanlarının kabarık olduğu görülür. Bu kabarık öbekler dili konuşan ulusun tarih boyunca en çok ilgilendiği, yaşayışında büyük yer tutan kavramlar ve konulara aittir.</a:t>
            </a:r>
            <a:endParaRPr lang="tr-TR" sz="3600" dirty="0"/>
          </a:p>
        </p:txBody>
      </p:sp>
    </p:spTree>
    <p:extLst>
      <p:ext uri="{BB962C8B-B14F-4D97-AF65-F5344CB8AC3E}">
        <p14:creationId xmlns:p14="http://schemas.microsoft.com/office/powerpoint/2010/main" val="18486803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Yaşam biçimi göstergeleri</a:t>
            </a:r>
            <a:endParaRPr lang="tr-TR" dirty="0"/>
          </a:p>
        </p:txBody>
      </p:sp>
      <p:graphicFrame>
        <p:nvGraphicFramePr>
          <p:cNvPr id="5" name="4 İçerik Yer Tutucusu"/>
          <p:cNvGraphicFramePr>
            <a:graphicFrameLocks noGrp="1"/>
          </p:cNvGraphicFramePr>
          <p:nvPr>
            <p:ph sz="half" idx="1"/>
          </p:nvPr>
        </p:nvGraphicFramePr>
        <p:xfrm>
          <a:off x="1981200" y="1920875"/>
          <a:ext cx="4038600" cy="44338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3 İçerik Yer Tutucusu"/>
          <p:cNvSpPr>
            <a:spLocks noGrp="1"/>
          </p:cNvSpPr>
          <p:nvPr>
            <p:ph sz="half" idx="2"/>
          </p:nvPr>
        </p:nvSpPr>
        <p:spPr/>
        <p:txBody>
          <a:bodyPr>
            <a:normAutofit/>
          </a:bodyPr>
          <a:lstStyle/>
          <a:p>
            <a:pPr algn="just">
              <a:buNone/>
            </a:pPr>
            <a:r>
              <a:rPr lang="tr-TR" dirty="0" smtClean="0"/>
              <a:t>	Kimi alanlardaki öğelerin sayısının diğerlerinden fazla olması durumunda dili konuşan ulusun tarih boyunca en çok ilgilendiği, yaşayışında büyük yer tutan kavramlar ve konular karşımıza çıkar.</a:t>
            </a:r>
            <a:endParaRPr lang="tr-TR" dirty="0"/>
          </a:p>
        </p:txBody>
      </p:sp>
    </p:spTree>
    <p:extLst>
      <p:ext uri="{BB962C8B-B14F-4D97-AF65-F5344CB8AC3E}">
        <p14:creationId xmlns:p14="http://schemas.microsoft.com/office/powerpoint/2010/main" val="39077720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kavram</a:t>
            </a:r>
            <a:endParaRPr lang="tr-TR" dirty="0"/>
          </a:p>
        </p:txBody>
      </p:sp>
      <p:graphicFrame>
        <p:nvGraphicFramePr>
          <p:cNvPr id="4" name="3 İçerik Yer Tutucusu"/>
          <p:cNvGraphicFramePr>
            <a:graphicFrameLocks noGrp="1"/>
          </p:cNvGraphicFramePr>
          <p:nvPr>
            <p:ph idx="1"/>
          </p:nvPr>
        </p:nvGraphicFramePr>
        <p:xfrm>
          <a:off x="1981200" y="1935164"/>
          <a:ext cx="8229600" cy="4389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95297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ekmek</a:t>
            </a:r>
            <a:endParaRPr lang="tr-TR" dirty="0"/>
          </a:p>
        </p:txBody>
      </p:sp>
      <p:graphicFrame>
        <p:nvGraphicFramePr>
          <p:cNvPr id="4" name="3 İçerik Yer Tutucusu"/>
          <p:cNvGraphicFramePr>
            <a:graphicFrameLocks noGrp="1"/>
          </p:cNvGraphicFramePr>
          <p:nvPr>
            <p:ph idx="1"/>
          </p:nvPr>
        </p:nvGraphicFramePr>
        <p:xfrm>
          <a:off x="1981200" y="1935164"/>
          <a:ext cx="8229600" cy="4389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544494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Örnek</a:t>
            </a:r>
            <a:endParaRPr lang="tr-TR" dirty="0"/>
          </a:p>
        </p:txBody>
      </p:sp>
      <p:sp>
        <p:nvSpPr>
          <p:cNvPr id="3" name="2 İçerik Yer Tutucusu"/>
          <p:cNvSpPr>
            <a:spLocks noGrp="1"/>
          </p:cNvSpPr>
          <p:nvPr>
            <p:ph sz="half" idx="1"/>
          </p:nvPr>
        </p:nvSpPr>
        <p:spPr/>
        <p:txBody>
          <a:bodyPr/>
          <a:lstStyle/>
          <a:p>
            <a:pPr>
              <a:buNone/>
            </a:pPr>
            <a:r>
              <a:rPr lang="tr-TR" dirty="0" smtClean="0"/>
              <a:t>Köktürk yazıtları</a:t>
            </a:r>
          </a:p>
          <a:p>
            <a:pPr>
              <a:buNone/>
            </a:pPr>
            <a:endParaRPr lang="tr-TR" dirty="0" smtClean="0"/>
          </a:p>
          <a:p>
            <a:pPr>
              <a:buNone/>
            </a:pPr>
            <a:r>
              <a:rPr lang="tr-TR" sz="3600" dirty="0"/>
              <a:t>*Türklerin o dönemlerdeki savaşlarla dolu yaşamını gösterir.</a:t>
            </a:r>
            <a:endParaRPr lang="tr-TR" sz="3600" dirty="0"/>
          </a:p>
        </p:txBody>
      </p:sp>
      <p:graphicFrame>
        <p:nvGraphicFramePr>
          <p:cNvPr id="5" name="4 İçerik Yer Tutucusu"/>
          <p:cNvGraphicFramePr>
            <a:graphicFrameLocks noGrp="1"/>
          </p:cNvGraphicFramePr>
          <p:nvPr>
            <p:ph sz="half" idx="2"/>
          </p:nvPr>
        </p:nvGraphicFramePr>
        <p:xfrm>
          <a:off x="6172200" y="1920875"/>
          <a:ext cx="4038600" cy="44338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668185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Örnek</a:t>
            </a:r>
            <a:endParaRPr lang="tr-TR" dirty="0"/>
          </a:p>
        </p:txBody>
      </p:sp>
      <p:graphicFrame>
        <p:nvGraphicFramePr>
          <p:cNvPr id="7" name="6 İçerik Yer Tutucusu"/>
          <p:cNvGraphicFramePr>
            <a:graphicFrameLocks noGrp="1"/>
          </p:cNvGraphicFramePr>
          <p:nvPr>
            <p:ph sz="half" idx="1"/>
          </p:nvPr>
        </p:nvGraphicFramePr>
        <p:xfrm>
          <a:off x="1981200" y="1920875"/>
          <a:ext cx="4038600" cy="44338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8" name="7 İçerik Yer Tutucusu"/>
          <p:cNvGraphicFramePr>
            <a:graphicFrameLocks noGrp="1"/>
          </p:cNvGraphicFramePr>
          <p:nvPr>
            <p:ph sz="half" idx="2"/>
          </p:nvPr>
        </p:nvGraphicFramePr>
        <p:xfrm>
          <a:off x="6172200" y="1920875"/>
          <a:ext cx="4038600" cy="443388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1485358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Akrabalık adları</a:t>
            </a:r>
            <a:endParaRPr lang="tr-TR" dirty="0"/>
          </a:p>
        </p:txBody>
      </p:sp>
      <p:graphicFrame>
        <p:nvGraphicFramePr>
          <p:cNvPr id="4" name="3 İçerik Yer Tutucusu"/>
          <p:cNvGraphicFramePr>
            <a:graphicFrameLocks noGrp="1"/>
          </p:cNvGraphicFramePr>
          <p:nvPr>
            <p:ph idx="1"/>
          </p:nvPr>
        </p:nvGraphicFramePr>
        <p:xfrm>
          <a:off x="1981200" y="1935163"/>
          <a:ext cx="8229600" cy="4820920"/>
        </p:xfrm>
        <a:graphic>
          <a:graphicData uri="http://schemas.openxmlformats.org/drawingml/2006/table">
            <a:tbl>
              <a:tblPr firstRow="1" bandRow="1">
                <a:tableStyleId>{5C22544A-7EE6-4342-B048-85BDC9FD1C3A}</a:tableStyleId>
              </a:tblPr>
              <a:tblGrid>
                <a:gridCol w="1645920">
                  <a:extLst>
                    <a:ext uri="{9D8B030D-6E8A-4147-A177-3AD203B41FA5}">
                      <a16:colId xmlns:a16="http://schemas.microsoft.com/office/drawing/2014/main" val="20000"/>
                    </a:ext>
                  </a:extLst>
                </a:gridCol>
                <a:gridCol w="1645920">
                  <a:extLst>
                    <a:ext uri="{9D8B030D-6E8A-4147-A177-3AD203B41FA5}">
                      <a16:colId xmlns:a16="http://schemas.microsoft.com/office/drawing/2014/main" val="20001"/>
                    </a:ext>
                  </a:extLst>
                </a:gridCol>
                <a:gridCol w="1645920">
                  <a:extLst>
                    <a:ext uri="{9D8B030D-6E8A-4147-A177-3AD203B41FA5}">
                      <a16:colId xmlns:a16="http://schemas.microsoft.com/office/drawing/2014/main" val="20002"/>
                    </a:ext>
                  </a:extLst>
                </a:gridCol>
                <a:gridCol w="1645920">
                  <a:extLst>
                    <a:ext uri="{9D8B030D-6E8A-4147-A177-3AD203B41FA5}">
                      <a16:colId xmlns:a16="http://schemas.microsoft.com/office/drawing/2014/main" val="20003"/>
                    </a:ext>
                  </a:extLst>
                </a:gridCol>
                <a:gridCol w="1645920">
                  <a:extLst>
                    <a:ext uri="{9D8B030D-6E8A-4147-A177-3AD203B41FA5}">
                      <a16:colId xmlns:a16="http://schemas.microsoft.com/office/drawing/2014/main" val="20004"/>
                    </a:ext>
                  </a:extLst>
                </a:gridCol>
              </a:tblGrid>
              <a:tr h="370840">
                <a:tc>
                  <a:txBody>
                    <a:bodyPr/>
                    <a:lstStyle/>
                    <a:p>
                      <a:r>
                        <a:rPr lang="tr-TR" sz="1400" dirty="0" smtClean="0"/>
                        <a:t>Türkçe</a:t>
                      </a:r>
                      <a:endParaRPr lang="tr-TR" sz="1400" dirty="0"/>
                    </a:p>
                  </a:txBody>
                  <a:tcPr/>
                </a:tc>
                <a:tc>
                  <a:txBody>
                    <a:bodyPr/>
                    <a:lstStyle/>
                    <a:p>
                      <a:r>
                        <a:rPr lang="tr-TR" dirty="0" smtClean="0"/>
                        <a:t>Fince</a:t>
                      </a:r>
                      <a:endParaRPr lang="tr-TR" dirty="0"/>
                    </a:p>
                  </a:txBody>
                  <a:tcPr/>
                </a:tc>
                <a:tc>
                  <a:txBody>
                    <a:bodyPr/>
                    <a:lstStyle/>
                    <a:p>
                      <a:r>
                        <a:rPr lang="tr-TR" dirty="0" smtClean="0"/>
                        <a:t>Fransızca</a:t>
                      </a:r>
                      <a:endParaRPr lang="tr-TR" dirty="0"/>
                    </a:p>
                  </a:txBody>
                  <a:tcPr/>
                </a:tc>
                <a:tc>
                  <a:txBody>
                    <a:bodyPr/>
                    <a:lstStyle/>
                    <a:p>
                      <a:r>
                        <a:rPr lang="tr-TR" dirty="0" smtClean="0"/>
                        <a:t>Almanca</a:t>
                      </a:r>
                      <a:endParaRPr lang="tr-TR" dirty="0"/>
                    </a:p>
                  </a:txBody>
                  <a:tcPr/>
                </a:tc>
                <a:tc>
                  <a:txBody>
                    <a:bodyPr/>
                    <a:lstStyle/>
                    <a:p>
                      <a:r>
                        <a:rPr lang="tr-TR" dirty="0" smtClean="0"/>
                        <a:t>İngilizce</a:t>
                      </a:r>
                      <a:endParaRPr lang="tr-TR" dirty="0"/>
                    </a:p>
                  </a:txBody>
                  <a:tcPr/>
                </a:tc>
                <a:extLst>
                  <a:ext uri="{0D108BD9-81ED-4DB2-BD59-A6C34878D82A}">
                    <a16:rowId xmlns:a16="http://schemas.microsoft.com/office/drawing/2014/main" val="10000"/>
                  </a:ext>
                </a:extLst>
              </a:tr>
              <a:tr h="370840">
                <a:tc>
                  <a:txBody>
                    <a:bodyPr/>
                    <a:lstStyle/>
                    <a:p>
                      <a:r>
                        <a:rPr lang="tr-TR" dirty="0" smtClean="0"/>
                        <a:t>Kayın birader</a:t>
                      </a:r>
                      <a:endParaRPr lang="tr-TR" dirty="0"/>
                    </a:p>
                  </a:txBody>
                  <a:tcPr/>
                </a:tc>
                <a:tc>
                  <a:txBody>
                    <a:bodyPr/>
                    <a:lstStyle/>
                    <a:p>
                      <a:r>
                        <a:rPr lang="tr-TR" dirty="0" err="1" smtClean="0"/>
                        <a:t>lanko</a:t>
                      </a:r>
                      <a:endParaRPr lang="tr-TR" dirty="0"/>
                    </a:p>
                  </a:txBody>
                  <a:tcPr/>
                </a:tc>
                <a:tc>
                  <a:txBody>
                    <a:bodyPr/>
                    <a:lstStyle/>
                    <a:p>
                      <a:r>
                        <a:rPr lang="tr-TR" dirty="0" err="1" smtClean="0"/>
                        <a:t>beau</a:t>
                      </a:r>
                      <a:r>
                        <a:rPr lang="tr-TR" dirty="0" smtClean="0"/>
                        <a:t>-frere</a:t>
                      </a:r>
                      <a:endParaRPr lang="tr-TR" dirty="0"/>
                    </a:p>
                  </a:txBody>
                  <a:tcPr/>
                </a:tc>
                <a:tc>
                  <a:txBody>
                    <a:bodyPr/>
                    <a:lstStyle/>
                    <a:p>
                      <a:r>
                        <a:rPr lang="tr-TR" dirty="0" err="1" smtClean="0"/>
                        <a:t>Schwager</a:t>
                      </a:r>
                      <a:endParaRPr lang="tr-TR" dirty="0"/>
                    </a:p>
                  </a:txBody>
                  <a:tcPr/>
                </a:tc>
                <a:tc>
                  <a:txBody>
                    <a:bodyPr/>
                    <a:lstStyle/>
                    <a:p>
                      <a:r>
                        <a:rPr lang="tr-TR" dirty="0" err="1" smtClean="0"/>
                        <a:t>brother</a:t>
                      </a:r>
                      <a:r>
                        <a:rPr lang="tr-TR" dirty="0" smtClean="0"/>
                        <a:t>-in </a:t>
                      </a:r>
                      <a:r>
                        <a:rPr lang="tr-TR" dirty="0" err="1" smtClean="0"/>
                        <a:t>law</a:t>
                      </a:r>
                      <a:endParaRPr lang="tr-TR" dirty="0"/>
                    </a:p>
                  </a:txBody>
                  <a:tcPr/>
                </a:tc>
                <a:extLst>
                  <a:ext uri="{0D108BD9-81ED-4DB2-BD59-A6C34878D82A}">
                    <a16:rowId xmlns:a16="http://schemas.microsoft.com/office/drawing/2014/main" val="10001"/>
                  </a:ext>
                </a:extLst>
              </a:tr>
              <a:tr h="370840">
                <a:tc>
                  <a:txBody>
                    <a:bodyPr/>
                    <a:lstStyle/>
                    <a:p>
                      <a:r>
                        <a:rPr lang="tr-TR" dirty="0" smtClean="0"/>
                        <a:t>Enişte</a:t>
                      </a:r>
                      <a:endParaRPr lang="tr-TR" dirty="0"/>
                    </a:p>
                  </a:txBody>
                  <a:tcPr/>
                </a:tc>
                <a:tc>
                  <a:txBody>
                    <a:bodyPr/>
                    <a:lstStyle/>
                    <a:p>
                      <a:r>
                        <a:rPr lang="tr-TR" dirty="0" err="1" smtClean="0"/>
                        <a:t>lanko</a:t>
                      </a:r>
                      <a:endParaRPr lang="tr-TR"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dirty="0" err="1" smtClean="0"/>
                        <a:t>beau</a:t>
                      </a:r>
                      <a:r>
                        <a:rPr lang="tr-TR" dirty="0" smtClean="0"/>
                        <a:t>-frere</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dirty="0" err="1" smtClean="0"/>
                        <a:t>Schwager</a:t>
                      </a:r>
                      <a:endParaRPr lang="tr-TR"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dirty="0" err="1" smtClean="0"/>
                        <a:t>brother</a:t>
                      </a:r>
                      <a:r>
                        <a:rPr lang="tr-TR" dirty="0" smtClean="0"/>
                        <a:t>-in </a:t>
                      </a:r>
                      <a:r>
                        <a:rPr lang="tr-TR" dirty="0" err="1" smtClean="0"/>
                        <a:t>law</a:t>
                      </a:r>
                      <a:endParaRPr lang="tr-TR" dirty="0" smtClean="0"/>
                    </a:p>
                  </a:txBody>
                  <a:tcPr/>
                </a:tc>
                <a:extLst>
                  <a:ext uri="{0D108BD9-81ED-4DB2-BD59-A6C34878D82A}">
                    <a16:rowId xmlns:a16="http://schemas.microsoft.com/office/drawing/2014/main" val="10002"/>
                  </a:ext>
                </a:extLst>
              </a:tr>
              <a:tr h="370840">
                <a:tc>
                  <a:txBody>
                    <a:bodyPr/>
                    <a:lstStyle/>
                    <a:p>
                      <a:r>
                        <a:rPr lang="tr-TR" dirty="0" smtClean="0"/>
                        <a:t>Bacanak</a:t>
                      </a:r>
                      <a:endParaRPr lang="tr-TR" dirty="0"/>
                    </a:p>
                  </a:txBody>
                  <a:tcPr/>
                </a:tc>
                <a:tc>
                  <a:txBody>
                    <a:bodyPr/>
                    <a:lstStyle/>
                    <a:p>
                      <a:r>
                        <a:rPr lang="tr-TR" dirty="0" smtClean="0"/>
                        <a:t>-</a:t>
                      </a:r>
                      <a:endParaRPr lang="tr-TR"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dirty="0" err="1" smtClean="0"/>
                        <a:t>beau</a:t>
                      </a:r>
                      <a:r>
                        <a:rPr lang="tr-TR" dirty="0" smtClean="0"/>
                        <a:t>-frere</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dirty="0" err="1" smtClean="0"/>
                        <a:t>Schwager</a:t>
                      </a:r>
                      <a:endParaRPr lang="tr-TR"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dirty="0" err="1" smtClean="0"/>
                        <a:t>brother</a:t>
                      </a:r>
                      <a:r>
                        <a:rPr lang="tr-TR" dirty="0" smtClean="0"/>
                        <a:t>-in </a:t>
                      </a:r>
                      <a:r>
                        <a:rPr lang="tr-TR" dirty="0" err="1" smtClean="0"/>
                        <a:t>law</a:t>
                      </a:r>
                      <a:endParaRPr lang="tr-TR" dirty="0" smtClean="0"/>
                    </a:p>
                  </a:txBody>
                  <a:tcPr/>
                </a:tc>
                <a:extLst>
                  <a:ext uri="{0D108BD9-81ED-4DB2-BD59-A6C34878D82A}">
                    <a16:rowId xmlns:a16="http://schemas.microsoft.com/office/drawing/2014/main" val="10003"/>
                  </a:ext>
                </a:extLst>
              </a:tr>
              <a:tr h="370840">
                <a:tc>
                  <a:txBody>
                    <a:bodyPr/>
                    <a:lstStyle/>
                    <a:p>
                      <a:r>
                        <a:rPr lang="tr-TR" dirty="0" smtClean="0"/>
                        <a:t>Baldız</a:t>
                      </a:r>
                      <a:endParaRPr lang="tr-TR" dirty="0"/>
                    </a:p>
                  </a:txBody>
                  <a:tcPr/>
                </a:tc>
                <a:tc>
                  <a:txBody>
                    <a:bodyPr/>
                    <a:lstStyle/>
                    <a:p>
                      <a:r>
                        <a:rPr lang="tr-TR" dirty="0" smtClean="0"/>
                        <a:t>-</a:t>
                      </a:r>
                      <a:endParaRPr lang="tr-TR" dirty="0"/>
                    </a:p>
                  </a:txBody>
                  <a:tcPr/>
                </a:tc>
                <a:tc>
                  <a:txBody>
                    <a:bodyPr/>
                    <a:lstStyle/>
                    <a:p>
                      <a:r>
                        <a:rPr lang="tr-TR" dirty="0" smtClean="0"/>
                        <a:t>belle-</a:t>
                      </a:r>
                      <a:r>
                        <a:rPr lang="tr-TR" dirty="0" err="1" smtClean="0"/>
                        <a:t>soeur</a:t>
                      </a:r>
                      <a:endParaRPr lang="tr-TR"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dirty="0" err="1" smtClean="0"/>
                        <a:t>Schwagerin</a:t>
                      </a:r>
                      <a:endParaRPr lang="tr-TR" dirty="0" smtClean="0"/>
                    </a:p>
                  </a:txBody>
                  <a:tcPr/>
                </a:tc>
                <a:tc>
                  <a:txBody>
                    <a:bodyPr/>
                    <a:lstStyle/>
                    <a:p>
                      <a:r>
                        <a:rPr lang="tr-TR" dirty="0" err="1" smtClean="0"/>
                        <a:t>sister</a:t>
                      </a:r>
                      <a:r>
                        <a:rPr lang="tr-TR" dirty="0" smtClean="0"/>
                        <a:t>-in-</a:t>
                      </a:r>
                      <a:r>
                        <a:rPr lang="tr-TR" dirty="0" err="1" smtClean="0"/>
                        <a:t>law</a:t>
                      </a:r>
                      <a:endParaRPr lang="tr-TR" dirty="0"/>
                    </a:p>
                  </a:txBody>
                  <a:tcPr/>
                </a:tc>
                <a:extLst>
                  <a:ext uri="{0D108BD9-81ED-4DB2-BD59-A6C34878D82A}">
                    <a16:rowId xmlns:a16="http://schemas.microsoft.com/office/drawing/2014/main" val="10004"/>
                  </a:ext>
                </a:extLst>
              </a:tr>
              <a:tr h="370840">
                <a:tc>
                  <a:txBody>
                    <a:bodyPr/>
                    <a:lstStyle/>
                    <a:p>
                      <a:r>
                        <a:rPr lang="tr-TR" dirty="0" smtClean="0"/>
                        <a:t>Elti</a:t>
                      </a:r>
                      <a:endParaRPr lang="tr-TR" dirty="0"/>
                    </a:p>
                  </a:txBody>
                  <a:tcPr/>
                </a:tc>
                <a:tc>
                  <a:txBody>
                    <a:bodyPr/>
                    <a:lstStyle/>
                    <a:p>
                      <a:r>
                        <a:rPr lang="tr-TR" dirty="0" smtClean="0"/>
                        <a:t>-</a:t>
                      </a:r>
                      <a:endParaRPr lang="tr-TR"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dirty="0" smtClean="0"/>
                        <a:t>belle-</a:t>
                      </a:r>
                      <a:r>
                        <a:rPr lang="tr-TR" dirty="0" err="1" smtClean="0"/>
                        <a:t>soeur</a:t>
                      </a:r>
                      <a:endParaRPr lang="tr-TR" dirty="0" smtClean="0"/>
                    </a:p>
                  </a:txBody>
                  <a:tcPr/>
                </a:tc>
                <a:tc>
                  <a:txBody>
                    <a:bodyPr/>
                    <a:lstStyle/>
                    <a:p>
                      <a:r>
                        <a:rPr lang="tr-TR" dirty="0" err="1" smtClean="0"/>
                        <a:t>Schwagerin</a:t>
                      </a:r>
                      <a:endParaRPr lang="tr-TR"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dirty="0" err="1" smtClean="0"/>
                        <a:t>sister</a:t>
                      </a:r>
                      <a:r>
                        <a:rPr lang="tr-TR" dirty="0" smtClean="0"/>
                        <a:t>-in-</a:t>
                      </a:r>
                      <a:r>
                        <a:rPr lang="tr-TR" dirty="0" err="1" smtClean="0"/>
                        <a:t>law</a:t>
                      </a:r>
                      <a:endParaRPr lang="tr-TR" dirty="0" smtClean="0"/>
                    </a:p>
                  </a:txBody>
                  <a:tcPr/>
                </a:tc>
                <a:extLst>
                  <a:ext uri="{0D108BD9-81ED-4DB2-BD59-A6C34878D82A}">
                    <a16:rowId xmlns:a16="http://schemas.microsoft.com/office/drawing/2014/main" val="10005"/>
                  </a:ext>
                </a:extLst>
              </a:tr>
              <a:tr h="370840">
                <a:tc>
                  <a:txBody>
                    <a:bodyPr/>
                    <a:lstStyle/>
                    <a:p>
                      <a:r>
                        <a:rPr lang="tr-TR" dirty="0" smtClean="0"/>
                        <a:t>Görümce</a:t>
                      </a:r>
                      <a:endParaRPr lang="tr-TR" dirty="0"/>
                    </a:p>
                  </a:txBody>
                  <a:tcPr/>
                </a:tc>
                <a:tc>
                  <a:txBody>
                    <a:bodyPr/>
                    <a:lstStyle/>
                    <a:p>
                      <a:r>
                        <a:rPr lang="tr-TR" dirty="0" err="1" smtClean="0"/>
                        <a:t>kato</a:t>
                      </a:r>
                      <a:r>
                        <a:rPr lang="tr-TR" dirty="0" smtClean="0"/>
                        <a:t>, </a:t>
                      </a:r>
                      <a:r>
                        <a:rPr lang="tr-TR" dirty="0" err="1" smtClean="0"/>
                        <a:t>kaly</a:t>
                      </a:r>
                      <a:endParaRPr lang="tr-TR"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dirty="0" smtClean="0"/>
                        <a:t>belle-</a:t>
                      </a:r>
                      <a:r>
                        <a:rPr lang="tr-TR" dirty="0" err="1" smtClean="0"/>
                        <a:t>soeur</a:t>
                      </a:r>
                      <a:endParaRPr lang="tr-TR" dirty="0" smtClean="0"/>
                    </a:p>
                  </a:txBody>
                  <a:tcPr/>
                </a:tc>
                <a:tc>
                  <a:txBody>
                    <a:bodyPr/>
                    <a:lstStyle/>
                    <a:p>
                      <a:r>
                        <a:rPr lang="tr-TR" dirty="0" err="1" smtClean="0"/>
                        <a:t>Schwagerin</a:t>
                      </a:r>
                      <a:endParaRPr lang="tr-TR"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dirty="0" err="1" smtClean="0"/>
                        <a:t>sister</a:t>
                      </a:r>
                      <a:r>
                        <a:rPr lang="tr-TR" dirty="0" smtClean="0"/>
                        <a:t>-in-</a:t>
                      </a:r>
                      <a:r>
                        <a:rPr lang="tr-TR" dirty="0" err="1" smtClean="0"/>
                        <a:t>law</a:t>
                      </a:r>
                      <a:endParaRPr lang="tr-TR" dirty="0" smtClean="0"/>
                    </a:p>
                  </a:txBody>
                  <a:tcPr/>
                </a:tc>
                <a:extLst>
                  <a:ext uri="{0D108BD9-81ED-4DB2-BD59-A6C34878D82A}">
                    <a16:rowId xmlns:a16="http://schemas.microsoft.com/office/drawing/2014/main" val="10006"/>
                  </a:ext>
                </a:extLst>
              </a:tr>
              <a:tr h="370840">
                <a:tc>
                  <a:txBody>
                    <a:bodyPr/>
                    <a:lstStyle/>
                    <a:p>
                      <a:r>
                        <a:rPr lang="tr-TR" dirty="0" smtClean="0"/>
                        <a:t>Yenge</a:t>
                      </a:r>
                      <a:endParaRPr lang="tr-TR" dirty="0"/>
                    </a:p>
                  </a:txBody>
                  <a:tcPr/>
                </a:tc>
                <a:tc>
                  <a:txBody>
                    <a:bodyPr/>
                    <a:lstStyle/>
                    <a:p>
                      <a:r>
                        <a:rPr lang="tr-TR" dirty="0" err="1" smtClean="0"/>
                        <a:t>kaly</a:t>
                      </a:r>
                      <a:endParaRPr lang="tr-TR" dirty="0"/>
                    </a:p>
                  </a:txBody>
                  <a:tcPr/>
                </a:tc>
                <a:tc>
                  <a:txBody>
                    <a:bodyPr/>
                    <a:lstStyle/>
                    <a:p>
                      <a:r>
                        <a:rPr lang="tr-TR" dirty="0" smtClean="0"/>
                        <a:t>belle-</a:t>
                      </a:r>
                      <a:r>
                        <a:rPr lang="tr-TR" dirty="0" err="1" smtClean="0"/>
                        <a:t>soeur</a:t>
                      </a:r>
                      <a:endParaRPr lang="tr-TR" dirty="0"/>
                    </a:p>
                  </a:txBody>
                  <a:tcPr/>
                </a:tc>
                <a:tc>
                  <a:txBody>
                    <a:bodyPr/>
                    <a:lstStyle/>
                    <a:p>
                      <a:r>
                        <a:rPr lang="tr-TR" dirty="0" err="1" smtClean="0"/>
                        <a:t>Schwagerin</a:t>
                      </a:r>
                      <a:endParaRPr lang="tr-TR"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dirty="0" err="1" smtClean="0"/>
                        <a:t>sister</a:t>
                      </a:r>
                      <a:r>
                        <a:rPr lang="tr-TR" dirty="0" smtClean="0"/>
                        <a:t>-in-</a:t>
                      </a:r>
                      <a:r>
                        <a:rPr lang="tr-TR" dirty="0" err="1" smtClean="0"/>
                        <a:t>law</a:t>
                      </a:r>
                      <a:endParaRPr lang="tr-TR" dirty="0" smtClean="0"/>
                    </a:p>
                  </a:txBody>
                  <a:tcPr/>
                </a:tc>
                <a:extLst>
                  <a:ext uri="{0D108BD9-81ED-4DB2-BD59-A6C34878D82A}">
                    <a16:rowId xmlns:a16="http://schemas.microsoft.com/office/drawing/2014/main" val="10007"/>
                  </a:ext>
                </a:extLst>
              </a:tr>
              <a:tr h="370840">
                <a:tc>
                  <a:txBody>
                    <a:bodyPr/>
                    <a:lstStyle/>
                    <a:p>
                      <a:r>
                        <a:rPr lang="tr-TR" dirty="0" smtClean="0"/>
                        <a:t>Hala</a:t>
                      </a:r>
                      <a:endParaRPr lang="tr-TR" dirty="0"/>
                    </a:p>
                  </a:txBody>
                  <a:tcPr/>
                </a:tc>
                <a:tc>
                  <a:txBody>
                    <a:bodyPr/>
                    <a:lstStyle/>
                    <a:p>
                      <a:r>
                        <a:rPr lang="tr-TR" dirty="0" err="1" smtClean="0"/>
                        <a:t>tati</a:t>
                      </a:r>
                      <a:endParaRPr lang="tr-TR" dirty="0"/>
                    </a:p>
                  </a:txBody>
                  <a:tcPr/>
                </a:tc>
                <a:tc>
                  <a:txBody>
                    <a:bodyPr/>
                    <a:lstStyle/>
                    <a:p>
                      <a:r>
                        <a:rPr lang="tr-TR" dirty="0" err="1" smtClean="0"/>
                        <a:t>tante</a:t>
                      </a:r>
                      <a:endParaRPr lang="tr-TR" dirty="0"/>
                    </a:p>
                  </a:txBody>
                  <a:tcPr/>
                </a:tc>
                <a:tc>
                  <a:txBody>
                    <a:bodyPr/>
                    <a:lstStyle/>
                    <a:p>
                      <a:r>
                        <a:rPr lang="tr-TR" dirty="0" err="1" smtClean="0"/>
                        <a:t>Tante</a:t>
                      </a:r>
                      <a:endParaRPr lang="tr-TR" dirty="0"/>
                    </a:p>
                  </a:txBody>
                  <a:tcPr/>
                </a:tc>
                <a:tc>
                  <a:txBody>
                    <a:bodyPr/>
                    <a:lstStyle/>
                    <a:p>
                      <a:r>
                        <a:rPr lang="tr-TR" dirty="0" err="1" smtClean="0"/>
                        <a:t>aunt</a:t>
                      </a:r>
                      <a:endParaRPr lang="tr-TR" dirty="0"/>
                    </a:p>
                  </a:txBody>
                  <a:tcPr/>
                </a:tc>
                <a:extLst>
                  <a:ext uri="{0D108BD9-81ED-4DB2-BD59-A6C34878D82A}">
                    <a16:rowId xmlns:a16="http://schemas.microsoft.com/office/drawing/2014/main" val="10008"/>
                  </a:ext>
                </a:extLst>
              </a:tr>
              <a:tr h="370840">
                <a:tc>
                  <a:txBody>
                    <a:bodyPr/>
                    <a:lstStyle/>
                    <a:p>
                      <a:r>
                        <a:rPr lang="tr-TR" dirty="0" smtClean="0"/>
                        <a:t>Teyze</a:t>
                      </a:r>
                      <a:endParaRPr lang="tr-TR" dirty="0"/>
                    </a:p>
                  </a:txBody>
                  <a:tcPr/>
                </a:tc>
                <a:tc>
                  <a:txBody>
                    <a:bodyPr/>
                    <a:lstStyle/>
                    <a:p>
                      <a:r>
                        <a:rPr lang="tr-TR" dirty="0" err="1" smtClean="0"/>
                        <a:t>tati</a:t>
                      </a:r>
                      <a:endParaRPr lang="tr-TR" dirty="0"/>
                    </a:p>
                  </a:txBody>
                  <a:tcPr/>
                </a:tc>
                <a:tc>
                  <a:txBody>
                    <a:bodyPr/>
                    <a:lstStyle/>
                    <a:p>
                      <a:r>
                        <a:rPr lang="tr-TR" dirty="0" err="1" smtClean="0"/>
                        <a:t>tante</a:t>
                      </a:r>
                      <a:endParaRPr lang="tr-TR" dirty="0"/>
                    </a:p>
                  </a:txBody>
                  <a:tcPr/>
                </a:tc>
                <a:tc>
                  <a:txBody>
                    <a:bodyPr/>
                    <a:lstStyle/>
                    <a:p>
                      <a:r>
                        <a:rPr lang="tr-TR" dirty="0" err="1" smtClean="0"/>
                        <a:t>Tante</a:t>
                      </a:r>
                      <a:endParaRPr lang="tr-TR" dirty="0"/>
                    </a:p>
                  </a:txBody>
                  <a:tcPr/>
                </a:tc>
                <a:tc>
                  <a:txBody>
                    <a:bodyPr/>
                    <a:lstStyle/>
                    <a:p>
                      <a:r>
                        <a:rPr lang="tr-TR" dirty="0" err="1" smtClean="0"/>
                        <a:t>aunt</a:t>
                      </a:r>
                      <a:endParaRPr lang="tr-TR" dirty="0"/>
                    </a:p>
                  </a:txBody>
                  <a:tcPr/>
                </a:tc>
                <a:extLst>
                  <a:ext uri="{0D108BD9-81ED-4DB2-BD59-A6C34878D82A}">
                    <a16:rowId xmlns:a16="http://schemas.microsoft.com/office/drawing/2014/main" val="10009"/>
                  </a:ext>
                </a:extLst>
              </a:tr>
              <a:tr h="370840">
                <a:tc>
                  <a:txBody>
                    <a:bodyPr/>
                    <a:lstStyle/>
                    <a:p>
                      <a:r>
                        <a:rPr lang="tr-TR" dirty="0" smtClean="0"/>
                        <a:t>Dayı</a:t>
                      </a:r>
                      <a:endParaRPr lang="tr-TR" dirty="0"/>
                    </a:p>
                  </a:txBody>
                  <a:tcPr/>
                </a:tc>
                <a:tc>
                  <a:txBody>
                    <a:bodyPr/>
                    <a:lstStyle/>
                    <a:p>
                      <a:r>
                        <a:rPr lang="tr-TR" dirty="0" err="1" smtClean="0"/>
                        <a:t>eno</a:t>
                      </a:r>
                      <a:endParaRPr lang="tr-TR" dirty="0"/>
                    </a:p>
                  </a:txBody>
                  <a:tcPr/>
                </a:tc>
                <a:tc>
                  <a:txBody>
                    <a:bodyPr/>
                    <a:lstStyle/>
                    <a:p>
                      <a:r>
                        <a:rPr lang="tr-TR" dirty="0" err="1" smtClean="0"/>
                        <a:t>oncle</a:t>
                      </a:r>
                      <a:endParaRPr lang="tr-TR" dirty="0"/>
                    </a:p>
                  </a:txBody>
                  <a:tcPr/>
                </a:tc>
                <a:tc>
                  <a:txBody>
                    <a:bodyPr/>
                    <a:lstStyle/>
                    <a:p>
                      <a:r>
                        <a:rPr lang="tr-TR" dirty="0" err="1" smtClean="0"/>
                        <a:t>Onkel</a:t>
                      </a:r>
                      <a:endParaRPr lang="tr-TR" dirty="0"/>
                    </a:p>
                  </a:txBody>
                  <a:tcPr/>
                </a:tc>
                <a:tc>
                  <a:txBody>
                    <a:bodyPr/>
                    <a:lstStyle/>
                    <a:p>
                      <a:r>
                        <a:rPr lang="tr-TR" dirty="0" err="1" smtClean="0"/>
                        <a:t>uncle</a:t>
                      </a:r>
                      <a:endParaRPr lang="tr-TR" dirty="0"/>
                    </a:p>
                  </a:txBody>
                  <a:tcPr/>
                </a:tc>
                <a:extLst>
                  <a:ext uri="{0D108BD9-81ED-4DB2-BD59-A6C34878D82A}">
                    <a16:rowId xmlns:a16="http://schemas.microsoft.com/office/drawing/2014/main" val="10010"/>
                  </a:ext>
                </a:extLst>
              </a:tr>
              <a:tr h="370840">
                <a:tc>
                  <a:txBody>
                    <a:bodyPr/>
                    <a:lstStyle/>
                    <a:p>
                      <a:r>
                        <a:rPr lang="tr-TR" dirty="0" smtClean="0"/>
                        <a:t>amca</a:t>
                      </a:r>
                      <a:endParaRPr lang="tr-TR" dirty="0"/>
                    </a:p>
                  </a:txBody>
                  <a:tcPr/>
                </a:tc>
                <a:tc>
                  <a:txBody>
                    <a:bodyPr/>
                    <a:lstStyle/>
                    <a:p>
                      <a:r>
                        <a:rPr lang="tr-TR" dirty="0" err="1" smtClean="0"/>
                        <a:t>seta</a:t>
                      </a:r>
                      <a:endParaRPr lang="tr-TR" dirty="0"/>
                    </a:p>
                  </a:txBody>
                  <a:tcPr/>
                </a:tc>
                <a:tc>
                  <a:txBody>
                    <a:bodyPr/>
                    <a:lstStyle/>
                    <a:p>
                      <a:r>
                        <a:rPr lang="tr-TR" dirty="0" err="1" smtClean="0"/>
                        <a:t>oncle</a:t>
                      </a:r>
                      <a:endParaRPr lang="tr-TR" dirty="0"/>
                    </a:p>
                  </a:txBody>
                  <a:tcPr/>
                </a:tc>
                <a:tc>
                  <a:txBody>
                    <a:bodyPr/>
                    <a:lstStyle/>
                    <a:p>
                      <a:r>
                        <a:rPr lang="tr-TR" dirty="0" err="1" smtClean="0"/>
                        <a:t>Onkel</a:t>
                      </a:r>
                      <a:endParaRPr lang="tr-TR" dirty="0"/>
                    </a:p>
                  </a:txBody>
                  <a:tcPr/>
                </a:tc>
                <a:tc>
                  <a:txBody>
                    <a:bodyPr/>
                    <a:lstStyle/>
                    <a:p>
                      <a:r>
                        <a:rPr lang="tr-TR" dirty="0" err="1" smtClean="0"/>
                        <a:t>uncle</a:t>
                      </a:r>
                      <a:endParaRPr lang="tr-TR" dirty="0"/>
                    </a:p>
                  </a:txBody>
                  <a:tcPr/>
                </a:tc>
                <a:extLst>
                  <a:ext uri="{0D108BD9-81ED-4DB2-BD59-A6C34878D82A}">
                    <a16:rowId xmlns:a16="http://schemas.microsoft.com/office/drawing/2014/main" val="10011"/>
                  </a:ext>
                </a:extLst>
              </a:tr>
              <a:tr h="370840">
                <a:tc>
                  <a:txBody>
                    <a:bodyPr/>
                    <a:lstStyle/>
                    <a:p>
                      <a:endParaRPr lang="tr-TR"/>
                    </a:p>
                  </a:txBody>
                  <a:tcPr/>
                </a:tc>
                <a:tc>
                  <a:txBody>
                    <a:bodyPr/>
                    <a:lstStyle/>
                    <a:p>
                      <a:endParaRPr lang="tr-TR"/>
                    </a:p>
                  </a:txBody>
                  <a:tcPr/>
                </a:tc>
                <a:tc>
                  <a:txBody>
                    <a:bodyPr/>
                    <a:lstStyle/>
                    <a:p>
                      <a:endParaRPr lang="tr-TR"/>
                    </a:p>
                  </a:txBody>
                  <a:tcPr/>
                </a:tc>
                <a:tc>
                  <a:txBody>
                    <a:bodyPr/>
                    <a:lstStyle/>
                    <a:p>
                      <a:endParaRPr lang="tr-TR" dirty="0"/>
                    </a:p>
                  </a:txBody>
                  <a:tcPr/>
                </a:tc>
                <a:tc>
                  <a:txBody>
                    <a:bodyPr/>
                    <a:lstStyle/>
                    <a:p>
                      <a:endParaRPr lang="tr-TR" dirty="0"/>
                    </a:p>
                  </a:txBody>
                  <a:tcPr/>
                </a:tc>
                <a:extLst>
                  <a:ext uri="{0D108BD9-81ED-4DB2-BD59-A6C34878D82A}">
                    <a16:rowId xmlns:a16="http://schemas.microsoft.com/office/drawing/2014/main" val="10012"/>
                  </a:ext>
                </a:extLst>
              </a:tr>
            </a:tbl>
          </a:graphicData>
        </a:graphic>
      </p:graphicFrame>
    </p:spTree>
    <p:extLst>
      <p:ext uri="{BB962C8B-B14F-4D97-AF65-F5344CB8AC3E}">
        <p14:creationId xmlns:p14="http://schemas.microsoft.com/office/powerpoint/2010/main" val="12330978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Dilin gönderimleri</a:t>
            </a:r>
            <a:endParaRPr lang="tr-TR" dirty="0"/>
          </a:p>
        </p:txBody>
      </p:sp>
      <p:sp>
        <p:nvSpPr>
          <p:cNvPr id="3" name="2 İçerik Yer Tutucusu"/>
          <p:cNvSpPr>
            <a:spLocks noGrp="1"/>
          </p:cNvSpPr>
          <p:nvPr>
            <p:ph idx="1"/>
          </p:nvPr>
        </p:nvSpPr>
        <p:spPr/>
        <p:txBody>
          <a:bodyPr>
            <a:normAutofit/>
          </a:bodyPr>
          <a:lstStyle/>
          <a:p>
            <a:pPr algn="just">
              <a:buNone/>
            </a:pPr>
            <a:r>
              <a:rPr lang="tr-TR" dirty="0" smtClean="0"/>
              <a:t>	</a:t>
            </a:r>
            <a:r>
              <a:rPr lang="tr-TR" dirty="0"/>
              <a:t>Dil salt nereden geldiğimizi, neyi benimsediğimizi ve kim olduğumuzu göstermekle kalmaz, aynı zamanda, kendi bireysel haklarımıza sahip çıkmamızı, toplumun talepleri arasında yolumuzu bulmamızı ve başkalarına düşüncelerimizi aktarmamızı sağlar. </a:t>
            </a:r>
          </a:p>
          <a:p>
            <a:pPr algn="just">
              <a:buNone/>
            </a:pPr>
            <a:r>
              <a:rPr lang="tr-TR" dirty="0"/>
              <a:t>	Dahası başkaları hakkında da dil kullanımlarından çıkarım yapmamızı sağlar.</a:t>
            </a:r>
            <a:endParaRPr lang="tr-TR" dirty="0"/>
          </a:p>
        </p:txBody>
      </p:sp>
    </p:spTree>
    <p:extLst>
      <p:ext uri="{BB962C8B-B14F-4D97-AF65-F5344CB8AC3E}">
        <p14:creationId xmlns:p14="http://schemas.microsoft.com/office/powerpoint/2010/main" val="26093860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Orta dönem dil çalışmaları</a:t>
            </a:r>
            <a:endParaRPr lang="tr-TR" dirty="0"/>
          </a:p>
        </p:txBody>
      </p:sp>
      <p:sp>
        <p:nvSpPr>
          <p:cNvPr id="3" name="2 İçerik Yer Tutucusu"/>
          <p:cNvSpPr>
            <a:spLocks noGrp="1"/>
          </p:cNvSpPr>
          <p:nvPr>
            <p:ph sz="half" idx="1"/>
          </p:nvPr>
        </p:nvSpPr>
        <p:spPr/>
        <p:txBody>
          <a:bodyPr>
            <a:normAutofit/>
          </a:bodyPr>
          <a:lstStyle/>
          <a:p>
            <a:pPr>
              <a:buNone/>
            </a:pPr>
            <a:r>
              <a:rPr lang="tr-TR" dirty="0" smtClean="0"/>
              <a:t>Tarihsel Karşılaştırmalı Dilbilim</a:t>
            </a:r>
          </a:p>
          <a:p>
            <a:pPr marL="514350" indent="-514350">
              <a:buAutoNum type="arabicPeriod"/>
            </a:pPr>
            <a:r>
              <a:rPr lang="tr-TR" dirty="0" smtClean="0"/>
              <a:t>Evre</a:t>
            </a:r>
          </a:p>
          <a:p>
            <a:pPr marL="514350" indent="-514350">
              <a:buNone/>
            </a:pPr>
            <a:r>
              <a:rPr lang="tr-TR" dirty="0" smtClean="0"/>
              <a:t>-</a:t>
            </a:r>
            <a:r>
              <a:rPr lang="tr-TR" dirty="0" err="1" smtClean="0"/>
              <a:t>Schelegel</a:t>
            </a:r>
            <a:endParaRPr lang="tr-TR" dirty="0" smtClean="0"/>
          </a:p>
          <a:p>
            <a:pPr marL="514350" indent="-514350">
              <a:buNone/>
            </a:pPr>
            <a:r>
              <a:rPr lang="tr-TR" dirty="0" smtClean="0"/>
              <a:t>-</a:t>
            </a:r>
            <a:r>
              <a:rPr lang="tr-TR" dirty="0" err="1" smtClean="0"/>
              <a:t>Rask</a:t>
            </a:r>
            <a:endParaRPr lang="tr-TR" dirty="0" smtClean="0"/>
          </a:p>
          <a:p>
            <a:pPr marL="514350" indent="-514350">
              <a:buNone/>
            </a:pPr>
            <a:r>
              <a:rPr lang="tr-TR" dirty="0" smtClean="0"/>
              <a:t>-</a:t>
            </a:r>
            <a:r>
              <a:rPr lang="tr-TR" dirty="0" err="1" smtClean="0"/>
              <a:t>Bopp</a:t>
            </a:r>
            <a:endParaRPr lang="tr-TR" dirty="0" smtClean="0"/>
          </a:p>
          <a:p>
            <a:pPr marL="514350" indent="-514350">
              <a:buNone/>
            </a:pPr>
            <a:r>
              <a:rPr lang="tr-TR" dirty="0" smtClean="0"/>
              <a:t>-Grimm</a:t>
            </a:r>
          </a:p>
          <a:p>
            <a:pPr marL="514350" indent="-514350">
              <a:buNone/>
            </a:pPr>
            <a:r>
              <a:rPr lang="tr-TR" dirty="0" smtClean="0"/>
              <a:t>-</a:t>
            </a:r>
            <a:r>
              <a:rPr lang="tr-TR" dirty="0" err="1" smtClean="0"/>
              <a:t>Pott</a:t>
            </a:r>
            <a:endParaRPr lang="tr-TR" dirty="0" smtClean="0"/>
          </a:p>
          <a:p>
            <a:pPr marL="514350" indent="-514350">
              <a:buNone/>
            </a:pPr>
            <a:r>
              <a:rPr lang="tr-TR" dirty="0" smtClean="0"/>
              <a:t>-</a:t>
            </a:r>
            <a:r>
              <a:rPr lang="tr-TR" dirty="0" err="1" smtClean="0"/>
              <a:t>Schleicher</a:t>
            </a:r>
            <a:endParaRPr lang="tr-TR" dirty="0"/>
          </a:p>
        </p:txBody>
      </p:sp>
      <p:sp>
        <p:nvSpPr>
          <p:cNvPr id="4" name="3 İçerik Yer Tutucusu"/>
          <p:cNvSpPr>
            <a:spLocks noGrp="1"/>
          </p:cNvSpPr>
          <p:nvPr>
            <p:ph sz="half" idx="2"/>
          </p:nvPr>
        </p:nvSpPr>
        <p:spPr/>
        <p:txBody>
          <a:bodyPr>
            <a:normAutofit/>
          </a:bodyPr>
          <a:lstStyle/>
          <a:p>
            <a:pPr>
              <a:buNone/>
            </a:pPr>
            <a:r>
              <a:rPr lang="tr-TR" dirty="0" smtClean="0"/>
              <a:t>2. Evre</a:t>
            </a:r>
          </a:p>
          <a:p>
            <a:pPr>
              <a:buNone/>
            </a:pPr>
            <a:r>
              <a:rPr lang="tr-TR" dirty="0" smtClean="0"/>
              <a:t>-Grassmann</a:t>
            </a:r>
          </a:p>
          <a:p>
            <a:pPr>
              <a:buNone/>
            </a:pPr>
            <a:r>
              <a:rPr lang="tr-TR" dirty="0" smtClean="0"/>
              <a:t>-</a:t>
            </a:r>
            <a:r>
              <a:rPr lang="tr-TR" dirty="0" err="1" smtClean="0"/>
              <a:t>Verner</a:t>
            </a:r>
            <a:endParaRPr lang="tr-TR" dirty="0" smtClean="0"/>
          </a:p>
          <a:p>
            <a:pPr>
              <a:buNone/>
            </a:pPr>
            <a:r>
              <a:rPr lang="tr-TR" dirty="0" smtClean="0"/>
              <a:t>-</a:t>
            </a:r>
            <a:r>
              <a:rPr lang="tr-TR" dirty="0" err="1" smtClean="0"/>
              <a:t>Saussure</a:t>
            </a:r>
            <a:endParaRPr lang="tr-TR" dirty="0" smtClean="0"/>
          </a:p>
          <a:p>
            <a:pPr>
              <a:buNone/>
            </a:pPr>
            <a:endParaRPr lang="tr-TR" dirty="0"/>
          </a:p>
        </p:txBody>
      </p:sp>
    </p:spTree>
    <p:extLst>
      <p:ext uri="{BB962C8B-B14F-4D97-AF65-F5344CB8AC3E}">
        <p14:creationId xmlns:p14="http://schemas.microsoft.com/office/powerpoint/2010/main" val="42393062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-Dilsel değişim tarihi anlatır mı?</a:t>
            </a:r>
            <a:endParaRPr lang="tr-TR" dirty="0"/>
          </a:p>
        </p:txBody>
      </p:sp>
      <p:sp>
        <p:nvSpPr>
          <p:cNvPr id="3" name="2 İçerik Yer Tutucusu"/>
          <p:cNvSpPr>
            <a:spLocks noGrp="1"/>
          </p:cNvSpPr>
          <p:nvPr>
            <p:ph idx="1"/>
          </p:nvPr>
        </p:nvSpPr>
        <p:spPr/>
        <p:txBody>
          <a:bodyPr>
            <a:normAutofit/>
          </a:bodyPr>
          <a:lstStyle/>
          <a:p>
            <a:pPr>
              <a:buNone/>
            </a:pPr>
            <a:endParaRPr lang="tr-TR" sz="3600" dirty="0"/>
          </a:p>
          <a:p>
            <a:pPr>
              <a:buNone/>
            </a:pPr>
            <a:r>
              <a:rPr lang="tr-TR" sz="3600" dirty="0"/>
              <a:t>-Evet</a:t>
            </a:r>
          </a:p>
          <a:p>
            <a:pPr>
              <a:buNone/>
            </a:pPr>
            <a:r>
              <a:rPr lang="tr-TR" sz="3600" dirty="0"/>
              <a:t>Yaşayan bütün diller sürekli değişim geçirirler.</a:t>
            </a:r>
            <a:endParaRPr lang="tr-TR" sz="3600" dirty="0"/>
          </a:p>
        </p:txBody>
      </p:sp>
    </p:spTree>
    <p:extLst>
      <p:ext uri="{BB962C8B-B14F-4D97-AF65-F5344CB8AC3E}">
        <p14:creationId xmlns:p14="http://schemas.microsoft.com/office/powerpoint/2010/main" val="42523991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Dilsel değişimin nedenleri nelerdir?</a:t>
            </a:r>
            <a:endParaRPr lang="tr-TR" dirty="0"/>
          </a:p>
        </p:txBody>
      </p:sp>
      <p:sp>
        <p:nvSpPr>
          <p:cNvPr id="3" name="2 İçerik Yer Tutucusu"/>
          <p:cNvSpPr>
            <a:spLocks noGrp="1"/>
          </p:cNvSpPr>
          <p:nvPr>
            <p:ph idx="1"/>
          </p:nvPr>
        </p:nvSpPr>
        <p:spPr/>
        <p:txBody>
          <a:bodyPr>
            <a:normAutofit fontScale="92500" lnSpcReduction="10000"/>
          </a:bodyPr>
          <a:lstStyle/>
          <a:p>
            <a:pPr>
              <a:buNone/>
            </a:pPr>
            <a:endParaRPr lang="tr-TR" dirty="0" smtClean="0"/>
          </a:p>
          <a:p>
            <a:pPr>
              <a:buNone/>
            </a:pPr>
            <a:endParaRPr lang="tr-TR" dirty="0" smtClean="0"/>
          </a:p>
          <a:p>
            <a:pPr algn="ctr">
              <a:buNone/>
            </a:pPr>
            <a:r>
              <a:rPr lang="tr-TR" sz="3600" dirty="0"/>
              <a:t>Üst katman etkisi</a:t>
            </a:r>
          </a:p>
          <a:p>
            <a:pPr algn="ctr">
              <a:buNone/>
            </a:pPr>
            <a:r>
              <a:rPr lang="tr-TR" sz="3600" dirty="0"/>
              <a:t>Alt katman etkisi</a:t>
            </a:r>
          </a:p>
          <a:p>
            <a:pPr algn="ctr">
              <a:buNone/>
            </a:pPr>
            <a:r>
              <a:rPr lang="tr-TR" sz="3600" dirty="0"/>
              <a:t> Yan katman etkisi</a:t>
            </a:r>
          </a:p>
          <a:p>
            <a:pPr algn="ctr">
              <a:buNone/>
            </a:pPr>
            <a:r>
              <a:rPr lang="tr-TR" sz="3600" dirty="0" err="1"/>
              <a:t>İkidillilik</a:t>
            </a:r>
            <a:endParaRPr lang="tr-TR" sz="3600" dirty="0"/>
          </a:p>
          <a:p>
            <a:pPr algn="ctr">
              <a:buNone/>
            </a:pPr>
            <a:r>
              <a:rPr lang="tr-TR" sz="3600" dirty="0"/>
              <a:t>…….</a:t>
            </a:r>
          </a:p>
          <a:p>
            <a:pPr algn="ctr">
              <a:buNone/>
            </a:pPr>
            <a:r>
              <a:rPr lang="tr-TR" sz="3600" dirty="0"/>
              <a:t>…….</a:t>
            </a:r>
            <a:endParaRPr lang="tr-TR" sz="3600" dirty="0"/>
          </a:p>
        </p:txBody>
      </p:sp>
    </p:spTree>
    <p:extLst>
      <p:ext uri="{BB962C8B-B14F-4D97-AF65-F5344CB8AC3E}">
        <p14:creationId xmlns:p14="http://schemas.microsoft.com/office/powerpoint/2010/main" val="33754179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19. yüzyıla kadar</a:t>
            </a:r>
            <a:endParaRPr lang="tr-TR" dirty="0"/>
          </a:p>
        </p:txBody>
      </p:sp>
      <p:graphicFrame>
        <p:nvGraphicFramePr>
          <p:cNvPr id="5" name="4 İçerik Yer Tutucusu"/>
          <p:cNvGraphicFramePr>
            <a:graphicFrameLocks noGrp="1"/>
          </p:cNvGraphicFramePr>
          <p:nvPr>
            <p:ph idx="1"/>
            <p:extLst/>
          </p:nvPr>
        </p:nvGraphicFramePr>
        <p:xfrm>
          <a:off x="1981200" y="1935164"/>
          <a:ext cx="8229600" cy="4389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743488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19. yüzyıl</a:t>
            </a:r>
            <a:endParaRPr lang="tr-TR" dirty="0"/>
          </a:p>
        </p:txBody>
      </p:sp>
      <p:sp>
        <p:nvSpPr>
          <p:cNvPr id="3" name="2 İçerik Yer Tutucusu"/>
          <p:cNvSpPr>
            <a:spLocks noGrp="1"/>
          </p:cNvSpPr>
          <p:nvPr>
            <p:ph idx="1"/>
          </p:nvPr>
        </p:nvSpPr>
        <p:spPr/>
        <p:txBody>
          <a:bodyPr>
            <a:normAutofit/>
          </a:bodyPr>
          <a:lstStyle/>
          <a:p>
            <a:pPr>
              <a:buNone/>
            </a:pPr>
            <a:r>
              <a:rPr lang="tr-TR" dirty="0" smtClean="0"/>
              <a:t>	</a:t>
            </a:r>
          </a:p>
          <a:p>
            <a:pPr algn="just">
              <a:buNone/>
            </a:pPr>
            <a:r>
              <a:rPr lang="tr-TR" dirty="0" smtClean="0"/>
              <a:t>	</a:t>
            </a:r>
            <a:r>
              <a:rPr lang="tr-TR" sz="3600" dirty="0"/>
              <a:t>19. Yüzyılın en önemli düşünürlerinden biri de yazar, tarihçi ve devlet adamı olan Wilhelm </a:t>
            </a:r>
            <a:r>
              <a:rPr lang="tr-TR" sz="3600" dirty="0" err="1"/>
              <a:t>von</a:t>
            </a:r>
            <a:r>
              <a:rPr lang="tr-TR" sz="3600" dirty="0"/>
              <a:t> </a:t>
            </a:r>
            <a:r>
              <a:rPr lang="tr-TR" sz="3600" dirty="0" err="1"/>
              <a:t>Humboldt’tur</a:t>
            </a:r>
            <a:r>
              <a:rPr lang="tr-TR" sz="3600" dirty="0"/>
              <a:t>. </a:t>
            </a:r>
          </a:p>
          <a:p>
            <a:pPr algn="just">
              <a:buNone/>
            </a:pPr>
            <a:r>
              <a:rPr lang="tr-TR" sz="3600" dirty="0"/>
              <a:t>	Dil konusunda pek çok çalışması vardır ve çalışmalarında insanın doğuştan bir dil yetisine sahip olduğu teorisini savunmuştur.</a:t>
            </a:r>
            <a:endParaRPr lang="tr-TR" sz="3600" dirty="0"/>
          </a:p>
        </p:txBody>
      </p:sp>
    </p:spTree>
    <p:extLst>
      <p:ext uri="{BB962C8B-B14F-4D97-AF65-F5344CB8AC3E}">
        <p14:creationId xmlns:p14="http://schemas.microsoft.com/office/powerpoint/2010/main" val="21884709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Wilhelm </a:t>
            </a:r>
            <a:r>
              <a:rPr lang="tr-TR" dirty="0" err="1" smtClean="0"/>
              <a:t>von</a:t>
            </a:r>
            <a:r>
              <a:rPr lang="tr-TR" dirty="0" smtClean="0"/>
              <a:t> </a:t>
            </a:r>
            <a:r>
              <a:rPr lang="tr-TR" dirty="0" err="1" smtClean="0"/>
              <a:t>Humboldt</a:t>
            </a:r>
            <a:endParaRPr lang="tr-TR" dirty="0"/>
          </a:p>
        </p:txBody>
      </p:sp>
      <p:sp>
        <p:nvSpPr>
          <p:cNvPr id="3" name="2 İçerik Yer Tutucusu"/>
          <p:cNvSpPr>
            <a:spLocks noGrp="1"/>
          </p:cNvSpPr>
          <p:nvPr>
            <p:ph idx="1"/>
          </p:nvPr>
        </p:nvSpPr>
        <p:spPr/>
        <p:txBody>
          <a:bodyPr/>
          <a:lstStyle/>
          <a:p>
            <a:pPr>
              <a:buNone/>
            </a:pPr>
            <a:r>
              <a:rPr lang="tr-TR" dirty="0" smtClean="0"/>
              <a:t>	</a:t>
            </a:r>
          </a:p>
          <a:p>
            <a:pPr algn="just">
              <a:buNone/>
            </a:pPr>
            <a:r>
              <a:rPr lang="tr-TR" dirty="0" smtClean="0"/>
              <a:t>	</a:t>
            </a:r>
            <a:r>
              <a:rPr lang="tr-TR" sz="3200" dirty="0"/>
              <a:t>20 yüzyılın başında </a:t>
            </a:r>
            <a:r>
              <a:rPr lang="tr-TR" sz="3200" dirty="0" err="1"/>
              <a:t>Humboldt’un</a:t>
            </a:r>
            <a:r>
              <a:rPr lang="tr-TR" sz="3200" dirty="0"/>
              <a:t> </a:t>
            </a:r>
            <a:r>
              <a:rPr lang="tr-TR" sz="3200" dirty="0" err="1"/>
              <a:t>innere</a:t>
            </a:r>
            <a:r>
              <a:rPr lang="tr-TR" sz="3200" dirty="0"/>
              <a:t> </a:t>
            </a:r>
            <a:r>
              <a:rPr lang="tr-TR" sz="3200" dirty="0" err="1"/>
              <a:t>Sprachform’u</a:t>
            </a:r>
            <a:r>
              <a:rPr lang="tr-TR" sz="3200" dirty="0"/>
              <a:t>, farklı etnik toplulukların dil aracılığıyla farklı zihinsel gerçeklikler içinde nasıl yaşayabildiğini ve farklı düşünce sistemlerini nasıl benimseyebildiğini açıklayarak evrensel bir dil kuramı sunar.</a:t>
            </a:r>
            <a:endParaRPr lang="tr-TR" sz="3200" dirty="0"/>
          </a:p>
        </p:txBody>
      </p:sp>
    </p:spTree>
    <p:extLst>
      <p:ext uri="{BB962C8B-B14F-4D97-AF65-F5344CB8AC3E}">
        <p14:creationId xmlns:p14="http://schemas.microsoft.com/office/powerpoint/2010/main" val="7535285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Humboldt</a:t>
            </a:r>
            <a:endParaRPr lang="tr-TR" dirty="0"/>
          </a:p>
        </p:txBody>
      </p:sp>
      <p:graphicFrame>
        <p:nvGraphicFramePr>
          <p:cNvPr id="4" name="3 İçerik Yer Tutucusu"/>
          <p:cNvGraphicFramePr>
            <a:graphicFrameLocks noGrp="1"/>
          </p:cNvGraphicFramePr>
          <p:nvPr>
            <p:ph idx="1"/>
          </p:nvPr>
        </p:nvGraphicFramePr>
        <p:xfrm>
          <a:off x="1981200" y="1935164"/>
          <a:ext cx="8229600" cy="4389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549124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Dil-düşünce ilişkisi</a:t>
            </a:r>
            <a:endParaRPr lang="tr-TR" dirty="0"/>
          </a:p>
        </p:txBody>
      </p:sp>
      <p:sp>
        <p:nvSpPr>
          <p:cNvPr id="3" name="2 İçerik Yer Tutucusu"/>
          <p:cNvSpPr>
            <a:spLocks noGrp="1"/>
          </p:cNvSpPr>
          <p:nvPr>
            <p:ph idx="1"/>
          </p:nvPr>
        </p:nvSpPr>
        <p:spPr/>
        <p:txBody>
          <a:bodyPr/>
          <a:lstStyle/>
          <a:p>
            <a:pPr>
              <a:buNone/>
            </a:pPr>
            <a:r>
              <a:rPr lang="tr-TR" dirty="0" smtClean="0"/>
              <a:t>	</a:t>
            </a:r>
          </a:p>
          <a:p>
            <a:pPr algn="just">
              <a:buNone/>
            </a:pPr>
            <a:r>
              <a:rPr lang="tr-TR" dirty="0" smtClean="0"/>
              <a:t>	</a:t>
            </a:r>
            <a:r>
              <a:rPr lang="tr-TR" sz="3600" dirty="0"/>
              <a:t>Sözcük bir kavram ve bir de ses yönü olan düşünce ve ses birleşimidir.</a:t>
            </a:r>
          </a:p>
          <a:p>
            <a:pPr algn="just">
              <a:buNone/>
            </a:pPr>
            <a:r>
              <a:rPr lang="tr-TR" sz="3600" dirty="0"/>
              <a:t>	İnsanlar kişilik özellikleri vb yönlerden nasıl birbirlerinden farklıysa toplumların dünya görüşleri ve değerleri de birbirinden farklıdır.</a:t>
            </a:r>
            <a:endParaRPr lang="tr-TR" sz="3600" dirty="0"/>
          </a:p>
        </p:txBody>
      </p:sp>
    </p:spTree>
    <p:extLst>
      <p:ext uri="{BB962C8B-B14F-4D97-AF65-F5344CB8AC3E}">
        <p14:creationId xmlns:p14="http://schemas.microsoft.com/office/powerpoint/2010/main" val="18933542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Görüşler</a:t>
            </a:r>
            <a:endParaRPr lang="tr-TR" dirty="0"/>
          </a:p>
        </p:txBody>
      </p:sp>
      <p:graphicFrame>
        <p:nvGraphicFramePr>
          <p:cNvPr id="4" name="3 İçerik Yer Tutucusu"/>
          <p:cNvGraphicFramePr>
            <a:graphicFrameLocks noGrp="1"/>
          </p:cNvGraphicFramePr>
          <p:nvPr>
            <p:ph idx="1"/>
          </p:nvPr>
        </p:nvGraphicFramePr>
        <p:xfrm>
          <a:off x="1981200" y="1935164"/>
          <a:ext cx="8229600" cy="4389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873826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Aksan</a:t>
            </a:r>
            <a:endParaRPr lang="tr-TR" dirty="0"/>
          </a:p>
        </p:txBody>
      </p:sp>
      <p:sp>
        <p:nvSpPr>
          <p:cNvPr id="3" name="2 İçerik Yer Tutucusu"/>
          <p:cNvSpPr>
            <a:spLocks noGrp="1"/>
          </p:cNvSpPr>
          <p:nvPr>
            <p:ph idx="1"/>
          </p:nvPr>
        </p:nvSpPr>
        <p:spPr/>
        <p:txBody>
          <a:bodyPr/>
          <a:lstStyle/>
          <a:p>
            <a:pPr algn="just">
              <a:buNone/>
            </a:pPr>
            <a:r>
              <a:rPr lang="tr-TR" dirty="0" smtClean="0"/>
              <a:t>	</a:t>
            </a:r>
            <a:r>
              <a:rPr lang="tr-TR" sz="3200" dirty="0"/>
              <a:t>Bir ulusun yaşayış biçimi, inançları, gelenekleri, dünya görüşü, çeşitli nitelikleri ve tarih boyunca toplumda meydana gelen çeşitli olaylar üzerinde hiç bilgimiz olmasa, yalnızca dilbilimsel incelemelerle, bu dilin sözvarlığının, söz haznesinin derinlerine inerek bütün bu konularda çok değerli bilgiler ve güvenilir ipuçları elde edebiliriz</a:t>
            </a:r>
            <a:endParaRPr lang="tr-TR" sz="3200" dirty="0"/>
          </a:p>
        </p:txBody>
      </p:sp>
    </p:spTree>
    <p:extLst>
      <p:ext uri="{BB962C8B-B14F-4D97-AF65-F5344CB8AC3E}">
        <p14:creationId xmlns:p14="http://schemas.microsoft.com/office/powerpoint/2010/main" val="43140043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793</Words>
  <Application>Microsoft Office PowerPoint</Application>
  <PresentationFormat>Geniş ekran</PresentationFormat>
  <Paragraphs>205</Paragraphs>
  <Slides>21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21</vt:i4>
      </vt:variant>
    </vt:vector>
  </HeadingPairs>
  <TitlesOfParts>
    <vt:vector size="25" baseType="lpstr">
      <vt:lpstr>Arial</vt:lpstr>
      <vt:lpstr>Calibri</vt:lpstr>
      <vt:lpstr>Calibri Light</vt:lpstr>
      <vt:lpstr>Office Teması</vt:lpstr>
      <vt:lpstr>3. Ders: Orta dönem dil çalışmaları</vt:lpstr>
      <vt:lpstr>Orta dönem dil çalışmaları</vt:lpstr>
      <vt:lpstr>19. yüzyıla kadar</vt:lpstr>
      <vt:lpstr>19. yüzyıl</vt:lpstr>
      <vt:lpstr>Wilhelm von Humboldt</vt:lpstr>
      <vt:lpstr>Humboldt</vt:lpstr>
      <vt:lpstr>Dil-düşünce ilişkisi</vt:lpstr>
      <vt:lpstr>Görüşler</vt:lpstr>
      <vt:lpstr>Aksan</vt:lpstr>
      <vt:lpstr>Bir toplumun diline bakarak</vt:lpstr>
      <vt:lpstr>Bir toplumun diline bakarak</vt:lpstr>
      <vt:lpstr>Bir dildeki kavramlar, atasözleri, deyimler ve kalıplaşmış ifadeler;</vt:lpstr>
      <vt:lpstr>Yaşam biçimi göstergeleri</vt:lpstr>
      <vt:lpstr>kavram</vt:lpstr>
      <vt:lpstr>ekmek</vt:lpstr>
      <vt:lpstr>Örnek</vt:lpstr>
      <vt:lpstr>Örnek</vt:lpstr>
      <vt:lpstr>Akrabalık adları</vt:lpstr>
      <vt:lpstr>Dilin gönderimleri</vt:lpstr>
      <vt:lpstr>-Dilsel değişim tarihi anlatır mı?</vt:lpstr>
      <vt:lpstr>Dilsel değişimin nedenleri nelerdir?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 Ders: Orta dönem dil çalışmaları</dc:title>
  <dc:creator>SEDA</dc:creator>
  <cp:lastModifiedBy>SEDA</cp:lastModifiedBy>
  <cp:revision>1</cp:revision>
  <dcterms:created xsi:type="dcterms:W3CDTF">2020-03-18T08:06:29Z</dcterms:created>
  <dcterms:modified xsi:type="dcterms:W3CDTF">2020-03-18T08:06:34Z</dcterms:modified>
</cp:coreProperties>
</file>