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30"/>
  </p:notesMasterIdLst>
  <p:sldIdLst>
    <p:sldId id="257" r:id="rId2"/>
    <p:sldId id="320" r:id="rId3"/>
    <p:sldId id="308" r:id="rId4"/>
    <p:sldId id="319" r:id="rId5"/>
    <p:sldId id="306" r:id="rId6"/>
    <p:sldId id="304" r:id="rId7"/>
    <p:sldId id="316" r:id="rId8"/>
    <p:sldId id="302" r:id="rId9"/>
    <p:sldId id="303" r:id="rId10"/>
    <p:sldId id="260" r:id="rId11"/>
    <p:sldId id="259" r:id="rId12"/>
    <p:sldId id="301" r:id="rId13"/>
    <p:sldId id="262" r:id="rId14"/>
    <p:sldId id="311" r:id="rId15"/>
    <p:sldId id="317" r:id="rId16"/>
    <p:sldId id="300" r:id="rId17"/>
    <p:sldId id="261" r:id="rId18"/>
    <p:sldId id="318" r:id="rId19"/>
    <p:sldId id="263" r:id="rId20"/>
    <p:sldId id="264" r:id="rId21"/>
    <p:sldId id="314" r:id="rId22"/>
    <p:sldId id="312" r:id="rId23"/>
    <p:sldId id="266" r:id="rId24"/>
    <p:sldId id="267" r:id="rId25"/>
    <p:sldId id="268" r:id="rId26"/>
    <p:sldId id="269" r:id="rId27"/>
    <p:sldId id="270" r:id="rId28"/>
    <p:sldId id="271" r:id="rId29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1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EE0A9496-86EE-488F-AEA6-BDD045EE02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551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1E84AAAD-18EF-4B70-BBB0-3E3ABFEF7DAA}" type="datetime1">
              <a:rPr lang="tr-TR" smtClean="0"/>
              <a:t>17.10.2018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 lvl="1">
              <a:defRPr/>
            </a:pPr>
            <a:fld id="{D66F23D4-32EA-4DEE-BE66-60A3E0B3226A}" type="slidenum">
              <a:rPr lang="tr-TR" smtClean="0"/>
              <a:pPr lvl="1"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8DC938-0DDB-4515-BC52-EB31AB8F732C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598087CA-6617-432D-AF09-9860974666D7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97EDF-C3A6-4F86-9960-C2EA1368FC4D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BBC52EA-A784-4E12-97A6-811EB8FC8C13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82625" y="609600"/>
            <a:ext cx="8080375" cy="54864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F94B6-2C28-4A7A-AC34-543F8CB689BC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3E28519-4AEC-4C84-9389-374B20022757}" type="slidenum">
              <a:rPr lang="tr-TR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5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D924DF55-74E4-4A11-A709-FCD52EC31371}" type="datetime1">
              <a:rPr lang="tr-TR" smtClean="0"/>
              <a:t>17.10.2018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1">
              <a:defRPr/>
            </a:pPr>
            <a:fld id="{BBA051AA-D66C-4D8F-B7F9-CD48493BBA63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3D7260EF-0F36-4B19-B38F-A72A05A3CDDE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lvl="1">
              <a:defRPr/>
            </a:pPr>
            <a:fld id="{AC09B1F3-1C47-47F4-88F1-D32B3248AAEF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B7F0F4-5AE7-40E6-A1A6-5E022E29F11F}" type="datetime1">
              <a:rPr lang="tr-TR" smtClean="0"/>
              <a:t>17.10.2018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C7563CA-A75F-4436-BBA3-8FE32268250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B73063-375B-4B84-9681-45B6B5021E88}" type="datetime1">
              <a:rPr lang="tr-TR" smtClean="0"/>
              <a:t>17.10.2018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E9B8082F-4958-4804-A5E6-AF29C093742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F1AEB060-DB06-4C40-A56F-3DB5BF8E2F15}" type="datetime1">
              <a:rPr lang="tr-TR" smtClean="0"/>
              <a:t>17.10.2018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1">
              <a:defRPr/>
            </a:pPr>
            <a:fld id="{FE7D4B0B-C31D-4C82-89BD-F863C8DDAEE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5C40E-B772-44F7-B050-467C778DE24A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4928F10A-4353-472E-9E23-AA87074D2880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598BABA5-2E8C-4947-A1D5-65273EF4599B}" type="datetime1">
              <a:rPr lang="tr-TR" smtClean="0"/>
              <a:t>17.10.2018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1">
              <a:defRPr/>
            </a:pPr>
            <a:fld id="{9FB13454-93EA-4E64-96AC-80638C1BCCC2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4FF91EA-235F-47CA-BF89-A192B0DDA32D}" type="datetime1">
              <a:rPr lang="tr-TR" smtClean="0"/>
              <a:t>17.10.2018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1">
              <a:defRPr/>
            </a:pPr>
            <a:fld id="{5B82A0CF-4FA8-4043-B2F7-28B3526A6F68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EFD491-DD95-4CC9-9965-F80B3FAC893D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1">
              <a:defRPr/>
            </a:pPr>
            <a:fld id="{BDE64F5B-F56C-40DD-86CC-44ABFC0319D5}" type="slidenum">
              <a:rPr lang="tr-TR" smtClean="0"/>
              <a:pPr lvl="1"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kirec%20&#252;retimi%20d&#252;nya.xls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hyperlink" Target="lime1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Gypsum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77125F0D-0A31-4883-8104-7F93BD6BA6DB}" type="slidenum">
              <a:rPr lang="tr-TR" altLang="tr-TR"/>
              <a:pPr lvl="1" eaLnBrk="1" hangingPunct="1"/>
              <a:t>1</a:t>
            </a:fld>
            <a:endParaRPr lang="tr-TR" altLang="tr-TR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131840" y="4077072"/>
            <a:ext cx="2844800" cy="792163"/>
          </a:xfrm>
        </p:spPr>
        <p:txBody>
          <a:bodyPr>
            <a:normAutofit/>
          </a:bodyPr>
          <a:lstStyle/>
          <a:p>
            <a:r>
              <a:rPr lang="tr-TR" altLang="tr-TR" sz="3600" b="1" dirty="0">
                <a:solidFill>
                  <a:schemeClr val="accent2"/>
                </a:solidFill>
              </a:rPr>
              <a:t>BÖLÜM 8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51681" y="5085184"/>
            <a:ext cx="7208837" cy="8509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tr-TR" altLang="tr-TR" sz="2400" b="1" dirty="0"/>
              <a:t>PORTLAND ÇİMENTOLARI, KALSİYUM VE MAGNEZYUM BİLEŞİKLERİ</a:t>
            </a:r>
          </a:p>
        </p:txBody>
      </p:sp>
      <p:pic>
        <p:nvPicPr>
          <p:cNvPr id="14342" name="Picture 5" descr="Cement Manufacturing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3816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umping concrete into Polysteel Insulating Concrete 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4813"/>
            <a:ext cx="30956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DA3590C-0616-4C76-80DF-18FC0CE0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AC1B0-9961-4CCB-82F6-F0AF84279EFC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2C98ECD-557E-4468-8563-35D4B3EE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1E3A0-E201-40DA-80FE-8D55878E3D7E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529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8A3487AB-E697-4D4C-9BAC-52A0907683A9}" type="slidenum">
              <a:rPr lang="tr-TR" altLang="tr-TR"/>
              <a:pPr lvl="1" eaLnBrk="1" hangingPunct="1"/>
              <a:t>10</a:t>
            </a:fld>
            <a:endParaRPr lang="tr-TR" altLang="tr-TR"/>
          </a:p>
        </p:txBody>
      </p:sp>
      <p:pic>
        <p:nvPicPr>
          <p:cNvPr id="55300" name="Picture 21" descr="tara010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84053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B1AF8-01DC-4166-BA71-1A7359088DCE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632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7DDBB810-B04E-4B3D-BCF5-D4111F6D8186}" type="slidenum">
              <a:rPr lang="tr-TR" altLang="tr-TR"/>
              <a:pPr lvl="1" eaLnBrk="1" hangingPunct="1"/>
              <a:t>11</a:t>
            </a:fld>
            <a:endParaRPr lang="tr-TR" altLang="tr-TR"/>
          </a:p>
        </p:txBody>
      </p:sp>
      <p:pic>
        <p:nvPicPr>
          <p:cNvPr id="56324" name="Picture 4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9914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EF81A9-560A-4797-BB19-7C1EBF9C55D1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734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395FE74B-6B00-49F7-A6DE-EB2537415AD6}" type="slidenum">
              <a:rPr lang="tr-TR" altLang="tr-TR"/>
              <a:pPr lvl="1" eaLnBrk="1" hangingPunct="1"/>
              <a:t>12</a:t>
            </a:fld>
            <a:endParaRPr lang="tr-TR" altLang="tr-TR"/>
          </a:p>
        </p:txBody>
      </p:sp>
      <p:pic>
        <p:nvPicPr>
          <p:cNvPr id="57348" name="Picture 4" descr="tara011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3596"/>
          <a:stretch/>
        </p:blipFill>
        <p:spPr bwMode="auto">
          <a:xfrm>
            <a:off x="1042989" y="285750"/>
            <a:ext cx="6596062" cy="62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9D797-3C0C-47A3-A965-A176A4B91BC1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837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D9414AE6-E73C-46AB-9389-AB469671C21E}" type="slidenum">
              <a:rPr lang="tr-TR" altLang="tr-TR"/>
              <a:pPr lvl="1" eaLnBrk="1" hangingPunct="1"/>
              <a:t>13</a:t>
            </a:fld>
            <a:endParaRPr lang="tr-TR" altLang="tr-TR"/>
          </a:p>
        </p:txBody>
      </p:sp>
      <p:pic>
        <p:nvPicPr>
          <p:cNvPr id="58372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16912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13EB04-2694-41DC-8710-499FE8A24864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939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1A45DEDD-5C98-4BA4-8418-199A8B80A22D}" type="slidenum">
              <a:rPr lang="tr-TR" altLang="tr-TR"/>
              <a:pPr lvl="1" eaLnBrk="1" hangingPunct="1"/>
              <a:t>14</a:t>
            </a:fld>
            <a:endParaRPr lang="tr-TR" altLang="tr-TR"/>
          </a:p>
        </p:txBody>
      </p:sp>
      <p:pic>
        <p:nvPicPr>
          <p:cNvPr id="59396" name="Picture 4" descr="A5B60F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2693" r="4585" b="33304"/>
          <a:stretch>
            <a:fillRect/>
          </a:stretch>
        </p:blipFill>
        <p:spPr bwMode="auto">
          <a:xfrm>
            <a:off x="1258888" y="0"/>
            <a:ext cx="662463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91D61-071D-4272-9683-9A2C446C314F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0419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66AC0E44-04F0-46F9-9514-764BEC514D4D}" type="slidenum">
              <a:rPr lang="tr-TR" altLang="tr-TR" smtClean="0"/>
              <a:pPr lvl="1" eaLnBrk="1" hangingPunct="1"/>
              <a:t>15</a:t>
            </a:fld>
            <a:endParaRPr lang="tr-TR" altLang="tr-TR"/>
          </a:p>
        </p:txBody>
      </p:sp>
      <p:sp>
        <p:nvSpPr>
          <p:cNvPr id="60420" name="Rectangle 961"/>
          <p:cNvSpPr>
            <a:spLocks noChangeArrowheads="1"/>
          </p:cNvSpPr>
          <p:nvPr/>
        </p:nvSpPr>
        <p:spPr bwMode="auto">
          <a:xfrm>
            <a:off x="827088" y="333375"/>
            <a:ext cx="72405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" hangingPunct="1"/>
            <a:r>
              <a:rPr kumimoji="0" lang="tr-TR" altLang="tr-TR" sz="3200" b="1"/>
              <a:t>Quicklime And Hydrated Lime, Including Dead-Burned Dolomite: World Production, By Country</a:t>
            </a:r>
          </a:p>
        </p:txBody>
      </p:sp>
      <p:pic>
        <p:nvPicPr>
          <p:cNvPr id="60421" name="Picture 96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3845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0422" name="Picture 96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3311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D92FE-127E-4036-B9C7-C20EC449346D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144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4004EE50-6791-478B-A16C-B2FF42B5840E}" type="slidenum">
              <a:rPr lang="tr-TR" altLang="tr-TR"/>
              <a:pPr lvl="1" eaLnBrk="1" hangingPunct="1"/>
              <a:t>16</a:t>
            </a:fld>
            <a:endParaRPr lang="tr-TR" altLang="tr-TR"/>
          </a:p>
        </p:txBody>
      </p:sp>
      <p:pic>
        <p:nvPicPr>
          <p:cNvPr id="61444" name="Picture 4" descr="8E33179E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1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274CA-B7D7-45AE-A5ED-CC45D4628AE7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246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EC461BDA-22AB-4145-84D1-680622BCEDEB}" type="slidenum">
              <a:rPr lang="tr-TR" altLang="tr-TR"/>
              <a:pPr lvl="1" eaLnBrk="1" hangingPunct="1"/>
              <a:t>17</a:t>
            </a:fld>
            <a:endParaRPr lang="tr-TR" altLang="tr-TR"/>
          </a:p>
        </p:txBody>
      </p:sp>
      <p:pic>
        <p:nvPicPr>
          <p:cNvPr id="62468" name="Picture 15" descr="E26F27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648"/>
            <a:ext cx="669766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3 Veri Yer Tutucusu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39B4B02-17F9-49BD-8A0B-7C5D0CBB8CB4}" type="datetime1">
              <a:rPr lang="tr-TR" smtClean="0"/>
              <a:t>17.10.2018</a:t>
            </a:fld>
            <a:endParaRPr lang="tr-TR"/>
          </a:p>
        </p:txBody>
      </p:sp>
      <p:sp>
        <p:nvSpPr>
          <p:cNvPr id="63491" name="5 Slayt Numarası Yer Tutucusu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D6A985A0-7E1B-4EEF-82AE-77033C4678F2}" type="slidenum">
              <a:rPr lang="tr-TR" altLang="tr-TR"/>
              <a:pPr lvl="1" eaLnBrk="1" hangingPunct="1"/>
              <a:t>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pic>
        <p:nvPicPr>
          <p:cNvPr id="63492" name="Picture 5" descr="Desert rose, 10 cm long">
            <a:hlinkClick r:id="rId2" action="ppaction://hlinkfile" tooltip="Desert rose, 10 cm lo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53276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2916238" y="-120650"/>
            <a:ext cx="19431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0" lang="tr-TR" altLang="tr-TR" sz="3200" b="1"/>
          </a:p>
          <a:p>
            <a:pPr algn="ctr" eaLnBrk="1" hangingPunct="1"/>
            <a:endParaRPr kumimoji="0" lang="tr-TR" altLang="tr-TR" sz="3200" b="1"/>
          </a:p>
          <a:p>
            <a:pPr algn="ctr"/>
            <a:endParaRPr kumimoji="0" lang="tr-TR" altLang="tr-TR" sz="3200">
              <a:latin typeface="Arial" charset="0"/>
            </a:endParaRP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3492500" y="522288"/>
            <a:ext cx="8842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0" lang="tr-TR" altLang="tr-TR" sz="3200" b="1"/>
              <a:t>Jips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9B77B-96D6-47AA-8F9F-AE1DDCAFBD71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451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43A155DC-430F-429D-8C7F-2989FAB068A3}" type="slidenum">
              <a:rPr lang="tr-TR" altLang="tr-TR"/>
              <a:pPr lvl="1" eaLnBrk="1" hangingPunct="1"/>
              <a:t>19</a:t>
            </a:fld>
            <a:endParaRPr lang="tr-TR" altLang="tr-TR"/>
          </a:p>
        </p:txBody>
      </p:sp>
      <p:pic>
        <p:nvPicPr>
          <p:cNvPr id="64516" name="Picture 4" descr="98E0C55C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44" y="332656"/>
            <a:ext cx="619283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>
          <a:xfrm>
            <a:off x="3347864" y="235546"/>
            <a:ext cx="1872605" cy="6480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altLang="tr-TR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KİREÇ</a:t>
            </a:r>
          </a:p>
        </p:txBody>
      </p:sp>
      <p:sp>
        <p:nvSpPr>
          <p:cNvPr id="2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8342B-38E0-43AA-B066-1822D52CA066}" type="datetime1">
              <a:rPr lang="tr-TR" smtClean="0"/>
              <a:t>17.10.2018</a:t>
            </a:fld>
            <a:endParaRPr lang="tr-TR"/>
          </a:p>
        </p:txBody>
      </p:sp>
      <p:sp>
        <p:nvSpPr>
          <p:cNvPr id="47108" name="4 Slayt Numarası Yer Tutucusu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392EB52A-45FA-4452-9FE4-97486643BFA3}" type="slidenum">
              <a:rPr lang="tr-TR" altLang="tr-TR"/>
              <a:pPr lvl="1" eaLnBrk="1" hangingPunct="1"/>
              <a:t>2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128792" cy="49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CAD45-39B5-48F3-823A-437E683686E8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553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A91B0FC8-745C-40F7-AF01-E9B2353A7A7C}" type="slidenum">
              <a:rPr lang="tr-TR" altLang="tr-TR"/>
              <a:pPr lvl="1" eaLnBrk="1" hangingPunct="1"/>
              <a:t>20</a:t>
            </a:fld>
            <a:endParaRPr lang="tr-TR" altLang="tr-TR"/>
          </a:p>
        </p:txBody>
      </p:sp>
      <p:pic>
        <p:nvPicPr>
          <p:cNvPr id="65540" name="Picture 4" descr="9808ADAD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/>
        </p:blipFill>
        <p:spPr bwMode="auto">
          <a:xfrm>
            <a:off x="1042988" y="342900"/>
            <a:ext cx="6840537" cy="618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B5760-8D4F-4BB5-AD21-CB328264AA58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656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58A17521-52F5-4D7A-B52E-A8168794998C}" type="slidenum">
              <a:rPr lang="tr-TR" altLang="tr-TR"/>
              <a:pPr lvl="1" eaLnBrk="1" hangingPunct="1"/>
              <a:t>21</a:t>
            </a:fld>
            <a:endParaRPr lang="tr-TR" altLang="tr-TR"/>
          </a:p>
        </p:txBody>
      </p:sp>
      <p:pic>
        <p:nvPicPr>
          <p:cNvPr id="66564" name="Picture 4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76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FC0750-B121-40EA-8859-4CEBB6834C96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758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0E86FB66-3203-4F54-9544-65928237C16D}" type="slidenum">
              <a:rPr lang="tr-TR" altLang="tr-TR"/>
              <a:pPr lvl="1" eaLnBrk="1" hangingPunct="1"/>
              <a:t>22</a:t>
            </a:fld>
            <a:endParaRPr lang="tr-TR" altLang="tr-TR"/>
          </a:p>
        </p:txBody>
      </p:sp>
      <p:pic>
        <p:nvPicPr>
          <p:cNvPr id="67588" name="Picture 4" descr="tara003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5000" r="5310" b="2778"/>
          <a:stretch/>
        </p:blipFill>
        <p:spPr bwMode="auto">
          <a:xfrm>
            <a:off x="1428750" y="342900"/>
            <a:ext cx="6172200" cy="611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86BEDA-A22D-459A-A648-F23871587D34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861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B4BB575C-EFF0-4BE0-A03F-51ECE6B1530D}" type="slidenum">
              <a:rPr lang="tr-TR" altLang="tr-TR"/>
              <a:pPr lvl="1" eaLnBrk="1" hangingPunct="1"/>
              <a:t>23</a:t>
            </a:fld>
            <a:endParaRPr lang="tr-TR" altLang="tr-TR"/>
          </a:p>
        </p:txBody>
      </p:sp>
      <p:pic>
        <p:nvPicPr>
          <p:cNvPr id="68612" name="Picture 4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48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B096CE-59BD-444D-BEE4-5A16F6502ACA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963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41AC4416-C8FA-4436-8D32-6ABA9C931C64}" type="slidenum">
              <a:rPr lang="tr-TR" altLang="tr-TR"/>
              <a:pPr lvl="1" eaLnBrk="1" hangingPunct="1"/>
              <a:t>24</a:t>
            </a:fld>
            <a:endParaRPr lang="tr-TR" altLang="tr-TR"/>
          </a:p>
        </p:txBody>
      </p:sp>
      <p:pic>
        <p:nvPicPr>
          <p:cNvPr id="69636" name="Picture 4" descr="tara005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648"/>
            <a:ext cx="669607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0E603-B00C-4D35-ADE2-9C7211EB7DEF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065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51C6BF90-5288-45C0-8D28-4637867793AA}" type="slidenum">
              <a:rPr lang="tr-TR" altLang="tr-TR"/>
              <a:pPr lvl="1" eaLnBrk="1" hangingPunct="1"/>
              <a:t>25</a:t>
            </a:fld>
            <a:endParaRPr lang="tr-TR" altLang="tr-TR"/>
          </a:p>
        </p:txBody>
      </p:sp>
      <p:pic>
        <p:nvPicPr>
          <p:cNvPr id="70660" name="Picture 4" descr="tara00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62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87E61A-86C3-4122-BF98-DDB7A35CC10D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168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8C6C4B7D-E306-4753-9F04-0584DE030D74}" type="slidenum">
              <a:rPr lang="tr-TR" altLang="tr-TR"/>
              <a:pPr lvl="1" eaLnBrk="1" hangingPunct="1"/>
              <a:t>26</a:t>
            </a:fld>
            <a:endParaRPr lang="tr-TR" altLang="tr-TR"/>
          </a:p>
        </p:txBody>
      </p:sp>
      <p:pic>
        <p:nvPicPr>
          <p:cNvPr id="71684" name="Picture 4" descr="tara0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55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DA4832-B7D0-41AE-A7E4-16B72DA339EF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270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1B08E069-9119-4943-8072-D050C45EEE51}" type="slidenum">
              <a:rPr lang="tr-TR" altLang="tr-TR"/>
              <a:pPr lvl="1" eaLnBrk="1" hangingPunct="1"/>
              <a:t>27</a:t>
            </a:fld>
            <a:endParaRPr lang="tr-TR" altLang="tr-TR"/>
          </a:p>
        </p:txBody>
      </p:sp>
      <p:pic>
        <p:nvPicPr>
          <p:cNvPr id="72708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67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5DD30-4E22-4797-A2BF-697C46DA529F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373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FC7DB685-A1F5-4B07-BB60-87FF619559ED}" type="slidenum">
              <a:rPr lang="tr-TR" altLang="tr-TR"/>
              <a:pPr lvl="1" eaLnBrk="1" hangingPunct="1"/>
              <a:t>28</a:t>
            </a:fld>
            <a:endParaRPr lang="tr-TR" altLang="tr-TR"/>
          </a:p>
        </p:txBody>
      </p:sp>
      <p:pic>
        <p:nvPicPr>
          <p:cNvPr id="73732" name="Picture 4" descr="tara010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640"/>
            <a:ext cx="67691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562BFD-1E14-4FF8-B229-4A108FEAFBFF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4813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0A292DB8-4095-42D3-B8BE-6462E57941FB}" type="slidenum">
              <a:rPr lang="tr-TR" altLang="tr-TR"/>
              <a:pPr lvl="1" eaLnBrk="1" hangingPunct="1"/>
              <a:t>3</a:t>
            </a:fld>
            <a:endParaRPr lang="tr-TR" altLang="tr-TR"/>
          </a:p>
        </p:txBody>
      </p:sp>
      <p:pic>
        <p:nvPicPr>
          <p:cNvPr id="48132" name="Picture 4" descr="tara005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"/>
          <a:stretch/>
        </p:blipFill>
        <p:spPr bwMode="auto">
          <a:xfrm>
            <a:off x="1116013" y="285750"/>
            <a:ext cx="6768355" cy="616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3744912" cy="1143000"/>
          </a:xfrm>
        </p:spPr>
        <p:txBody>
          <a:bodyPr>
            <a:normAutofit/>
          </a:bodyPr>
          <a:lstStyle/>
          <a:p>
            <a:r>
              <a:rPr lang="tr-TR" altLang="tr-TR"/>
              <a:t>Bir kireç fırını</a:t>
            </a:r>
          </a:p>
        </p:txBody>
      </p:sp>
      <p:sp>
        <p:nvSpPr>
          <p:cNvPr id="2" name="3 Veri Yer Tutucusu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D19C739-14B7-49E0-A88B-553C4F62BD88}" type="datetime1">
              <a:rPr lang="tr-TR" smtClean="0"/>
              <a:t>17.10.2018</a:t>
            </a:fld>
            <a:endParaRPr lang="tr-TR"/>
          </a:p>
        </p:txBody>
      </p:sp>
      <p:sp>
        <p:nvSpPr>
          <p:cNvPr id="49156" name="5 Slayt Numarası Yer Tutucusu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15F0D225-FE71-4BDE-BDF8-76194B3FDAA2}" type="slidenum">
              <a:rPr lang="tr-TR" altLang="tr-TR"/>
              <a:pPr lvl="1" eaLnBrk="1" hangingPunct="1"/>
              <a:t>4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0403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E0D3F8-60BF-4C8D-82CF-6D05047EB856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017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66294C74-FF01-4B21-9EE6-5A2A9119A9D7}" type="slidenum">
              <a:rPr lang="tr-TR" altLang="tr-TR"/>
              <a:pPr lvl="1" eaLnBrk="1" hangingPunct="1"/>
              <a:t>5</a:t>
            </a:fld>
            <a:endParaRPr lang="tr-TR" altLang="tr-TR"/>
          </a:p>
        </p:txBody>
      </p:sp>
      <p:pic>
        <p:nvPicPr>
          <p:cNvPr id="50180" name="Picture 4" descr="tara00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5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624DD-C23D-4750-875A-30AAE54AA72C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120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0AF7A76C-B463-4FF5-974C-B9C54A517718}" type="slidenum">
              <a:rPr lang="tr-TR" altLang="tr-TR"/>
              <a:pPr lvl="1" eaLnBrk="1" hangingPunct="1"/>
              <a:t>6</a:t>
            </a:fld>
            <a:endParaRPr lang="tr-TR" altLang="tr-TR"/>
          </a:p>
        </p:txBody>
      </p:sp>
      <p:pic>
        <p:nvPicPr>
          <p:cNvPr id="5" name="4 Resim" descr="204C87E5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438" y="260648"/>
            <a:ext cx="6715125" cy="612068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3 Veri Yer Tutucusu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33F3477-A776-411E-BF94-E58B53D602A6}" type="datetime1">
              <a:rPr lang="tr-TR" smtClean="0"/>
              <a:t>17.10.2018</a:t>
            </a:fld>
            <a:endParaRPr lang="tr-TR"/>
          </a:p>
        </p:txBody>
      </p:sp>
      <p:sp>
        <p:nvSpPr>
          <p:cNvPr id="52227" name="5 Slayt Numarası Yer Tutucusu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8B311946-3290-49DE-A91C-A6AF8C778C6A}" type="slidenum">
              <a:rPr lang="tr-TR" altLang="tr-TR"/>
              <a:pPr lvl="1" eaLnBrk="1" hangingPunct="1"/>
              <a:t>7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1375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DAFEAA-B3C9-45BB-9F87-58B12E4DF53B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325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B8B7D054-7F49-469C-B6CD-E1D24763427E}" type="slidenum">
              <a:rPr lang="tr-TR" altLang="tr-TR"/>
              <a:pPr lvl="1" eaLnBrk="1" hangingPunct="1"/>
              <a:t>8</a:t>
            </a:fld>
            <a:endParaRPr lang="tr-TR" altLang="tr-TR"/>
          </a:p>
        </p:txBody>
      </p:sp>
      <p:pic>
        <p:nvPicPr>
          <p:cNvPr id="53252" name="Picture 4" descr="tara008"/>
          <p:cNvPicPr>
            <a:picLocks noChangeAspect="1" noChangeArrowheads="1"/>
          </p:cNvPicPr>
          <p:nvPr/>
        </p:nvPicPr>
        <p:blipFill rotWithShape="1"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4"/>
          <a:stretch/>
        </p:blipFill>
        <p:spPr bwMode="auto">
          <a:xfrm>
            <a:off x="1403350" y="260648"/>
            <a:ext cx="633700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9A860-24D3-4E7D-A2F1-04DC88732069}" type="datetime1">
              <a:rPr lang="tr-TR" smtClean="0"/>
              <a:t>17.10.2018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5427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D2EB3B39-0857-4508-AE39-B745CA14102A}" type="slidenum">
              <a:rPr lang="tr-TR" altLang="tr-TR"/>
              <a:pPr lvl="1" eaLnBrk="1" hangingPunct="1"/>
              <a:t>9</a:t>
            </a:fld>
            <a:endParaRPr lang="tr-TR" altLang="tr-TR"/>
          </a:p>
        </p:txBody>
      </p:sp>
      <p:pic>
        <p:nvPicPr>
          <p:cNvPr id="54276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624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1049</TotalTime>
  <Words>616</Words>
  <Application>Microsoft Office PowerPoint</Application>
  <PresentationFormat>Ekran Gösterisi (4:3)</PresentationFormat>
  <Paragraphs>91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5" baseType="lpstr">
      <vt:lpstr>Aharoni</vt:lpstr>
      <vt:lpstr>Arial</vt:lpstr>
      <vt:lpstr>Century Schoolbook</vt:lpstr>
      <vt:lpstr>Times New Roman</vt:lpstr>
      <vt:lpstr>Wingdings</vt:lpstr>
      <vt:lpstr>Wingdings 2</vt:lpstr>
      <vt:lpstr>Cumba</vt:lpstr>
      <vt:lpstr>BÖLÜM 8</vt:lpstr>
      <vt:lpstr>KİREÇ</vt:lpstr>
      <vt:lpstr>PowerPoint Sunusu</vt:lpstr>
      <vt:lpstr>Bir kireç fırını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BÖLÜM 8</dc:title>
  <dc:creator>Kamran POLAT</dc:creator>
  <cp:lastModifiedBy>Kamran Polat</cp:lastModifiedBy>
  <cp:revision>79</cp:revision>
  <dcterms:created xsi:type="dcterms:W3CDTF">2006-10-27T08:20:13Z</dcterms:created>
  <dcterms:modified xsi:type="dcterms:W3CDTF">2018-10-17T19:09:52Z</dcterms:modified>
</cp:coreProperties>
</file>