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68" r:id="rId14"/>
    <p:sldId id="26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7E07CC-829E-4481-A091-E2A90C6B402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411DDA64-56A8-4E9B-BB30-3819217F55BA}">
      <dgm:prSet phldrT="[Metin]"/>
      <dgm:spPr/>
      <dgm:t>
        <a:bodyPr/>
        <a:lstStyle/>
        <a:p>
          <a:r>
            <a:rPr lang="tr-TR" dirty="0" err="1" smtClean="0"/>
            <a:t>Virus</a:t>
          </a:r>
          <a:r>
            <a:rPr lang="tr-TR" dirty="0" smtClean="0"/>
            <a:t> </a:t>
          </a:r>
          <a:r>
            <a:rPr lang="tr-TR" dirty="0" err="1" smtClean="0"/>
            <a:t>attachment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host</a:t>
          </a:r>
          <a:r>
            <a:rPr lang="tr-TR" dirty="0" smtClean="0"/>
            <a:t> </a:t>
          </a:r>
          <a:r>
            <a:rPr lang="tr-TR" dirty="0" err="1" smtClean="0"/>
            <a:t>cell</a:t>
          </a:r>
          <a:endParaRPr lang="tr-TR" dirty="0"/>
        </a:p>
      </dgm:t>
    </dgm:pt>
    <dgm:pt modelId="{73011531-D9D2-4F21-B629-D73C4D1C7D7E}" type="parTrans" cxnId="{5DE185E4-740F-4F73-B984-AA3FAA8F233F}">
      <dgm:prSet/>
      <dgm:spPr/>
      <dgm:t>
        <a:bodyPr/>
        <a:lstStyle/>
        <a:p>
          <a:endParaRPr lang="tr-TR"/>
        </a:p>
      </dgm:t>
    </dgm:pt>
    <dgm:pt modelId="{3A2722E1-AEAF-4128-96DD-848A4D782DC1}" type="sibTrans" cxnId="{5DE185E4-740F-4F73-B984-AA3FAA8F233F}">
      <dgm:prSet/>
      <dgm:spPr/>
      <dgm:t>
        <a:bodyPr/>
        <a:lstStyle/>
        <a:p>
          <a:endParaRPr lang="tr-TR"/>
        </a:p>
      </dgm:t>
    </dgm:pt>
    <dgm:pt modelId="{BF40A508-62D2-45DA-BC6D-8D52D82954FE}">
      <dgm:prSet phldrT="[Metin]"/>
      <dgm:spPr/>
      <dgm:t>
        <a:bodyPr/>
        <a:lstStyle/>
        <a:p>
          <a:r>
            <a:rPr lang="tr-TR" dirty="0" err="1" smtClean="0"/>
            <a:t>Anionic</a:t>
          </a:r>
          <a:r>
            <a:rPr lang="tr-TR" dirty="0" smtClean="0"/>
            <a:t> </a:t>
          </a:r>
          <a:r>
            <a:rPr lang="tr-TR" dirty="0" err="1" smtClean="0"/>
            <a:t>polymer</a:t>
          </a:r>
          <a:endParaRPr lang="tr-TR" dirty="0"/>
        </a:p>
      </dgm:t>
    </dgm:pt>
    <dgm:pt modelId="{8C087AF3-D675-4C2C-9258-D5DA795E5EB8}" type="parTrans" cxnId="{DCD86F44-24EB-4ECA-BF51-B859313F77BA}">
      <dgm:prSet/>
      <dgm:spPr/>
      <dgm:t>
        <a:bodyPr/>
        <a:lstStyle/>
        <a:p>
          <a:endParaRPr lang="tr-TR"/>
        </a:p>
      </dgm:t>
    </dgm:pt>
    <dgm:pt modelId="{FFB1EDEC-D5C6-4143-944A-CB99C2E2EB76}" type="sibTrans" cxnId="{DCD86F44-24EB-4ECA-BF51-B859313F77BA}">
      <dgm:prSet/>
      <dgm:spPr/>
      <dgm:t>
        <a:bodyPr/>
        <a:lstStyle/>
        <a:p>
          <a:endParaRPr lang="tr-TR"/>
        </a:p>
      </dgm:t>
    </dgm:pt>
    <dgm:pt modelId="{6C87F1DB-DB16-4FD3-B4B3-F23E7287580E}">
      <dgm:prSet phldrT="[Metin]"/>
      <dgm:spPr/>
      <dgm:t>
        <a:bodyPr/>
        <a:lstStyle/>
        <a:p>
          <a:r>
            <a:rPr lang="tr-TR" dirty="0" err="1" smtClean="0"/>
            <a:t>Virus</a:t>
          </a:r>
          <a:r>
            <a:rPr lang="tr-TR" dirty="0" smtClean="0"/>
            <a:t> </a:t>
          </a:r>
          <a:r>
            <a:rPr lang="tr-TR" dirty="0" err="1" smtClean="0"/>
            <a:t>entry</a:t>
          </a:r>
          <a:endParaRPr lang="tr-TR" dirty="0"/>
        </a:p>
      </dgm:t>
    </dgm:pt>
    <dgm:pt modelId="{70916343-8340-49AD-9752-A64A7AF757DC}" type="parTrans" cxnId="{0AE7206C-0119-4A69-9160-ACA289DB4BBF}">
      <dgm:prSet/>
      <dgm:spPr/>
      <dgm:t>
        <a:bodyPr/>
        <a:lstStyle/>
        <a:p>
          <a:endParaRPr lang="tr-TR"/>
        </a:p>
      </dgm:t>
    </dgm:pt>
    <dgm:pt modelId="{4710545E-5CFA-4B05-84D6-89AE5D019DC4}" type="sibTrans" cxnId="{0AE7206C-0119-4A69-9160-ACA289DB4BBF}">
      <dgm:prSet/>
      <dgm:spPr/>
      <dgm:t>
        <a:bodyPr/>
        <a:lstStyle/>
        <a:p>
          <a:endParaRPr lang="tr-TR"/>
        </a:p>
      </dgm:t>
    </dgm:pt>
    <dgm:pt modelId="{C13CCCA7-630F-4826-BE45-03C30391466D}">
      <dgm:prSet phldrT="[Metin]"/>
      <dgm:spPr/>
      <dgm:t>
        <a:bodyPr/>
        <a:lstStyle/>
        <a:p>
          <a:r>
            <a:rPr lang="tr-TR" dirty="0" err="1" smtClean="0"/>
            <a:t>Chemokine</a:t>
          </a:r>
          <a:r>
            <a:rPr lang="tr-TR" dirty="0" smtClean="0"/>
            <a:t> </a:t>
          </a:r>
          <a:r>
            <a:rPr lang="tr-TR" dirty="0" err="1" smtClean="0"/>
            <a:t>receptor</a:t>
          </a:r>
          <a:r>
            <a:rPr lang="tr-TR" dirty="0" smtClean="0"/>
            <a:t> </a:t>
          </a:r>
          <a:r>
            <a:rPr lang="tr-TR" dirty="0" err="1" smtClean="0"/>
            <a:t>inhibito</a:t>
          </a:r>
          <a:r>
            <a:rPr lang="tr-TR" dirty="0" smtClean="0"/>
            <a:t>, CD4 inhibitör, </a:t>
          </a:r>
          <a:r>
            <a:rPr lang="tr-TR" dirty="0" err="1" smtClean="0"/>
            <a:t>Enfuvirtide</a:t>
          </a:r>
          <a:endParaRPr lang="tr-TR" dirty="0"/>
        </a:p>
      </dgm:t>
    </dgm:pt>
    <dgm:pt modelId="{A984D31F-EB7B-45D4-81BD-41A2455674AE}" type="parTrans" cxnId="{1DA5F039-280A-4852-A7AC-51141B2EBB26}">
      <dgm:prSet/>
      <dgm:spPr/>
      <dgm:t>
        <a:bodyPr/>
        <a:lstStyle/>
        <a:p>
          <a:endParaRPr lang="tr-TR"/>
        </a:p>
      </dgm:t>
    </dgm:pt>
    <dgm:pt modelId="{3DCF2A1E-06E7-4873-917D-081F34B044B4}" type="sibTrans" cxnId="{1DA5F039-280A-4852-A7AC-51141B2EBB26}">
      <dgm:prSet/>
      <dgm:spPr/>
      <dgm:t>
        <a:bodyPr/>
        <a:lstStyle/>
        <a:p>
          <a:endParaRPr lang="tr-TR"/>
        </a:p>
      </dgm:t>
    </dgm:pt>
    <dgm:pt modelId="{906F63A1-1EE4-4A91-9603-F350C9DC848D}">
      <dgm:prSet phldrT="[Metin]" phldr="1"/>
      <dgm:spPr/>
      <dgm:t>
        <a:bodyPr/>
        <a:lstStyle/>
        <a:p>
          <a:endParaRPr lang="tr-TR"/>
        </a:p>
      </dgm:t>
    </dgm:pt>
    <dgm:pt modelId="{8F3D069C-B8CA-4D65-9D30-4E60ABC65E41}" type="parTrans" cxnId="{ED085FE7-0A48-4F0A-BCF4-CBBB62B62D4B}">
      <dgm:prSet/>
      <dgm:spPr/>
      <dgm:t>
        <a:bodyPr/>
        <a:lstStyle/>
        <a:p>
          <a:endParaRPr lang="tr-TR"/>
        </a:p>
      </dgm:t>
    </dgm:pt>
    <dgm:pt modelId="{BBE45B60-DFD6-4278-B4DD-258B27891DB5}" type="sibTrans" cxnId="{ED085FE7-0A48-4F0A-BCF4-CBBB62B62D4B}">
      <dgm:prSet/>
      <dgm:spPr/>
      <dgm:t>
        <a:bodyPr/>
        <a:lstStyle/>
        <a:p>
          <a:endParaRPr lang="tr-TR"/>
        </a:p>
      </dgm:t>
    </dgm:pt>
    <dgm:pt modelId="{CEFA49DB-A8AA-4C2E-B948-981A03DF2240}">
      <dgm:prSet phldrT="[Metin]"/>
      <dgm:spPr/>
      <dgm:t>
        <a:bodyPr/>
        <a:lstStyle/>
        <a:p>
          <a:r>
            <a:rPr lang="tr-TR" dirty="0" err="1" smtClean="0"/>
            <a:t>Reverse</a:t>
          </a:r>
          <a:r>
            <a:rPr lang="tr-TR" dirty="0" smtClean="0"/>
            <a:t> </a:t>
          </a:r>
          <a:r>
            <a:rPr lang="tr-TR" dirty="0" err="1" smtClean="0"/>
            <a:t>transcription</a:t>
          </a:r>
          <a:endParaRPr lang="tr-TR" dirty="0"/>
        </a:p>
      </dgm:t>
    </dgm:pt>
    <dgm:pt modelId="{3A997486-3FCA-4A45-B009-58E9DC194B15}" type="parTrans" cxnId="{84965982-4DBA-4BF7-A9CA-C57285EAE87C}">
      <dgm:prSet/>
      <dgm:spPr/>
      <dgm:t>
        <a:bodyPr/>
        <a:lstStyle/>
        <a:p>
          <a:endParaRPr lang="tr-TR"/>
        </a:p>
      </dgm:t>
    </dgm:pt>
    <dgm:pt modelId="{9991F6B0-C5DA-4B9F-A5C3-95F76AF74E3C}" type="sibTrans" cxnId="{84965982-4DBA-4BF7-A9CA-C57285EAE87C}">
      <dgm:prSet/>
      <dgm:spPr/>
      <dgm:t>
        <a:bodyPr/>
        <a:lstStyle/>
        <a:p>
          <a:endParaRPr lang="tr-TR"/>
        </a:p>
      </dgm:t>
    </dgm:pt>
    <dgm:pt modelId="{74A8646F-2759-4338-9099-4FDF915A4E5B}">
      <dgm:prSet phldrT="[Metin]"/>
      <dgm:spPr/>
      <dgm:t>
        <a:bodyPr/>
        <a:lstStyle/>
        <a:p>
          <a:r>
            <a:rPr lang="tr-TR" dirty="0" smtClean="0"/>
            <a:t>NRTI</a:t>
          </a:r>
          <a:endParaRPr lang="tr-TR" dirty="0"/>
        </a:p>
      </dgm:t>
    </dgm:pt>
    <dgm:pt modelId="{94B33597-F12A-4738-9F7E-05D96C777B4D}" type="parTrans" cxnId="{4F7F4A6D-6FB4-4DC6-BEB8-2D85B79028E6}">
      <dgm:prSet/>
      <dgm:spPr/>
      <dgm:t>
        <a:bodyPr/>
        <a:lstStyle/>
        <a:p>
          <a:endParaRPr lang="tr-TR"/>
        </a:p>
      </dgm:t>
    </dgm:pt>
    <dgm:pt modelId="{42CBAB5B-3DD3-48D1-AFAF-F8329478B2AD}" type="sibTrans" cxnId="{4F7F4A6D-6FB4-4DC6-BEB8-2D85B79028E6}">
      <dgm:prSet/>
      <dgm:spPr/>
      <dgm:t>
        <a:bodyPr/>
        <a:lstStyle/>
        <a:p>
          <a:endParaRPr lang="tr-TR"/>
        </a:p>
      </dgm:t>
    </dgm:pt>
    <dgm:pt modelId="{E8D93488-1BB9-4C07-860B-A1114C35E57C}">
      <dgm:prSet/>
      <dgm:spPr/>
      <dgm:t>
        <a:bodyPr/>
        <a:lstStyle/>
        <a:p>
          <a:r>
            <a:rPr lang="tr-TR" dirty="0" err="1" smtClean="0"/>
            <a:t>Trasncription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translation</a:t>
          </a:r>
          <a:endParaRPr lang="tr-TR" dirty="0"/>
        </a:p>
      </dgm:t>
    </dgm:pt>
    <dgm:pt modelId="{AF8E5E7C-559F-4EC3-95A5-E7F589F81127}" type="parTrans" cxnId="{29821A2C-3BA5-443E-BDB0-022E8713222D}">
      <dgm:prSet/>
      <dgm:spPr/>
      <dgm:t>
        <a:bodyPr/>
        <a:lstStyle/>
        <a:p>
          <a:endParaRPr lang="tr-TR"/>
        </a:p>
      </dgm:t>
    </dgm:pt>
    <dgm:pt modelId="{7935DF54-71C5-4812-8F34-8B9B4EB55390}" type="sibTrans" cxnId="{29821A2C-3BA5-443E-BDB0-022E8713222D}">
      <dgm:prSet/>
      <dgm:spPr/>
      <dgm:t>
        <a:bodyPr/>
        <a:lstStyle/>
        <a:p>
          <a:endParaRPr lang="tr-TR"/>
        </a:p>
      </dgm:t>
    </dgm:pt>
    <dgm:pt modelId="{1A16DB03-20EE-4963-94EC-A8ED188B5467}">
      <dgm:prSet/>
      <dgm:spPr/>
      <dgm:t>
        <a:bodyPr/>
        <a:lstStyle/>
        <a:p>
          <a:r>
            <a:rPr lang="tr-TR" dirty="0" smtClean="0"/>
            <a:t>Integration of </a:t>
          </a:r>
          <a:r>
            <a:rPr lang="tr-TR" dirty="0" err="1" smtClean="0"/>
            <a:t>viral</a:t>
          </a:r>
          <a:r>
            <a:rPr lang="tr-TR" dirty="0" smtClean="0"/>
            <a:t> DNA </a:t>
          </a:r>
          <a:r>
            <a:rPr lang="tr-TR" dirty="0" err="1" smtClean="0"/>
            <a:t>into</a:t>
          </a:r>
          <a:r>
            <a:rPr lang="tr-TR" dirty="0" smtClean="0"/>
            <a:t> </a:t>
          </a:r>
          <a:r>
            <a:rPr lang="tr-TR" dirty="0" err="1" smtClean="0"/>
            <a:t>host</a:t>
          </a:r>
          <a:r>
            <a:rPr lang="tr-TR" dirty="0" smtClean="0"/>
            <a:t> </a:t>
          </a:r>
          <a:r>
            <a:rPr lang="tr-TR" dirty="0" err="1" smtClean="0"/>
            <a:t>genome</a:t>
          </a:r>
          <a:endParaRPr lang="tr-TR" dirty="0"/>
        </a:p>
      </dgm:t>
    </dgm:pt>
    <dgm:pt modelId="{1A47EF38-B890-4362-9BA3-179A6DB9BF24}" type="parTrans" cxnId="{61844685-E5CB-4D8A-8D0C-9CAE29BA0A28}">
      <dgm:prSet/>
      <dgm:spPr/>
      <dgm:t>
        <a:bodyPr/>
        <a:lstStyle/>
        <a:p>
          <a:endParaRPr lang="tr-TR"/>
        </a:p>
      </dgm:t>
    </dgm:pt>
    <dgm:pt modelId="{72A4BD1A-C35E-4560-905F-52A76AB64E22}" type="sibTrans" cxnId="{61844685-E5CB-4D8A-8D0C-9CAE29BA0A28}">
      <dgm:prSet/>
      <dgm:spPr/>
      <dgm:t>
        <a:bodyPr/>
        <a:lstStyle/>
        <a:p>
          <a:endParaRPr lang="tr-TR"/>
        </a:p>
      </dgm:t>
    </dgm:pt>
    <dgm:pt modelId="{BB4F4B5C-06C4-4BA8-8F6C-FC971569DA46}">
      <dgm:prSet/>
      <dgm:spPr/>
      <dgm:t>
        <a:bodyPr/>
        <a:lstStyle/>
        <a:p>
          <a:r>
            <a:rPr lang="tr-TR" dirty="0" err="1" smtClean="0"/>
            <a:t>Integrase</a:t>
          </a:r>
          <a:r>
            <a:rPr lang="tr-TR" dirty="0" smtClean="0"/>
            <a:t> </a:t>
          </a:r>
          <a:r>
            <a:rPr lang="tr-TR" dirty="0" err="1" smtClean="0"/>
            <a:t>inhibitors</a:t>
          </a:r>
          <a:endParaRPr lang="tr-TR" dirty="0"/>
        </a:p>
      </dgm:t>
    </dgm:pt>
    <dgm:pt modelId="{76B00407-A1A8-472F-86A8-BA523D3BD780}" type="parTrans" cxnId="{340E79AD-B303-485D-8C53-1EBB5C2B4184}">
      <dgm:prSet/>
      <dgm:spPr/>
      <dgm:t>
        <a:bodyPr/>
        <a:lstStyle/>
        <a:p>
          <a:endParaRPr lang="tr-TR"/>
        </a:p>
      </dgm:t>
    </dgm:pt>
    <dgm:pt modelId="{DFCB9257-4930-4F61-95D8-31A188DFA20A}" type="sibTrans" cxnId="{340E79AD-B303-485D-8C53-1EBB5C2B4184}">
      <dgm:prSet/>
      <dgm:spPr/>
      <dgm:t>
        <a:bodyPr/>
        <a:lstStyle/>
        <a:p>
          <a:endParaRPr lang="tr-TR"/>
        </a:p>
      </dgm:t>
    </dgm:pt>
    <dgm:pt modelId="{7F4A9E80-F6E8-43FA-B422-7DC6A56D0859}">
      <dgm:prSet/>
      <dgm:spPr/>
      <dgm:t>
        <a:bodyPr/>
        <a:lstStyle/>
        <a:p>
          <a:endParaRPr lang="tr-TR"/>
        </a:p>
      </dgm:t>
    </dgm:pt>
    <dgm:pt modelId="{14292396-CB97-4554-BF13-AA365956AAC3}" type="parTrans" cxnId="{206EF83C-5010-47CF-BBD1-A4150B024349}">
      <dgm:prSet/>
      <dgm:spPr/>
      <dgm:t>
        <a:bodyPr/>
        <a:lstStyle/>
        <a:p>
          <a:endParaRPr lang="tr-TR"/>
        </a:p>
      </dgm:t>
    </dgm:pt>
    <dgm:pt modelId="{B283ACBE-F93B-4EA8-A0C3-C5839AFE1390}" type="sibTrans" cxnId="{206EF83C-5010-47CF-BBD1-A4150B024349}">
      <dgm:prSet/>
      <dgm:spPr/>
      <dgm:t>
        <a:bodyPr/>
        <a:lstStyle/>
        <a:p>
          <a:endParaRPr lang="tr-TR"/>
        </a:p>
      </dgm:t>
    </dgm:pt>
    <dgm:pt modelId="{A122297C-2C4B-4D1E-B6A4-EDD01808DEA7}">
      <dgm:prSet/>
      <dgm:spPr/>
      <dgm:t>
        <a:bodyPr/>
        <a:lstStyle/>
        <a:p>
          <a:r>
            <a:rPr lang="tr-TR" dirty="0" err="1" smtClean="0"/>
            <a:t>Proteolytic</a:t>
          </a:r>
          <a:r>
            <a:rPr lang="tr-TR" dirty="0" smtClean="0"/>
            <a:t> </a:t>
          </a:r>
          <a:r>
            <a:rPr lang="tr-TR" dirty="0" err="1" smtClean="0"/>
            <a:t>processing</a:t>
          </a:r>
          <a:r>
            <a:rPr lang="tr-TR" dirty="0" smtClean="0"/>
            <a:t> of </a:t>
          </a:r>
          <a:r>
            <a:rPr lang="tr-TR" dirty="0" err="1" smtClean="0"/>
            <a:t>viral</a:t>
          </a:r>
          <a:r>
            <a:rPr lang="tr-TR" dirty="0" smtClean="0"/>
            <a:t> </a:t>
          </a:r>
          <a:r>
            <a:rPr lang="tr-TR" dirty="0" err="1" smtClean="0"/>
            <a:t>proteins</a:t>
          </a:r>
          <a:endParaRPr lang="tr-TR" dirty="0"/>
        </a:p>
      </dgm:t>
    </dgm:pt>
    <dgm:pt modelId="{564115CE-ADA0-41B2-A0EF-0310C5DF6FB8}" type="parTrans" cxnId="{A63A6927-712B-447D-AC6F-F6D9D2E0F842}">
      <dgm:prSet/>
      <dgm:spPr/>
      <dgm:t>
        <a:bodyPr/>
        <a:lstStyle/>
        <a:p>
          <a:endParaRPr lang="tr-TR"/>
        </a:p>
      </dgm:t>
    </dgm:pt>
    <dgm:pt modelId="{FFB83CFE-3DBD-4CDE-8B05-26244A7E1CB7}" type="sibTrans" cxnId="{A63A6927-712B-447D-AC6F-F6D9D2E0F842}">
      <dgm:prSet/>
      <dgm:spPr/>
      <dgm:t>
        <a:bodyPr/>
        <a:lstStyle/>
        <a:p>
          <a:endParaRPr lang="tr-TR"/>
        </a:p>
      </dgm:t>
    </dgm:pt>
    <dgm:pt modelId="{307BAFAA-31D4-4810-8341-391154747051}">
      <dgm:prSet/>
      <dgm:spPr/>
      <dgm:t>
        <a:bodyPr/>
        <a:lstStyle/>
        <a:p>
          <a:r>
            <a:rPr lang="tr-TR" dirty="0" err="1" smtClean="0"/>
            <a:t>Budding</a:t>
          </a:r>
          <a:r>
            <a:rPr lang="tr-TR" dirty="0" smtClean="0"/>
            <a:t> of </a:t>
          </a:r>
          <a:r>
            <a:rPr lang="tr-TR" dirty="0" err="1" smtClean="0"/>
            <a:t>new</a:t>
          </a:r>
          <a:r>
            <a:rPr lang="tr-TR" dirty="0" smtClean="0"/>
            <a:t> virüs </a:t>
          </a:r>
          <a:r>
            <a:rPr lang="tr-TR" dirty="0" err="1" smtClean="0"/>
            <a:t>particles</a:t>
          </a:r>
          <a:endParaRPr lang="tr-TR" dirty="0"/>
        </a:p>
      </dgm:t>
    </dgm:pt>
    <dgm:pt modelId="{40DE6773-7A6E-4BE9-AB7F-A99CCB05B707}" type="parTrans" cxnId="{44FF8603-16A9-455E-A4D6-90416863D559}">
      <dgm:prSet/>
      <dgm:spPr/>
      <dgm:t>
        <a:bodyPr/>
        <a:lstStyle/>
        <a:p>
          <a:endParaRPr lang="tr-TR"/>
        </a:p>
      </dgm:t>
    </dgm:pt>
    <dgm:pt modelId="{3D349D6F-FC33-433B-85A9-F6BB49AFE97F}" type="sibTrans" cxnId="{44FF8603-16A9-455E-A4D6-90416863D559}">
      <dgm:prSet/>
      <dgm:spPr/>
      <dgm:t>
        <a:bodyPr/>
        <a:lstStyle/>
        <a:p>
          <a:endParaRPr lang="tr-TR"/>
        </a:p>
      </dgm:t>
    </dgm:pt>
    <dgm:pt modelId="{C015E4D5-83FF-4306-97C6-A49C88BCE39D}">
      <dgm:prSet/>
      <dgm:spPr/>
      <dgm:t>
        <a:bodyPr/>
        <a:lstStyle/>
        <a:p>
          <a:r>
            <a:rPr lang="tr-TR" dirty="0" err="1" smtClean="0"/>
            <a:t>PIs</a:t>
          </a:r>
          <a:endParaRPr lang="tr-TR" dirty="0"/>
        </a:p>
      </dgm:t>
    </dgm:pt>
    <dgm:pt modelId="{8F39871D-1001-4CE0-8E4C-69618F1D6B88}" type="parTrans" cxnId="{233158B5-0752-4448-BDFF-93ED10F8DC59}">
      <dgm:prSet/>
      <dgm:spPr/>
      <dgm:t>
        <a:bodyPr/>
        <a:lstStyle/>
        <a:p>
          <a:endParaRPr lang="tr-TR"/>
        </a:p>
      </dgm:t>
    </dgm:pt>
    <dgm:pt modelId="{75266FA0-1268-454E-9F0F-2EAC495E32EC}" type="sibTrans" cxnId="{233158B5-0752-4448-BDFF-93ED10F8DC59}">
      <dgm:prSet/>
      <dgm:spPr/>
      <dgm:t>
        <a:bodyPr/>
        <a:lstStyle/>
        <a:p>
          <a:endParaRPr lang="tr-TR"/>
        </a:p>
      </dgm:t>
    </dgm:pt>
    <dgm:pt modelId="{C5F219FF-841F-4805-8CE6-FA3FBA0DFB97}">
      <dgm:prSet/>
      <dgm:spPr/>
      <dgm:t>
        <a:bodyPr/>
        <a:lstStyle/>
        <a:p>
          <a:endParaRPr lang="tr-TR"/>
        </a:p>
      </dgm:t>
    </dgm:pt>
    <dgm:pt modelId="{369A2F9A-9838-4D60-95F1-69AF1E126E74}" type="parTrans" cxnId="{77D47299-B068-422A-B69A-CCADB80ED1E7}">
      <dgm:prSet/>
      <dgm:spPr/>
      <dgm:t>
        <a:bodyPr/>
        <a:lstStyle/>
        <a:p>
          <a:endParaRPr lang="tr-TR"/>
        </a:p>
      </dgm:t>
    </dgm:pt>
    <dgm:pt modelId="{AF7B6981-8DF9-41DA-B6E5-EB76E6210CD2}" type="sibTrans" cxnId="{77D47299-B068-422A-B69A-CCADB80ED1E7}">
      <dgm:prSet/>
      <dgm:spPr/>
      <dgm:t>
        <a:bodyPr/>
        <a:lstStyle/>
        <a:p>
          <a:endParaRPr lang="tr-TR"/>
        </a:p>
      </dgm:t>
    </dgm:pt>
    <dgm:pt modelId="{2BAB69CB-2E8F-49AA-8B67-C8492FF96A9A}">
      <dgm:prSet phldrT="[Metin]"/>
      <dgm:spPr/>
      <dgm:t>
        <a:bodyPr/>
        <a:lstStyle/>
        <a:p>
          <a:r>
            <a:rPr lang="tr-TR" dirty="0" smtClean="0"/>
            <a:t>NNRTI</a:t>
          </a:r>
          <a:endParaRPr lang="tr-TR" dirty="0"/>
        </a:p>
      </dgm:t>
    </dgm:pt>
    <dgm:pt modelId="{C5698F51-1075-4C91-8335-ADDF18552CF5}" type="parTrans" cxnId="{F762371B-9D25-4A41-9D0A-E43CDAEC9462}">
      <dgm:prSet/>
      <dgm:spPr/>
      <dgm:t>
        <a:bodyPr/>
        <a:lstStyle/>
        <a:p>
          <a:endParaRPr lang="tr-TR"/>
        </a:p>
      </dgm:t>
    </dgm:pt>
    <dgm:pt modelId="{C1A5BE66-B295-4A9D-97FA-E36F283B1DE5}" type="sibTrans" cxnId="{F762371B-9D25-4A41-9D0A-E43CDAEC9462}">
      <dgm:prSet/>
      <dgm:spPr/>
      <dgm:t>
        <a:bodyPr/>
        <a:lstStyle/>
        <a:p>
          <a:endParaRPr lang="tr-TR"/>
        </a:p>
      </dgm:t>
    </dgm:pt>
    <dgm:pt modelId="{034F7517-04ED-41E0-ACE3-D6E73193581D}" type="pres">
      <dgm:prSet presAssocID="{EC7E07CC-829E-4481-A091-E2A90C6B402A}" presName="Name0" presStyleCnt="0">
        <dgm:presLayoutVars>
          <dgm:dir/>
          <dgm:animLvl val="lvl"/>
          <dgm:resizeHandles val="exact"/>
        </dgm:presLayoutVars>
      </dgm:prSet>
      <dgm:spPr/>
    </dgm:pt>
    <dgm:pt modelId="{033790C0-C98A-4A8E-BFBB-1568E58A97A9}" type="pres">
      <dgm:prSet presAssocID="{411DDA64-56A8-4E9B-BB30-3819217F55BA}" presName="linNode" presStyleCnt="0"/>
      <dgm:spPr/>
    </dgm:pt>
    <dgm:pt modelId="{3F45DA9A-4F95-4BDA-B5E6-91C498DFEE18}" type="pres">
      <dgm:prSet presAssocID="{411DDA64-56A8-4E9B-BB30-3819217F55BA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FA13BA1D-3CB6-4382-8BB0-3E58FBB21D97}" type="pres">
      <dgm:prSet presAssocID="{411DDA64-56A8-4E9B-BB30-3819217F55BA}" presName="descendantText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3119E4-4AB4-40E6-B993-BC7D5F419B8A}" type="pres">
      <dgm:prSet presAssocID="{3A2722E1-AEAF-4128-96DD-848A4D782DC1}" presName="sp" presStyleCnt="0"/>
      <dgm:spPr/>
    </dgm:pt>
    <dgm:pt modelId="{F9865126-2DBA-4A64-9320-E08638A6DE63}" type="pres">
      <dgm:prSet presAssocID="{6C87F1DB-DB16-4FD3-B4B3-F23E7287580E}" presName="linNode" presStyleCnt="0"/>
      <dgm:spPr/>
    </dgm:pt>
    <dgm:pt modelId="{52563E37-11F5-4A85-9B87-72C81FC7B981}" type="pres">
      <dgm:prSet presAssocID="{6C87F1DB-DB16-4FD3-B4B3-F23E7287580E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F471EC8D-076C-4195-AED0-2DE0A7BB305F}" type="pres">
      <dgm:prSet presAssocID="{6C87F1DB-DB16-4FD3-B4B3-F23E7287580E}" presName="descendantText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C728C-10AF-41C4-8BC1-BBF6E32B8EF3}" type="pres">
      <dgm:prSet presAssocID="{4710545E-5CFA-4B05-84D6-89AE5D019DC4}" presName="sp" presStyleCnt="0"/>
      <dgm:spPr/>
    </dgm:pt>
    <dgm:pt modelId="{DAFC198F-F10F-4D45-9ADA-1B06A35CB839}" type="pres">
      <dgm:prSet presAssocID="{CEFA49DB-A8AA-4C2E-B948-981A03DF2240}" presName="linNode" presStyleCnt="0"/>
      <dgm:spPr/>
    </dgm:pt>
    <dgm:pt modelId="{3BFAB572-F0D6-4AEC-950E-CB1B0615F8F5}" type="pres">
      <dgm:prSet presAssocID="{CEFA49DB-A8AA-4C2E-B948-981A03DF2240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35FA874E-B058-485F-AA8F-567300798C6C}" type="pres">
      <dgm:prSet presAssocID="{CEFA49DB-A8AA-4C2E-B948-981A03DF2240}" presName="descendantText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C33F7D-CE7D-435E-B5B1-60717D12099F}" type="pres">
      <dgm:prSet presAssocID="{9991F6B0-C5DA-4B9F-A5C3-95F76AF74E3C}" presName="sp" presStyleCnt="0"/>
      <dgm:spPr/>
    </dgm:pt>
    <dgm:pt modelId="{6604B916-AD7C-4B2D-B488-A4E6FA1324F8}" type="pres">
      <dgm:prSet presAssocID="{1A16DB03-20EE-4963-94EC-A8ED188B5467}" presName="linNode" presStyleCnt="0"/>
      <dgm:spPr/>
    </dgm:pt>
    <dgm:pt modelId="{B7D78849-CA66-4EE0-9D06-82DE89DC7CB3}" type="pres">
      <dgm:prSet presAssocID="{1A16DB03-20EE-4963-94EC-A8ED188B5467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908825A7-AD5E-4195-B185-2600D92FFF01}" type="pres">
      <dgm:prSet presAssocID="{1A16DB03-20EE-4963-94EC-A8ED188B5467}" presName="descendantText" presStyleLbl="alignAccFollowNode1" presStyleIdx="3" presStyleCnt="7">
        <dgm:presLayoutVars>
          <dgm:bulletEnabled val="1"/>
        </dgm:presLayoutVars>
      </dgm:prSet>
      <dgm:spPr/>
    </dgm:pt>
    <dgm:pt modelId="{60EBC18A-C72C-4190-9395-DDEDEFE2686D}" type="pres">
      <dgm:prSet presAssocID="{72A4BD1A-C35E-4560-905F-52A76AB64E22}" presName="sp" presStyleCnt="0"/>
      <dgm:spPr/>
    </dgm:pt>
    <dgm:pt modelId="{D153833D-8C2B-4F6E-9881-9017684A2C30}" type="pres">
      <dgm:prSet presAssocID="{E8D93488-1BB9-4C07-860B-A1114C35E57C}" presName="linNode" presStyleCnt="0"/>
      <dgm:spPr/>
    </dgm:pt>
    <dgm:pt modelId="{107FD3E3-2C05-4E42-98E9-FA591B99F574}" type="pres">
      <dgm:prSet presAssocID="{E8D93488-1BB9-4C07-860B-A1114C35E57C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07E18508-4342-4D01-AC07-F0F7D66A576F}" type="pres">
      <dgm:prSet presAssocID="{E8D93488-1BB9-4C07-860B-A1114C35E57C}" presName="descendantText" presStyleLbl="alignAccFollowNode1" presStyleIdx="4" presStyleCnt="7">
        <dgm:presLayoutVars>
          <dgm:bulletEnabled val="1"/>
        </dgm:presLayoutVars>
      </dgm:prSet>
      <dgm:spPr/>
    </dgm:pt>
    <dgm:pt modelId="{A93A844D-4130-480D-801A-0B483A14D2C9}" type="pres">
      <dgm:prSet presAssocID="{7935DF54-71C5-4812-8F34-8B9B4EB55390}" presName="sp" presStyleCnt="0"/>
      <dgm:spPr/>
    </dgm:pt>
    <dgm:pt modelId="{6A7C0AE3-3C61-422E-B3C6-D5070C62C601}" type="pres">
      <dgm:prSet presAssocID="{A122297C-2C4B-4D1E-B6A4-EDD01808DEA7}" presName="linNode" presStyleCnt="0"/>
      <dgm:spPr/>
    </dgm:pt>
    <dgm:pt modelId="{45BAF493-72EF-49BD-B6AE-1977E55A484A}" type="pres">
      <dgm:prSet presAssocID="{A122297C-2C4B-4D1E-B6A4-EDD01808DEA7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064633D4-1C1B-4131-8A14-F825AEA4D1C7}" type="pres">
      <dgm:prSet presAssocID="{A122297C-2C4B-4D1E-B6A4-EDD01808DEA7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45AC8C-4F0D-486C-9430-C2531B4E660C}" type="pres">
      <dgm:prSet presAssocID="{FFB83CFE-3DBD-4CDE-8B05-26244A7E1CB7}" presName="sp" presStyleCnt="0"/>
      <dgm:spPr/>
    </dgm:pt>
    <dgm:pt modelId="{EBD77226-5CCB-44F4-850B-976211F8963D}" type="pres">
      <dgm:prSet presAssocID="{307BAFAA-31D4-4810-8341-391154747051}" presName="linNode" presStyleCnt="0"/>
      <dgm:spPr/>
    </dgm:pt>
    <dgm:pt modelId="{BA9E8D29-5519-46E8-BBB3-E03E7E6932FA}" type="pres">
      <dgm:prSet presAssocID="{307BAFAA-31D4-4810-8341-391154747051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1A530757-5014-4C4C-BA4F-8A16FEFEF0AD}" type="pres">
      <dgm:prSet presAssocID="{307BAFAA-31D4-4810-8341-391154747051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F922D3F0-2216-4EA2-9019-4D8A1C05D2AC}" type="presOf" srcId="{E8D93488-1BB9-4C07-860B-A1114C35E57C}" destId="{107FD3E3-2C05-4E42-98E9-FA591B99F574}" srcOrd="0" destOrd="0" presId="urn:microsoft.com/office/officeart/2005/8/layout/vList5"/>
    <dgm:cxn modelId="{DCD86F44-24EB-4ECA-BF51-B859313F77BA}" srcId="{411DDA64-56A8-4E9B-BB30-3819217F55BA}" destId="{BF40A508-62D2-45DA-BC6D-8D52D82954FE}" srcOrd="0" destOrd="0" parTransId="{8C087AF3-D675-4C2C-9258-D5DA795E5EB8}" sibTransId="{FFB1EDEC-D5C6-4143-944A-CB99C2E2EB76}"/>
    <dgm:cxn modelId="{61844685-E5CB-4D8A-8D0C-9CAE29BA0A28}" srcId="{EC7E07CC-829E-4481-A091-E2A90C6B402A}" destId="{1A16DB03-20EE-4963-94EC-A8ED188B5467}" srcOrd="3" destOrd="0" parTransId="{1A47EF38-B890-4362-9BA3-179A6DB9BF24}" sibTransId="{72A4BD1A-C35E-4560-905F-52A76AB64E22}"/>
    <dgm:cxn modelId="{D3330E06-313B-45B7-9DAF-0A8ECBCAA08F}" type="presOf" srcId="{411DDA64-56A8-4E9B-BB30-3819217F55BA}" destId="{3F45DA9A-4F95-4BDA-B5E6-91C498DFEE18}" srcOrd="0" destOrd="0" presId="urn:microsoft.com/office/officeart/2005/8/layout/vList5"/>
    <dgm:cxn modelId="{BF02A5DC-783F-48E1-A3C0-4749278EDA49}" type="presOf" srcId="{1A16DB03-20EE-4963-94EC-A8ED188B5467}" destId="{B7D78849-CA66-4EE0-9D06-82DE89DC7CB3}" srcOrd="0" destOrd="0" presId="urn:microsoft.com/office/officeart/2005/8/layout/vList5"/>
    <dgm:cxn modelId="{3A2FF068-700B-4461-8537-DE35A562DB31}" type="presOf" srcId="{C5F219FF-841F-4805-8CE6-FA3FBA0DFB97}" destId="{1A530757-5014-4C4C-BA4F-8A16FEFEF0AD}" srcOrd="0" destOrd="0" presId="urn:microsoft.com/office/officeart/2005/8/layout/vList5"/>
    <dgm:cxn modelId="{A63A6927-712B-447D-AC6F-F6D9D2E0F842}" srcId="{EC7E07CC-829E-4481-A091-E2A90C6B402A}" destId="{A122297C-2C4B-4D1E-B6A4-EDD01808DEA7}" srcOrd="5" destOrd="0" parTransId="{564115CE-ADA0-41B2-A0EF-0310C5DF6FB8}" sibTransId="{FFB83CFE-3DBD-4CDE-8B05-26244A7E1CB7}"/>
    <dgm:cxn modelId="{0FBA5F6E-A3BF-4375-A877-14D6377BE198}" type="presOf" srcId="{74A8646F-2759-4338-9099-4FDF915A4E5B}" destId="{35FA874E-B058-485F-AA8F-567300798C6C}" srcOrd="0" destOrd="0" presId="urn:microsoft.com/office/officeart/2005/8/layout/vList5"/>
    <dgm:cxn modelId="{439C2A20-026E-4B8E-9C35-ABB248F9AB42}" type="presOf" srcId="{2BAB69CB-2E8F-49AA-8B67-C8492FF96A9A}" destId="{35FA874E-B058-485F-AA8F-567300798C6C}" srcOrd="0" destOrd="1" presId="urn:microsoft.com/office/officeart/2005/8/layout/vList5"/>
    <dgm:cxn modelId="{CB020207-33B2-46B0-B6E7-8C023C1363FC}" type="presOf" srcId="{EC7E07CC-829E-4481-A091-E2A90C6B402A}" destId="{034F7517-04ED-41E0-ACE3-D6E73193581D}" srcOrd="0" destOrd="0" presId="urn:microsoft.com/office/officeart/2005/8/layout/vList5"/>
    <dgm:cxn modelId="{5DE185E4-740F-4F73-B984-AA3FAA8F233F}" srcId="{EC7E07CC-829E-4481-A091-E2A90C6B402A}" destId="{411DDA64-56A8-4E9B-BB30-3819217F55BA}" srcOrd="0" destOrd="0" parTransId="{73011531-D9D2-4F21-B629-D73C4D1C7D7E}" sibTransId="{3A2722E1-AEAF-4128-96DD-848A4D782DC1}"/>
    <dgm:cxn modelId="{4F7F4A6D-6FB4-4DC6-BEB8-2D85B79028E6}" srcId="{CEFA49DB-A8AA-4C2E-B948-981A03DF2240}" destId="{74A8646F-2759-4338-9099-4FDF915A4E5B}" srcOrd="0" destOrd="0" parTransId="{94B33597-F12A-4738-9F7E-05D96C777B4D}" sibTransId="{42CBAB5B-3DD3-48D1-AFAF-F8329478B2AD}"/>
    <dgm:cxn modelId="{D66AA6AF-24D8-45F0-BB9C-37CAAB587A4D}" type="presOf" srcId="{CEFA49DB-A8AA-4C2E-B948-981A03DF2240}" destId="{3BFAB572-F0D6-4AEC-950E-CB1B0615F8F5}" srcOrd="0" destOrd="0" presId="urn:microsoft.com/office/officeart/2005/8/layout/vList5"/>
    <dgm:cxn modelId="{7DA32EAD-69A1-46B0-8F1B-726739D1EB87}" type="presOf" srcId="{906F63A1-1EE4-4A91-9603-F350C9DC848D}" destId="{F471EC8D-076C-4195-AED0-2DE0A7BB305F}" srcOrd="0" destOrd="1" presId="urn:microsoft.com/office/officeart/2005/8/layout/vList5"/>
    <dgm:cxn modelId="{29821A2C-3BA5-443E-BDB0-022E8713222D}" srcId="{EC7E07CC-829E-4481-A091-E2A90C6B402A}" destId="{E8D93488-1BB9-4C07-860B-A1114C35E57C}" srcOrd="4" destOrd="0" parTransId="{AF8E5E7C-559F-4EC3-95A5-E7F589F81127}" sibTransId="{7935DF54-71C5-4812-8F34-8B9B4EB55390}"/>
    <dgm:cxn modelId="{77D47299-B068-422A-B69A-CCADB80ED1E7}" srcId="{307BAFAA-31D4-4810-8341-391154747051}" destId="{C5F219FF-841F-4805-8CE6-FA3FBA0DFB97}" srcOrd="0" destOrd="0" parTransId="{369A2F9A-9838-4D60-95F1-69AF1E126E74}" sibTransId="{AF7B6981-8DF9-41DA-B6E5-EB76E6210CD2}"/>
    <dgm:cxn modelId="{5106F9A1-4379-4189-B2F2-DD1431C64964}" type="presOf" srcId="{C13CCCA7-630F-4826-BE45-03C30391466D}" destId="{F471EC8D-076C-4195-AED0-2DE0A7BB305F}" srcOrd="0" destOrd="0" presId="urn:microsoft.com/office/officeart/2005/8/layout/vList5"/>
    <dgm:cxn modelId="{233158B5-0752-4448-BDFF-93ED10F8DC59}" srcId="{A122297C-2C4B-4D1E-B6A4-EDD01808DEA7}" destId="{C015E4D5-83FF-4306-97C6-A49C88BCE39D}" srcOrd="0" destOrd="0" parTransId="{8F39871D-1001-4CE0-8E4C-69618F1D6B88}" sibTransId="{75266FA0-1268-454E-9F0F-2EAC495E32EC}"/>
    <dgm:cxn modelId="{5D754390-ABB6-43F6-8329-9330141DE6A7}" type="presOf" srcId="{307BAFAA-31D4-4810-8341-391154747051}" destId="{BA9E8D29-5519-46E8-BBB3-E03E7E6932FA}" srcOrd="0" destOrd="0" presId="urn:microsoft.com/office/officeart/2005/8/layout/vList5"/>
    <dgm:cxn modelId="{44FF8603-16A9-455E-A4D6-90416863D559}" srcId="{EC7E07CC-829E-4481-A091-E2A90C6B402A}" destId="{307BAFAA-31D4-4810-8341-391154747051}" srcOrd="6" destOrd="0" parTransId="{40DE6773-7A6E-4BE9-AB7F-A99CCB05B707}" sibTransId="{3D349D6F-FC33-433B-85A9-F6BB49AFE97F}"/>
    <dgm:cxn modelId="{E976883F-23FE-420F-92C9-9FD8BA77F2D8}" type="presOf" srcId="{BF40A508-62D2-45DA-BC6D-8D52D82954FE}" destId="{FA13BA1D-3CB6-4382-8BB0-3E58FBB21D97}" srcOrd="0" destOrd="0" presId="urn:microsoft.com/office/officeart/2005/8/layout/vList5"/>
    <dgm:cxn modelId="{F762371B-9D25-4A41-9D0A-E43CDAEC9462}" srcId="{CEFA49DB-A8AA-4C2E-B948-981A03DF2240}" destId="{2BAB69CB-2E8F-49AA-8B67-C8492FF96A9A}" srcOrd="1" destOrd="0" parTransId="{C5698F51-1075-4C91-8335-ADDF18552CF5}" sibTransId="{C1A5BE66-B295-4A9D-97FA-E36F283B1DE5}"/>
    <dgm:cxn modelId="{38F72B22-1CC0-4564-83C3-D65557DBE044}" type="presOf" srcId="{6C87F1DB-DB16-4FD3-B4B3-F23E7287580E}" destId="{52563E37-11F5-4A85-9B87-72C81FC7B981}" srcOrd="0" destOrd="0" presId="urn:microsoft.com/office/officeart/2005/8/layout/vList5"/>
    <dgm:cxn modelId="{ED085FE7-0A48-4F0A-BCF4-CBBB62B62D4B}" srcId="{6C87F1DB-DB16-4FD3-B4B3-F23E7287580E}" destId="{906F63A1-1EE4-4A91-9603-F350C9DC848D}" srcOrd="1" destOrd="0" parTransId="{8F3D069C-B8CA-4D65-9D30-4E60ABC65E41}" sibTransId="{BBE45B60-DFD6-4278-B4DD-258B27891DB5}"/>
    <dgm:cxn modelId="{9BACC1D2-FB07-48FC-932E-9F2DA5FA06D4}" type="presOf" srcId="{C015E4D5-83FF-4306-97C6-A49C88BCE39D}" destId="{064633D4-1C1B-4131-8A14-F825AEA4D1C7}" srcOrd="0" destOrd="0" presId="urn:microsoft.com/office/officeart/2005/8/layout/vList5"/>
    <dgm:cxn modelId="{340E79AD-B303-485D-8C53-1EBB5C2B4184}" srcId="{1A16DB03-20EE-4963-94EC-A8ED188B5467}" destId="{BB4F4B5C-06C4-4BA8-8F6C-FC971569DA46}" srcOrd="0" destOrd="0" parTransId="{76B00407-A1A8-472F-86A8-BA523D3BD780}" sibTransId="{DFCB9257-4930-4F61-95D8-31A188DFA20A}"/>
    <dgm:cxn modelId="{1DA5F039-280A-4852-A7AC-51141B2EBB26}" srcId="{6C87F1DB-DB16-4FD3-B4B3-F23E7287580E}" destId="{C13CCCA7-630F-4826-BE45-03C30391466D}" srcOrd="0" destOrd="0" parTransId="{A984D31F-EB7B-45D4-81BD-41A2455674AE}" sibTransId="{3DCF2A1E-06E7-4873-917D-081F34B044B4}"/>
    <dgm:cxn modelId="{206EF83C-5010-47CF-BBD1-A4150B024349}" srcId="{E8D93488-1BB9-4C07-860B-A1114C35E57C}" destId="{7F4A9E80-F6E8-43FA-B422-7DC6A56D0859}" srcOrd="0" destOrd="0" parTransId="{14292396-CB97-4554-BF13-AA365956AAC3}" sibTransId="{B283ACBE-F93B-4EA8-A0C3-C5839AFE1390}"/>
    <dgm:cxn modelId="{0AE7206C-0119-4A69-9160-ACA289DB4BBF}" srcId="{EC7E07CC-829E-4481-A091-E2A90C6B402A}" destId="{6C87F1DB-DB16-4FD3-B4B3-F23E7287580E}" srcOrd="1" destOrd="0" parTransId="{70916343-8340-49AD-9752-A64A7AF757DC}" sibTransId="{4710545E-5CFA-4B05-84D6-89AE5D019DC4}"/>
    <dgm:cxn modelId="{84965982-4DBA-4BF7-A9CA-C57285EAE87C}" srcId="{EC7E07CC-829E-4481-A091-E2A90C6B402A}" destId="{CEFA49DB-A8AA-4C2E-B948-981A03DF2240}" srcOrd="2" destOrd="0" parTransId="{3A997486-3FCA-4A45-B009-58E9DC194B15}" sibTransId="{9991F6B0-C5DA-4B9F-A5C3-95F76AF74E3C}"/>
    <dgm:cxn modelId="{B6F2FF2A-D49A-4D30-BAA4-B24BF81408BB}" type="presOf" srcId="{A122297C-2C4B-4D1E-B6A4-EDD01808DEA7}" destId="{45BAF493-72EF-49BD-B6AE-1977E55A484A}" srcOrd="0" destOrd="0" presId="urn:microsoft.com/office/officeart/2005/8/layout/vList5"/>
    <dgm:cxn modelId="{F6C99179-10CD-405A-8E5C-31667C5F533A}" type="presOf" srcId="{7F4A9E80-F6E8-43FA-B422-7DC6A56D0859}" destId="{07E18508-4342-4D01-AC07-F0F7D66A576F}" srcOrd="0" destOrd="0" presId="urn:microsoft.com/office/officeart/2005/8/layout/vList5"/>
    <dgm:cxn modelId="{CCB9B3DD-70FC-4D0F-8038-11A5B9409931}" type="presOf" srcId="{BB4F4B5C-06C4-4BA8-8F6C-FC971569DA46}" destId="{908825A7-AD5E-4195-B185-2600D92FFF01}" srcOrd="0" destOrd="0" presId="urn:microsoft.com/office/officeart/2005/8/layout/vList5"/>
    <dgm:cxn modelId="{CACF0A0F-6AD0-4344-98EB-CB33EFA81BFE}" type="presParOf" srcId="{034F7517-04ED-41E0-ACE3-D6E73193581D}" destId="{033790C0-C98A-4A8E-BFBB-1568E58A97A9}" srcOrd="0" destOrd="0" presId="urn:microsoft.com/office/officeart/2005/8/layout/vList5"/>
    <dgm:cxn modelId="{11C2E17D-6832-48CB-9CF4-4D066ABCFAD7}" type="presParOf" srcId="{033790C0-C98A-4A8E-BFBB-1568E58A97A9}" destId="{3F45DA9A-4F95-4BDA-B5E6-91C498DFEE18}" srcOrd="0" destOrd="0" presId="urn:microsoft.com/office/officeart/2005/8/layout/vList5"/>
    <dgm:cxn modelId="{35527D79-D14A-40DB-9034-7BB35E792D89}" type="presParOf" srcId="{033790C0-C98A-4A8E-BFBB-1568E58A97A9}" destId="{FA13BA1D-3CB6-4382-8BB0-3E58FBB21D97}" srcOrd="1" destOrd="0" presId="urn:microsoft.com/office/officeart/2005/8/layout/vList5"/>
    <dgm:cxn modelId="{23DCC05B-A52D-4D08-8284-9963B90BC934}" type="presParOf" srcId="{034F7517-04ED-41E0-ACE3-D6E73193581D}" destId="{B63119E4-4AB4-40E6-B993-BC7D5F419B8A}" srcOrd="1" destOrd="0" presId="urn:microsoft.com/office/officeart/2005/8/layout/vList5"/>
    <dgm:cxn modelId="{2CBF2409-6246-496E-A554-F93080E77708}" type="presParOf" srcId="{034F7517-04ED-41E0-ACE3-D6E73193581D}" destId="{F9865126-2DBA-4A64-9320-E08638A6DE63}" srcOrd="2" destOrd="0" presId="urn:microsoft.com/office/officeart/2005/8/layout/vList5"/>
    <dgm:cxn modelId="{ECFE8711-8089-4EE4-9698-7CA430DE8289}" type="presParOf" srcId="{F9865126-2DBA-4A64-9320-E08638A6DE63}" destId="{52563E37-11F5-4A85-9B87-72C81FC7B981}" srcOrd="0" destOrd="0" presId="urn:microsoft.com/office/officeart/2005/8/layout/vList5"/>
    <dgm:cxn modelId="{BAB93596-9788-45FE-A826-2CDA7A0E61E4}" type="presParOf" srcId="{F9865126-2DBA-4A64-9320-E08638A6DE63}" destId="{F471EC8D-076C-4195-AED0-2DE0A7BB305F}" srcOrd="1" destOrd="0" presId="urn:microsoft.com/office/officeart/2005/8/layout/vList5"/>
    <dgm:cxn modelId="{C92D58B5-7D9E-46D2-966B-7A9E50067D90}" type="presParOf" srcId="{034F7517-04ED-41E0-ACE3-D6E73193581D}" destId="{5DAC728C-10AF-41C4-8BC1-BBF6E32B8EF3}" srcOrd="3" destOrd="0" presId="urn:microsoft.com/office/officeart/2005/8/layout/vList5"/>
    <dgm:cxn modelId="{9470E22F-584C-443E-803F-A0C398BF991F}" type="presParOf" srcId="{034F7517-04ED-41E0-ACE3-D6E73193581D}" destId="{DAFC198F-F10F-4D45-9ADA-1B06A35CB839}" srcOrd="4" destOrd="0" presId="urn:microsoft.com/office/officeart/2005/8/layout/vList5"/>
    <dgm:cxn modelId="{885D80CD-093F-496C-9D7A-78320E2E6415}" type="presParOf" srcId="{DAFC198F-F10F-4D45-9ADA-1B06A35CB839}" destId="{3BFAB572-F0D6-4AEC-950E-CB1B0615F8F5}" srcOrd="0" destOrd="0" presId="urn:microsoft.com/office/officeart/2005/8/layout/vList5"/>
    <dgm:cxn modelId="{A15939BC-B151-4903-A579-EEA394CE1497}" type="presParOf" srcId="{DAFC198F-F10F-4D45-9ADA-1B06A35CB839}" destId="{35FA874E-B058-485F-AA8F-567300798C6C}" srcOrd="1" destOrd="0" presId="urn:microsoft.com/office/officeart/2005/8/layout/vList5"/>
    <dgm:cxn modelId="{44F6FBD8-2C7D-48B6-979E-979284EE09E7}" type="presParOf" srcId="{034F7517-04ED-41E0-ACE3-D6E73193581D}" destId="{FAC33F7D-CE7D-435E-B5B1-60717D12099F}" srcOrd="5" destOrd="0" presId="urn:microsoft.com/office/officeart/2005/8/layout/vList5"/>
    <dgm:cxn modelId="{1A4BA7E6-588D-4D74-B3C0-61CE6CA69D71}" type="presParOf" srcId="{034F7517-04ED-41E0-ACE3-D6E73193581D}" destId="{6604B916-AD7C-4B2D-B488-A4E6FA1324F8}" srcOrd="6" destOrd="0" presId="urn:microsoft.com/office/officeart/2005/8/layout/vList5"/>
    <dgm:cxn modelId="{FC02EFB2-1BAD-4590-82EE-873C2A72A320}" type="presParOf" srcId="{6604B916-AD7C-4B2D-B488-A4E6FA1324F8}" destId="{B7D78849-CA66-4EE0-9D06-82DE89DC7CB3}" srcOrd="0" destOrd="0" presId="urn:microsoft.com/office/officeart/2005/8/layout/vList5"/>
    <dgm:cxn modelId="{AB461285-D2EB-4981-8503-89C9ECDF0763}" type="presParOf" srcId="{6604B916-AD7C-4B2D-B488-A4E6FA1324F8}" destId="{908825A7-AD5E-4195-B185-2600D92FFF01}" srcOrd="1" destOrd="0" presId="urn:microsoft.com/office/officeart/2005/8/layout/vList5"/>
    <dgm:cxn modelId="{E3E8E40C-F676-41AD-B232-B5196C004274}" type="presParOf" srcId="{034F7517-04ED-41E0-ACE3-D6E73193581D}" destId="{60EBC18A-C72C-4190-9395-DDEDEFE2686D}" srcOrd="7" destOrd="0" presId="urn:microsoft.com/office/officeart/2005/8/layout/vList5"/>
    <dgm:cxn modelId="{7A9EB487-B1B6-409B-83B0-44B76627012A}" type="presParOf" srcId="{034F7517-04ED-41E0-ACE3-D6E73193581D}" destId="{D153833D-8C2B-4F6E-9881-9017684A2C30}" srcOrd="8" destOrd="0" presId="urn:microsoft.com/office/officeart/2005/8/layout/vList5"/>
    <dgm:cxn modelId="{34D6CFCC-9A61-4903-8DCB-BC9C91BA4E11}" type="presParOf" srcId="{D153833D-8C2B-4F6E-9881-9017684A2C30}" destId="{107FD3E3-2C05-4E42-98E9-FA591B99F574}" srcOrd="0" destOrd="0" presId="urn:microsoft.com/office/officeart/2005/8/layout/vList5"/>
    <dgm:cxn modelId="{9F82CB14-628E-470F-BC55-1BD77AF7B6DC}" type="presParOf" srcId="{D153833D-8C2B-4F6E-9881-9017684A2C30}" destId="{07E18508-4342-4D01-AC07-F0F7D66A576F}" srcOrd="1" destOrd="0" presId="urn:microsoft.com/office/officeart/2005/8/layout/vList5"/>
    <dgm:cxn modelId="{F8D8F430-4DFF-4CCC-86E4-4A6A67BEA6DF}" type="presParOf" srcId="{034F7517-04ED-41E0-ACE3-D6E73193581D}" destId="{A93A844D-4130-480D-801A-0B483A14D2C9}" srcOrd="9" destOrd="0" presId="urn:microsoft.com/office/officeart/2005/8/layout/vList5"/>
    <dgm:cxn modelId="{84386408-6F56-48C1-98C3-B2E9ECBF7E41}" type="presParOf" srcId="{034F7517-04ED-41E0-ACE3-D6E73193581D}" destId="{6A7C0AE3-3C61-422E-B3C6-D5070C62C601}" srcOrd="10" destOrd="0" presId="urn:microsoft.com/office/officeart/2005/8/layout/vList5"/>
    <dgm:cxn modelId="{DE8E709C-BAB4-483D-ADFF-EEE08EBD2E11}" type="presParOf" srcId="{6A7C0AE3-3C61-422E-B3C6-D5070C62C601}" destId="{45BAF493-72EF-49BD-B6AE-1977E55A484A}" srcOrd="0" destOrd="0" presId="urn:microsoft.com/office/officeart/2005/8/layout/vList5"/>
    <dgm:cxn modelId="{CB9E4A25-C62F-40F9-AEB4-D8B503019464}" type="presParOf" srcId="{6A7C0AE3-3C61-422E-B3C6-D5070C62C601}" destId="{064633D4-1C1B-4131-8A14-F825AEA4D1C7}" srcOrd="1" destOrd="0" presId="urn:microsoft.com/office/officeart/2005/8/layout/vList5"/>
    <dgm:cxn modelId="{2D24CF14-BB4A-4471-B5EC-9F7006E7E801}" type="presParOf" srcId="{034F7517-04ED-41E0-ACE3-D6E73193581D}" destId="{C245AC8C-4F0D-486C-9430-C2531B4E660C}" srcOrd="11" destOrd="0" presId="urn:microsoft.com/office/officeart/2005/8/layout/vList5"/>
    <dgm:cxn modelId="{68C60E72-253F-4406-9A52-C7F4D1194E20}" type="presParOf" srcId="{034F7517-04ED-41E0-ACE3-D6E73193581D}" destId="{EBD77226-5CCB-44F4-850B-976211F8963D}" srcOrd="12" destOrd="0" presId="urn:microsoft.com/office/officeart/2005/8/layout/vList5"/>
    <dgm:cxn modelId="{EE801933-17A3-4E0A-9F90-85745A711313}" type="presParOf" srcId="{EBD77226-5CCB-44F4-850B-976211F8963D}" destId="{BA9E8D29-5519-46E8-BBB3-E03E7E6932FA}" srcOrd="0" destOrd="0" presId="urn:microsoft.com/office/officeart/2005/8/layout/vList5"/>
    <dgm:cxn modelId="{96E8C6BD-691D-4216-B3C4-881223D0227C}" type="presParOf" srcId="{EBD77226-5CCB-44F4-850B-976211F8963D}" destId="{1A530757-5014-4C4C-BA4F-8A16FEFEF0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3BA1D-3CB6-4382-8BB0-3E58FBB21D97}">
      <dsp:nvSpPr>
        <dsp:cNvPr id="0" name=""/>
        <dsp:cNvSpPr/>
      </dsp:nvSpPr>
      <dsp:spPr>
        <a:xfrm rot="5400000">
          <a:off x="6912219" y="-3066634"/>
          <a:ext cx="47677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err="1" smtClean="0"/>
            <a:t>Anionic</a:t>
          </a:r>
          <a:r>
            <a:rPr lang="tr-TR" sz="1200" kern="1200" dirty="0" smtClean="0"/>
            <a:t> </a:t>
          </a:r>
          <a:r>
            <a:rPr lang="tr-TR" sz="1200" kern="1200" dirty="0" err="1" smtClean="0"/>
            <a:t>polymer</a:t>
          </a:r>
          <a:endParaRPr lang="tr-TR" sz="1200" kern="1200" dirty="0"/>
        </a:p>
      </dsp:txBody>
      <dsp:txXfrm rot="-5400000">
        <a:off x="3785616" y="83243"/>
        <a:ext cx="6706710" cy="430229"/>
      </dsp:txXfrm>
    </dsp:sp>
    <dsp:sp modelId="{3F45DA9A-4F95-4BDA-B5E6-91C498DFEE18}">
      <dsp:nvSpPr>
        <dsp:cNvPr id="0" name=""/>
        <dsp:cNvSpPr/>
      </dsp:nvSpPr>
      <dsp:spPr>
        <a:xfrm>
          <a:off x="0" y="371"/>
          <a:ext cx="3785616" cy="5959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Virus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attachment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to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the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host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cell</a:t>
          </a:r>
          <a:endParaRPr lang="tr-TR" sz="1600" kern="1200" dirty="0"/>
        </a:p>
      </dsp:txBody>
      <dsp:txXfrm>
        <a:off x="29093" y="29464"/>
        <a:ext cx="3727430" cy="537785"/>
      </dsp:txXfrm>
    </dsp:sp>
    <dsp:sp modelId="{F471EC8D-076C-4195-AED0-2DE0A7BB305F}">
      <dsp:nvSpPr>
        <dsp:cNvPr id="0" name=""/>
        <dsp:cNvSpPr/>
      </dsp:nvSpPr>
      <dsp:spPr>
        <a:xfrm rot="5400000">
          <a:off x="6912219" y="-2440863"/>
          <a:ext cx="476777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err="1" smtClean="0"/>
            <a:t>Chemokine</a:t>
          </a:r>
          <a:r>
            <a:rPr lang="tr-TR" sz="1200" kern="1200" dirty="0" smtClean="0"/>
            <a:t> </a:t>
          </a:r>
          <a:r>
            <a:rPr lang="tr-TR" sz="1200" kern="1200" dirty="0" err="1" smtClean="0"/>
            <a:t>receptor</a:t>
          </a:r>
          <a:r>
            <a:rPr lang="tr-TR" sz="1200" kern="1200" dirty="0" smtClean="0"/>
            <a:t> </a:t>
          </a:r>
          <a:r>
            <a:rPr lang="tr-TR" sz="1200" kern="1200" dirty="0" err="1" smtClean="0"/>
            <a:t>inhibito</a:t>
          </a:r>
          <a:r>
            <a:rPr lang="tr-TR" sz="1200" kern="1200" dirty="0" smtClean="0"/>
            <a:t>, CD4 inhibitör, </a:t>
          </a:r>
          <a:r>
            <a:rPr lang="tr-TR" sz="1200" kern="1200" dirty="0" err="1" smtClean="0"/>
            <a:t>Enfuvirtide</a:t>
          </a: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200" kern="1200"/>
        </a:p>
      </dsp:txBody>
      <dsp:txXfrm rot="-5400000">
        <a:off x="3785616" y="709014"/>
        <a:ext cx="6706710" cy="430229"/>
      </dsp:txXfrm>
    </dsp:sp>
    <dsp:sp modelId="{52563E37-11F5-4A85-9B87-72C81FC7B981}">
      <dsp:nvSpPr>
        <dsp:cNvPr id="0" name=""/>
        <dsp:cNvSpPr/>
      </dsp:nvSpPr>
      <dsp:spPr>
        <a:xfrm>
          <a:off x="0" y="626142"/>
          <a:ext cx="3785616" cy="5959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Virus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entry</a:t>
          </a:r>
          <a:endParaRPr lang="tr-TR" sz="1600" kern="1200" dirty="0"/>
        </a:p>
      </dsp:txBody>
      <dsp:txXfrm>
        <a:off x="29093" y="655235"/>
        <a:ext cx="3727430" cy="537785"/>
      </dsp:txXfrm>
    </dsp:sp>
    <dsp:sp modelId="{35FA874E-B058-485F-AA8F-567300798C6C}">
      <dsp:nvSpPr>
        <dsp:cNvPr id="0" name=""/>
        <dsp:cNvSpPr/>
      </dsp:nvSpPr>
      <dsp:spPr>
        <a:xfrm rot="5400000">
          <a:off x="6912219" y="-1815093"/>
          <a:ext cx="476777" cy="672998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NRTI</a:t>
          </a: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NNRTI</a:t>
          </a:r>
          <a:endParaRPr lang="tr-TR" sz="1200" kern="1200" dirty="0"/>
        </a:p>
      </dsp:txBody>
      <dsp:txXfrm rot="-5400000">
        <a:off x="3785616" y="1334784"/>
        <a:ext cx="6706710" cy="430229"/>
      </dsp:txXfrm>
    </dsp:sp>
    <dsp:sp modelId="{3BFAB572-F0D6-4AEC-950E-CB1B0615F8F5}">
      <dsp:nvSpPr>
        <dsp:cNvPr id="0" name=""/>
        <dsp:cNvSpPr/>
      </dsp:nvSpPr>
      <dsp:spPr>
        <a:xfrm>
          <a:off x="0" y="1251912"/>
          <a:ext cx="3785616" cy="5959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Reverse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transcription</a:t>
          </a:r>
          <a:endParaRPr lang="tr-TR" sz="1600" kern="1200" dirty="0"/>
        </a:p>
      </dsp:txBody>
      <dsp:txXfrm>
        <a:off x="29093" y="1281005"/>
        <a:ext cx="3727430" cy="537785"/>
      </dsp:txXfrm>
    </dsp:sp>
    <dsp:sp modelId="{908825A7-AD5E-4195-B185-2600D92FFF01}">
      <dsp:nvSpPr>
        <dsp:cNvPr id="0" name=""/>
        <dsp:cNvSpPr/>
      </dsp:nvSpPr>
      <dsp:spPr>
        <a:xfrm rot="5400000">
          <a:off x="6912219" y="-1189323"/>
          <a:ext cx="476777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err="1" smtClean="0"/>
            <a:t>Integrase</a:t>
          </a:r>
          <a:r>
            <a:rPr lang="tr-TR" sz="1200" kern="1200" dirty="0" smtClean="0"/>
            <a:t> </a:t>
          </a:r>
          <a:r>
            <a:rPr lang="tr-TR" sz="1200" kern="1200" dirty="0" err="1" smtClean="0"/>
            <a:t>inhibitors</a:t>
          </a:r>
          <a:endParaRPr lang="tr-TR" sz="1200" kern="1200" dirty="0"/>
        </a:p>
      </dsp:txBody>
      <dsp:txXfrm rot="-5400000">
        <a:off x="3785616" y="1960554"/>
        <a:ext cx="6706710" cy="430229"/>
      </dsp:txXfrm>
    </dsp:sp>
    <dsp:sp modelId="{B7D78849-CA66-4EE0-9D06-82DE89DC7CB3}">
      <dsp:nvSpPr>
        <dsp:cNvPr id="0" name=""/>
        <dsp:cNvSpPr/>
      </dsp:nvSpPr>
      <dsp:spPr>
        <a:xfrm>
          <a:off x="0" y="1877683"/>
          <a:ext cx="3785616" cy="5959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Integration of </a:t>
          </a:r>
          <a:r>
            <a:rPr lang="tr-TR" sz="1600" kern="1200" dirty="0" err="1" smtClean="0"/>
            <a:t>viral</a:t>
          </a:r>
          <a:r>
            <a:rPr lang="tr-TR" sz="1600" kern="1200" dirty="0" smtClean="0"/>
            <a:t> DNA </a:t>
          </a:r>
          <a:r>
            <a:rPr lang="tr-TR" sz="1600" kern="1200" dirty="0" err="1" smtClean="0"/>
            <a:t>into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host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genome</a:t>
          </a:r>
          <a:endParaRPr lang="tr-TR" sz="1600" kern="1200" dirty="0"/>
        </a:p>
      </dsp:txBody>
      <dsp:txXfrm>
        <a:off x="29093" y="1906776"/>
        <a:ext cx="3727430" cy="537785"/>
      </dsp:txXfrm>
    </dsp:sp>
    <dsp:sp modelId="{07E18508-4342-4D01-AC07-F0F7D66A576F}">
      <dsp:nvSpPr>
        <dsp:cNvPr id="0" name=""/>
        <dsp:cNvSpPr/>
      </dsp:nvSpPr>
      <dsp:spPr>
        <a:xfrm rot="5400000">
          <a:off x="6912219" y="-563552"/>
          <a:ext cx="476777" cy="6729984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200" kern="1200"/>
        </a:p>
      </dsp:txBody>
      <dsp:txXfrm rot="-5400000">
        <a:off x="3785616" y="2586325"/>
        <a:ext cx="6706710" cy="430229"/>
      </dsp:txXfrm>
    </dsp:sp>
    <dsp:sp modelId="{107FD3E3-2C05-4E42-98E9-FA591B99F574}">
      <dsp:nvSpPr>
        <dsp:cNvPr id="0" name=""/>
        <dsp:cNvSpPr/>
      </dsp:nvSpPr>
      <dsp:spPr>
        <a:xfrm>
          <a:off x="0" y="2503453"/>
          <a:ext cx="3785616" cy="5959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Trasncription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and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translation</a:t>
          </a:r>
          <a:endParaRPr lang="tr-TR" sz="1600" kern="1200" dirty="0"/>
        </a:p>
      </dsp:txBody>
      <dsp:txXfrm>
        <a:off x="29093" y="2532546"/>
        <a:ext cx="3727430" cy="537785"/>
      </dsp:txXfrm>
    </dsp:sp>
    <dsp:sp modelId="{064633D4-1C1B-4131-8A14-F825AEA4D1C7}">
      <dsp:nvSpPr>
        <dsp:cNvPr id="0" name=""/>
        <dsp:cNvSpPr/>
      </dsp:nvSpPr>
      <dsp:spPr>
        <a:xfrm rot="5400000">
          <a:off x="6912219" y="62217"/>
          <a:ext cx="47677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err="1" smtClean="0"/>
            <a:t>PIs</a:t>
          </a:r>
          <a:endParaRPr lang="tr-TR" sz="1200" kern="1200" dirty="0"/>
        </a:p>
      </dsp:txBody>
      <dsp:txXfrm rot="-5400000">
        <a:off x="3785616" y="3212094"/>
        <a:ext cx="6706710" cy="430229"/>
      </dsp:txXfrm>
    </dsp:sp>
    <dsp:sp modelId="{45BAF493-72EF-49BD-B6AE-1977E55A484A}">
      <dsp:nvSpPr>
        <dsp:cNvPr id="0" name=""/>
        <dsp:cNvSpPr/>
      </dsp:nvSpPr>
      <dsp:spPr>
        <a:xfrm>
          <a:off x="0" y="3129223"/>
          <a:ext cx="3785616" cy="5959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Proteolytic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processing</a:t>
          </a:r>
          <a:r>
            <a:rPr lang="tr-TR" sz="1600" kern="1200" dirty="0" smtClean="0"/>
            <a:t> of </a:t>
          </a:r>
          <a:r>
            <a:rPr lang="tr-TR" sz="1600" kern="1200" dirty="0" err="1" smtClean="0"/>
            <a:t>viral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proteins</a:t>
          </a:r>
          <a:endParaRPr lang="tr-TR" sz="1600" kern="1200" dirty="0"/>
        </a:p>
      </dsp:txBody>
      <dsp:txXfrm>
        <a:off x="29093" y="3158316"/>
        <a:ext cx="3727430" cy="537785"/>
      </dsp:txXfrm>
    </dsp:sp>
    <dsp:sp modelId="{1A530757-5014-4C4C-BA4F-8A16FEFEF0AD}">
      <dsp:nvSpPr>
        <dsp:cNvPr id="0" name=""/>
        <dsp:cNvSpPr/>
      </dsp:nvSpPr>
      <dsp:spPr>
        <a:xfrm rot="5400000">
          <a:off x="6912219" y="687988"/>
          <a:ext cx="476777" cy="672998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200" kern="1200"/>
        </a:p>
      </dsp:txBody>
      <dsp:txXfrm rot="-5400000">
        <a:off x="3785616" y="3837865"/>
        <a:ext cx="6706710" cy="430229"/>
      </dsp:txXfrm>
    </dsp:sp>
    <dsp:sp modelId="{BA9E8D29-5519-46E8-BBB3-E03E7E6932FA}">
      <dsp:nvSpPr>
        <dsp:cNvPr id="0" name=""/>
        <dsp:cNvSpPr/>
      </dsp:nvSpPr>
      <dsp:spPr>
        <a:xfrm>
          <a:off x="0" y="3754994"/>
          <a:ext cx="3785616" cy="5959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Budding</a:t>
          </a:r>
          <a:r>
            <a:rPr lang="tr-TR" sz="1600" kern="1200" dirty="0" smtClean="0"/>
            <a:t> of </a:t>
          </a:r>
          <a:r>
            <a:rPr lang="tr-TR" sz="1600" kern="1200" dirty="0" err="1" smtClean="0"/>
            <a:t>new</a:t>
          </a:r>
          <a:r>
            <a:rPr lang="tr-TR" sz="1600" kern="1200" dirty="0" smtClean="0"/>
            <a:t> virüs </a:t>
          </a:r>
          <a:r>
            <a:rPr lang="tr-TR" sz="1600" kern="1200" dirty="0" err="1" smtClean="0"/>
            <a:t>particles</a:t>
          </a:r>
          <a:endParaRPr lang="tr-TR" sz="1600" kern="1200" dirty="0"/>
        </a:p>
      </dsp:txBody>
      <dsp:txXfrm>
        <a:off x="29093" y="3784087"/>
        <a:ext cx="3727430" cy="537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81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47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9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92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21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8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75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21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01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38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9539A-BDC9-42A5-AC80-AA15FF621C77}" type="datetimeFigureOut">
              <a:rPr lang="tr-TR" smtClean="0"/>
              <a:t>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8A07E-979C-42C5-BC9B-DD266AC843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21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10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Antiviral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2847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Integrase inhibitors (INIs)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smtClean="0"/>
              <a:t>lock the action of integrase, a viral enzyme that inserts the viral genome into the DNA of the host cell. </a:t>
            </a:r>
            <a:endParaRPr lang="tr-TR" dirty="0" smtClean="0"/>
          </a:p>
          <a:p>
            <a:r>
              <a:rPr lang="tr-TR" dirty="0" err="1" smtClean="0"/>
              <a:t>Dolutegravir</a:t>
            </a:r>
            <a:endParaRPr lang="tr-TR" dirty="0" smtClean="0"/>
          </a:p>
          <a:p>
            <a:r>
              <a:rPr lang="tr-TR" dirty="0" err="1" smtClean="0"/>
              <a:t>Elvitegravir</a:t>
            </a:r>
            <a:endParaRPr lang="tr-TR" dirty="0" smtClean="0"/>
          </a:p>
          <a:p>
            <a:r>
              <a:rPr lang="tr-TR" dirty="0" err="1" smtClean="0"/>
              <a:t>Raltegravir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467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Fusion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Blocking cognate virus–receptor interactions is the most obvious antiviral paradigm for entry </a:t>
            </a:r>
            <a:r>
              <a:rPr lang="en-US" dirty="0" smtClean="0"/>
              <a:t>inhibitors</a:t>
            </a:r>
            <a:r>
              <a:rPr lang="tr-TR" dirty="0" smtClean="0"/>
              <a:t>- </a:t>
            </a:r>
            <a:r>
              <a:rPr lang="en-US" dirty="0" err="1" smtClean="0"/>
              <a:t>maraviroc</a:t>
            </a:r>
            <a:r>
              <a:rPr lang="tr-TR" dirty="0" smtClean="0"/>
              <a:t>- </a:t>
            </a:r>
            <a:r>
              <a:rPr lang="en-US" dirty="0" smtClean="0"/>
              <a:t>CC </a:t>
            </a:r>
            <a:r>
              <a:rPr lang="en-US" dirty="0"/>
              <a:t>chemokine receptor 5 (CCR5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/>
              <a:t>cholesterol and unsaturated phospholipids can increase and decrease membrane </a:t>
            </a:r>
            <a:r>
              <a:rPr lang="en-US" dirty="0" smtClean="0"/>
              <a:t>rigidity</a:t>
            </a:r>
            <a:endParaRPr lang="tr-TR" dirty="0"/>
          </a:p>
          <a:p>
            <a:r>
              <a:rPr lang="en-US" dirty="0" err="1" smtClean="0"/>
              <a:t>maraviroc</a:t>
            </a:r>
            <a:endParaRPr lang="tr-TR" dirty="0" smtClean="0"/>
          </a:p>
          <a:p>
            <a:r>
              <a:rPr lang="tr-TR" dirty="0" err="1" smtClean="0"/>
              <a:t>enfuvirtide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96338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CCR5 </a:t>
            </a:r>
            <a:r>
              <a:rPr lang="tr-TR" dirty="0" err="1" smtClean="0"/>
              <a:t>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</a:t>
            </a:r>
            <a:r>
              <a:rPr lang="en-US" dirty="0" err="1" smtClean="0"/>
              <a:t>revent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CD4 T-cells by blocking the CCR5 </a:t>
            </a:r>
            <a:r>
              <a:rPr lang="en-US" dirty="0" smtClean="0"/>
              <a:t>receptor</a:t>
            </a:r>
            <a:r>
              <a:rPr lang="tr-TR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Maraviroc</a:t>
            </a:r>
            <a:endParaRPr lang="tr-TR" dirty="0" smtClean="0"/>
          </a:p>
          <a:p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When </a:t>
            </a:r>
            <a:r>
              <a:rPr lang="en-US" dirty="0"/>
              <a:t>the CCR5 receptor is unavailable, </a:t>
            </a:r>
            <a:r>
              <a:rPr lang="tr-TR" dirty="0" err="1" smtClean="0"/>
              <a:t>tropic</a:t>
            </a:r>
            <a:r>
              <a:rPr lang="tr-TR" dirty="0" smtClean="0"/>
              <a:t> site </a:t>
            </a:r>
            <a:r>
              <a:rPr lang="en-US" dirty="0" smtClean="0"/>
              <a:t>cannot </a:t>
            </a:r>
            <a:r>
              <a:rPr lang="en-US" dirty="0"/>
              <a:t>engage with a CD4 T-cell to infect the cell. </a:t>
            </a:r>
            <a:endParaRPr lang="tr-TR" dirty="0" smtClean="0"/>
          </a:p>
          <a:p>
            <a:r>
              <a:rPr lang="tr-TR" dirty="0" err="1" smtClean="0"/>
              <a:t>Aplaviroc</a:t>
            </a:r>
            <a:endParaRPr lang="tr-TR" dirty="0" smtClean="0"/>
          </a:p>
          <a:p>
            <a:r>
              <a:rPr lang="tr-TR" dirty="0" err="1" smtClean="0"/>
              <a:t>Vicriviroc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929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2384" y="-1616075"/>
            <a:ext cx="10515600" cy="1325563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302976"/>
              </p:ext>
            </p:extLst>
          </p:nvPr>
        </p:nvGraphicFramePr>
        <p:xfrm>
          <a:off x="580293" y="79399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617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Foot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Moth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en-US" dirty="0" smtClean="0"/>
              <a:t>antiviral treatment in a vaccinated zone could protect against viral dissemination and fill the time gap between vaccination and the development of protective immunity.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ribavirin</a:t>
            </a:r>
            <a:r>
              <a:rPr lang="tr-TR" dirty="0" smtClean="0"/>
              <a:t>, ′2′-C-methylcytidine, </a:t>
            </a:r>
            <a:r>
              <a:rPr lang="tr-TR" dirty="0" err="1" smtClean="0"/>
              <a:t>pyrazinecarboxamide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Immunomodulators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IFN</a:t>
            </a:r>
          </a:p>
          <a:p>
            <a:r>
              <a:rPr lang="tr-TR" dirty="0" err="1" smtClean="0"/>
              <a:t>Acyclic</a:t>
            </a:r>
            <a:r>
              <a:rPr lang="tr-TR" dirty="0" smtClean="0"/>
              <a:t> </a:t>
            </a:r>
            <a:r>
              <a:rPr lang="tr-TR" dirty="0" err="1" smtClean="0"/>
              <a:t>nucleoside</a:t>
            </a:r>
            <a:r>
              <a:rPr lang="tr-TR" dirty="0" smtClean="0"/>
              <a:t> </a:t>
            </a:r>
            <a:r>
              <a:rPr lang="tr-TR" dirty="0" err="1" smtClean="0"/>
              <a:t>phosphonates</a:t>
            </a:r>
            <a:r>
              <a:rPr lang="tr-TR" dirty="0" smtClean="0"/>
              <a:t>- </a:t>
            </a:r>
            <a:r>
              <a:rPr lang="tr-TR" dirty="0" err="1" smtClean="0"/>
              <a:t>cidofovir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Feline</a:t>
            </a:r>
            <a:r>
              <a:rPr lang="tr-TR" dirty="0" smtClean="0"/>
              <a:t> herpesvirus1- </a:t>
            </a:r>
            <a:r>
              <a:rPr lang="tr-TR" dirty="0" err="1" smtClean="0"/>
              <a:t>Aciclovir</a:t>
            </a:r>
            <a:r>
              <a:rPr lang="tr-TR" dirty="0" smtClean="0"/>
              <a:t>, </a:t>
            </a:r>
            <a:r>
              <a:rPr lang="tr-TR" dirty="0" err="1" smtClean="0"/>
              <a:t>ganciclovir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penciclovir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acyclic</a:t>
            </a:r>
            <a:r>
              <a:rPr lang="tr-TR" dirty="0" smtClean="0"/>
              <a:t> </a:t>
            </a:r>
            <a:r>
              <a:rPr lang="tr-TR" dirty="0" err="1" smtClean="0"/>
              <a:t>nucleoside</a:t>
            </a:r>
            <a:r>
              <a:rPr lang="tr-TR" dirty="0" smtClean="0"/>
              <a:t>, </a:t>
            </a:r>
            <a:r>
              <a:rPr lang="tr-TR" dirty="0" err="1" smtClean="0"/>
              <a:t>recombinant</a:t>
            </a:r>
            <a:r>
              <a:rPr lang="tr-TR" dirty="0" smtClean="0"/>
              <a:t> </a:t>
            </a:r>
            <a:r>
              <a:rPr lang="tr-TR" dirty="0" err="1" smtClean="0"/>
              <a:t>feline</a:t>
            </a:r>
            <a:r>
              <a:rPr lang="tr-TR" dirty="0" smtClean="0"/>
              <a:t> IFN-</a:t>
            </a:r>
            <a:r>
              <a:rPr lang="el-GR" dirty="0" smtClean="0"/>
              <a:t>ω</a:t>
            </a:r>
            <a:endParaRPr lang="tr-TR" dirty="0" smtClean="0"/>
          </a:p>
          <a:p>
            <a:r>
              <a:rPr lang="tr-TR" dirty="0" err="1" smtClean="0"/>
              <a:t>Feline</a:t>
            </a:r>
            <a:r>
              <a:rPr lang="tr-TR" dirty="0" smtClean="0"/>
              <a:t> </a:t>
            </a:r>
            <a:r>
              <a:rPr lang="tr-TR" dirty="0" err="1" smtClean="0"/>
              <a:t>retrovirus</a:t>
            </a:r>
            <a:r>
              <a:rPr lang="tr-TR" dirty="0" smtClean="0"/>
              <a:t>- IFN</a:t>
            </a:r>
          </a:p>
          <a:p>
            <a:r>
              <a:rPr lang="tr-TR" dirty="0" smtClean="0"/>
              <a:t>Canine </a:t>
            </a:r>
            <a:r>
              <a:rPr lang="tr-TR" dirty="0" err="1" smtClean="0"/>
              <a:t>viral</a:t>
            </a:r>
            <a:r>
              <a:rPr lang="tr-TR" dirty="0" smtClean="0"/>
              <a:t>- </a:t>
            </a:r>
            <a:r>
              <a:rPr lang="en-US" dirty="0" smtClean="0"/>
              <a:t>feline IFN-ω is licensed for use in dogs with CPV-2</a:t>
            </a:r>
            <a:r>
              <a:rPr lang="tr-TR" dirty="0" smtClean="0"/>
              <a:t> (canine </a:t>
            </a:r>
            <a:r>
              <a:rPr lang="tr-TR" dirty="0" err="1" smtClean="0"/>
              <a:t>parvoviral</a:t>
            </a:r>
            <a:r>
              <a:rPr lang="tr-TR" dirty="0" smtClean="0"/>
              <a:t>)</a:t>
            </a:r>
            <a:r>
              <a:rPr lang="en-US" dirty="0" smtClean="0"/>
              <a:t> clinical infection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4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iruses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obligate intracellular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microorganisms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Utilize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metabolic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enzymes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ribosomes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protein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synthesis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Drugs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must penetrate host cells.</a:t>
            </a:r>
          </a:p>
          <a:p>
            <a:pPr marL="0" indent="0" algn="just"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negatively impact normal pathways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host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Narrow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therapeutic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compared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antibacterials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906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</a:t>
            </a:r>
            <a:r>
              <a:rPr lang="en-US" dirty="0" err="1" smtClean="0"/>
              <a:t>nterfere</a:t>
            </a:r>
            <a:r>
              <a:rPr lang="en-US" dirty="0" smtClean="0"/>
              <a:t> </a:t>
            </a:r>
            <a:r>
              <a:rPr lang="en-US" dirty="0"/>
              <a:t>with </a:t>
            </a:r>
            <a:endParaRPr lang="tr-TR" dirty="0" smtClean="0"/>
          </a:p>
          <a:p>
            <a:pPr lvl="1"/>
            <a:r>
              <a:rPr lang="en-US" dirty="0" smtClean="0"/>
              <a:t>viral </a:t>
            </a:r>
            <a:r>
              <a:rPr lang="en-US" dirty="0"/>
              <a:t>nucleic acid synthesis </a:t>
            </a:r>
            <a:endParaRPr lang="tr-TR" dirty="0"/>
          </a:p>
          <a:p>
            <a:pPr lvl="1"/>
            <a:r>
              <a:rPr lang="en-US" dirty="0" smtClean="0"/>
              <a:t>Regulation</a:t>
            </a:r>
            <a:endParaRPr lang="tr-TR" dirty="0" smtClean="0"/>
          </a:p>
          <a:p>
            <a:pPr lvl="1"/>
            <a:r>
              <a:rPr lang="en-US" dirty="0" smtClean="0"/>
              <a:t>viral cell binding</a:t>
            </a:r>
            <a:r>
              <a:rPr lang="tr-TR" dirty="0" smtClean="0"/>
              <a:t>- </a:t>
            </a:r>
            <a:r>
              <a:rPr lang="tr-TR" dirty="0" err="1" smtClean="0"/>
              <a:t>attachment</a:t>
            </a:r>
            <a:r>
              <a:rPr lang="tr-TR" dirty="0" smtClean="0"/>
              <a:t>/</a:t>
            </a:r>
            <a:r>
              <a:rPr lang="tr-TR" dirty="0" err="1" smtClean="0"/>
              <a:t>penetration</a:t>
            </a:r>
            <a:r>
              <a:rPr lang="tr-TR" dirty="0" smtClean="0"/>
              <a:t> (</a:t>
            </a:r>
            <a:r>
              <a:rPr lang="tr-TR" dirty="0" err="1" smtClean="0"/>
              <a:t>antiviral</a:t>
            </a:r>
            <a:r>
              <a:rPr lang="tr-TR" dirty="0" smtClean="0"/>
              <a:t> </a:t>
            </a:r>
            <a:r>
              <a:rPr lang="tr-TR" dirty="0" err="1" smtClean="0"/>
              <a:t>antibodies</a:t>
            </a:r>
            <a:r>
              <a:rPr lang="tr-TR" dirty="0" smtClean="0"/>
              <a:t>-gamma </a:t>
            </a:r>
            <a:r>
              <a:rPr lang="tr-TR" dirty="0" err="1" smtClean="0"/>
              <a:t>globulin</a:t>
            </a:r>
            <a:r>
              <a:rPr lang="tr-TR" dirty="0" smtClean="0"/>
              <a:t>)</a:t>
            </a:r>
          </a:p>
          <a:p>
            <a:pPr lvl="1"/>
            <a:r>
              <a:rPr lang="en-US" dirty="0" smtClean="0"/>
              <a:t>virus </a:t>
            </a:r>
            <a:r>
              <a:rPr lang="en-US" dirty="0" err="1" smtClean="0"/>
              <a:t>uncoating</a:t>
            </a:r>
            <a:r>
              <a:rPr lang="tr-TR" dirty="0" smtClean="0"/>
              <a:t> (interferon, </a:t>
            </a:r>
            <a:r>
              <a:rPr lang="tr-TR" dirty="0" err="1" smtClean="0"/>
              <a:t>amantadine</a:t>
            </a:r>
            <a:r>
              <a:rPr lang="tr-TR" dirty="0" smtClean="0"/>
              <a:t>, </a:t>
            </a:r>
            <a:r>
              <a:rPr lang="tr-TR" dirty="0" err="1" smtClean="0"/>
              <a:t>rimantadine</a:t>
            </a:r>
            <a:r>
              <a:rPr lang="tr-TR" dirty="0" smtClean="0"/>
              <a:t>)</a:t>
            </a:r>
          </a:p>
          <a:p>
            <a:pPr lvl="1"/>
            <a:r>
              <a:rPr lang="en-US" dirty="0" smtClean="0"/>
              <a:t>metabolic pathways </a:t>
            </a:r>
            <a:endParaRPr lang="tr-TR" dirty="0" smtClean="0"/>
          </a:p>
          <a:p>
            <a:pPr lvl="1"/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translation-fomivirsen</a:t>
            </a:r>
            <a:endParaRPr lang="tr-TR" dirty="0" smtClean="0"/>
          </a:p>
          <a:p>
            <a:pPr lvl="1"/>
            <a:r>
              <a:rPr lang="tr-TR" dirty="0" err="1" smtClean="0"/>
              <a:t>Transcription</a:t>
            </a:r>
            <a:r>
              <a:rPr lang="tr-TR" dirty="0" smtClean="0"/>
              <a:t>- </a:t>
            </a:r>
            <a:r>
              <a:rPr lang="tr-TR" dirty="0" err="1" smtClean="0"/>
              <a:t>inhibitors</a:t>
            </a:r>
            <a:r>
              <a:rPr lang="tr-TR" dirty="0" smtClean="0"/>
              <a:t> of DNA </a:t>
            </a:r>
            <a:r>
              <a:rPr lang="tr-TR" dirty="0" err="1" smtClean="0"/>
              <a:t>polymerase</a:t>
            </a:r>
            <a:r>
              <a:rPr lang="tr-TR" dirty="0" smtClean="0"/>
              <a:t>, </a:t>
            </a:r>
            <a:r>
              <a:rPr lang="tr-TR" dirty="0" err="1" smtClean="0"/>
              <a:t>Inhibitors</a:t>
            </a:r>
            <a:r>
              <a:rPr lang="tr-TR" dirty="0" smtClean="0"/>
              <a:t> of RNA </a:t>
            </a:r>
            <a:r>
              <a:rPr lang="tr-TR" dirty="0" err="1" smtClean="0"/>
              <a:t>dependent</a:t>
            </a:r>
            <a:r>
              <a:rPr lang="tr-TR" dirty="0" smtClean="0"/>
              <a:t> DNA </a:t>
            </a:r>
            <a:r>
              <a:rPr lang="tr-TR" dirty="0" err="1" smtClean="0"/>
              <a:t>polymerase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pPr marL="457200" lvl="1" indent="0">
              <a:buNone/>
            </a:pPr>
            <a:endParaRPr lang="tr-TR" dirty="0" smtClean="0"/>
          </a:p>
          <a:p>
            <a:r>
              <a:rPr lang="en-US" dirty="0" smtClean="0"/>
              <a:t>nucleic </a:t>
            </a:r>
            <a:r>
              <a:rPr lang="en-US" dirty="0"/>
              <a:t>acid analogs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RNA and DNA production.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nhibit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single steps in the viral replication </a:t>
            </a:r>
            <a:r>
              <a:rPr lang="tr-TR" dirty="0" smtClean="0"/>
              <a:t>– </a:t>
            </a:r>
            <a:r>
              <a:rPr lang="en-US" dirty="0" err="1" smtClean="0"/>
              <a:t>virustatic</a:t>
            </a:r>
            <a:r>
              <a:rPr lang="tr-TR" dirty="0" smtClean="0"/>
              <a:t> (</a:t>
            </a:r>
            <a:r>
              <a:rPr lang="tr-TR" dirty="0" err="1" smtClean="0"/>
              <a:t>temporary</a:t>
            </a:r>
            <a:r>
              <a:rPr lang="tr-TR" dirty="0" smtClean="0"/>
              <a:t>)- </a:t>
            </a:r>
            <a:r>
              <a:rPr lang="tr-TR" dirty="0" err="1" smtClean="0"/>
              <a:t>needs</a:t>
            </a:r>
            <a:r>
              <a:rPr lang="tr-TR" dirty="0" smtClean="0"/>
              <a:t> </a:t>
            </a:r>
            <a:r>
              <a:rPr lang="en-US" dirty="0" smtClean="0"/>
              <a:t>host </a:t>
            </a:r>
            <a:r>
              <a:rPr lang="en-US" dirty="0"/>
              <a:t>immune response.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778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Nucleoside</a:t>
            </a:r>
            <a:r>
              <a:rPr lang="tr-TR" dirty="0" smtClean="0"/>
              <a:t>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transcriptase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NRTIs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Non-nucleoside</a:t>
            </a:r>
            <a:r>
              <a:rPr lang="tr-TR" dirty="0" smtClean="0"/>
              <a:t>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transcriptase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NNRTIs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Protease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PIs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Integrase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INSTIs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Fusion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FIs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Chemokine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(CCR5 </a:t>
            </a:r>
            <a:r>
              <a:rPr lang="tr-TR" dirty="0" err="1" smtClean="0"/>
              <a:t>antagonists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48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Nucleoside</a:t>
            </a:r>
            <a:r>
              <a:rPr lang="tr-TR" dirty="0" smtClean="0"/>
              <a:t>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transcriptase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- (NRTI)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Block</a:t>
            </a:r>
            <a:r>
              <a:rPr lang="tr-TR" dirty="0" smtClean="0"/>
              <a:t>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transcriptase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/>
              <a:t>transcriptase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convert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RNA </a:t>
            </a:r>
            <a:r>
              <a:rPr lang="tr-TR" dirty="0" err="1"/>
              <a:t>into</a:t>
            </a:r>
            <a:r>
              <a:rPr lang="tr-TR" dirty="0"/>
              <a:t> DNA (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transcription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HOW? A</a:t>
            </a:r>
            <a:r>
              <a:rPr lang="en-US" dirty="0" err="1" smtClean="0"/>
              <a:t>ctivated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phosphorylation to the triphosphate form by cellular </a:t>
            </a:r>
            <a:r>
              <a:rPr lang="en-US" dirty="0" smtClean="0"/>
              <a:t>enzymes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competes with cellular triphosphates, which are substrates for </a:t>
            </a:r>
            <a:r>
              <a:rPr lang="en-US" dirty="0" err="1"/>
              <a:t>proviral</a:t>
            </a:r>
            <a:r>
              <a:rPr lang="en-US" dirty="0"/>
              <a:t> DNA by viral reverse transcriptase. 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2176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NRTI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Entecavir</a:t>
            </a:r>
            <a:endParaRPr lang="tr-TR" dirty="0" smtClean="0"/>
          </a:p>
          <a:p>
            <a:r>
              <a:rPr lang="tr-TR" dirty="0" err="1" smtClean="0"/>
              <a:t>Abacavir</a:t>
            </a:r>
            <a:endParaRPr lang="tr-TR" dirty="0" smtClean="0"/>
          </a:p>
          <a:p>
            <a:r>
              <a:rPr lang="tr-TR" dirty="0" err="1" smtClean="0"/>
              <a:t>Tenofovir</a:t>
            </a:r>
            <a:endParaRPr lang="tr-TR" dirty="0" smtClean="0"/>
          </a:p>
          <a:p>
            <a:r>
              <a:rPr lang="tr-TR" dirty="0" err="1" smtClean="0"/>
              <a:t>Adefovir</a:t>
            </a:r>
            <a:endParaRPr lang="tr-TR" dirty="0" smtClean="0"/>
          </a:p>
          <a:p>
            <a:r>
              <a:rPr lang="tr-TR" dirty="0" err="1" smtClean="0"/>
              <a:t>Lamivudine</a:t>
            </a:r>
            <a:endParaRPr lang="tr-TR" dirty="0" smtClean="0"/>
          </a:p>
          <a:p>
            <a:r>
              <a:rPr lang="tr-TR" dirty="0" err="1" smtClean="0"/>
              <a:t>Zidovudine</a:t>
            </a:r>
            <a:endParaRPr lang="tr-TR" dirty="0" smtClean="0"/>
          </a:p>
          <a:p>
            <a:r>
              <a:rPr lang="tr-TR" dirty="0" err="1" smtClean="0"/>
              <a:t>Telbivudine</a:t>
            </a:r>
            <a:endParaRPr lang="tr-TR" dirty="0" smtClean="0"/>
          </a:p>
          <a:p>
            <a:r>
              <a:rPr lang="tr-TR" dirty="0" err="1" smtClean="0"/>
              <a:t>Stavudine</a:t>
            </a:r>
            <a:endParaRPr lang="tr-TR" dirty="0" smtClean="0"/>
          </a:p>
          <a:p>
            <a:r>
              <a:rPr lang="tr-TR" dirty="0" err="1" smtClean="0"/>
              <a:t>Emtricitabine</a:t>
            </a:r>
            <a:endParaRPr lang="tr-TR" dirty="0" smtClean="0"/>
          </a:p>
          <a:p>
            <a:r>
              <a:rPr lang="tr-TR" dirty="0" err="1" smtClean="0"/>
              <a:t>Didanosine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321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Non-nucleoside</a:t>
            </a:r>
            <a:r>
              <a:rPr lang="tr-TR" dirty="0" smtClean="0"/>
              <a:t>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transcriptase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NNRTIs</a:t>
            </a:r>
            <a:r>
              <a:rPr lang="tr-TR" dirty="0" smtClean="0"/>
              <a:t>)- </a:t>
            </a:r>
            <a:r>
              <a:rPr lang="tr-TR" dirty="0" err="1" smtClean="0"/>
              <a:t>Non-nukes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err="1" smtClean="0"/>
              <a:t>inding</a:t>
            </a:r>
            <a:r>
              <a:rPr lang="en-US" dirty="0" smtClean="0"/>
              <a:t> </a:t>
            </a:r>
            <a:r>
              <a:rPr lang="en-US" dirty="0"/>
              <a:t>directly to the </a:t>
            </a:r>
            <a:r>
              <a:rPr lang="en-US" dirty="0" smtClean="0"/>
              <a:t>enzyme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at a site different from the nucleoside binding </a:t>
            </a:r>
            <a:r>
              <a:rPr lang="en-US" dirty="0" smtClean="0"/>
              <a:t>component</a:t>
            </a:r>
            <a:r>
              <a:rPr lang="tr-TR" dirty="0" smtClean="0"/>
              <a:t>- </a:t>
            </a:r>
            <a:r>
              <a:rPr lang="tr-TR" dirty="0" err="1" smtClean="0"/>
              <a:t>cause</a:t>
            </a:r>
            <a:r>
              <a:rPr lang="en-US" dirty="0" smtClean="0"/>
              <a:t> </a:t>
            </a:r>
            <a:r>
              <a:rPr lang="en-US" dirty="0"/>
              <a:t>an allosteric inhibition of the </a:t>
            </a:r>
            <a:r>
              <a:rPr lang="en-US" dirty="0" smtClean="0"/>
              <a:t>transcriptase</a:t>
            </a:r>
            <a:endParaRPr lang="tr-TR" dirty="0" smtClean="0"/>
          </a:p>
          <a:p>
            <a:r>
              <a:rPr lang="tr-TR" dirty="0" err="1" smtClean="0"/>
              <a:t>Nevirapine</a:t>
            </a:r>
            <a:endParaRPr lang="tr-TR" dirty="0" smtClean="0"/>
          </a:p>
          <a:p>
            <a:r>
              <a:rPr lang="tr-TR" dirty="0" err="1" smtClean="0"/>
              <a:t>delavirdine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efavirenz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21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Protease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</a:t>
            </a:r>
            <a:r>
              <a:rPr lang="en-US" dirty="0" err="1" smtClean="0"/>
              <a:t>ynthetic</a:t>
            </a:r>
            <a:r>
              <a:rPr lang="en-US" dirty="0" smtClean="0"/>
              <a:t> drugs </a:t>
            </a:r>
            <a:r>
              <a:rPr lang="tr-TR" dirty="0" smtClean="0"/>
              <a:t>- </a:t>
            </a:r>
            <a:r>
              <a:rPr lang="en-US" dirty="0" smtClean="0"/>
              <a:t>inhibit the action of HIV-1 protease</a:t>
            </a:r>
            <a:r>
              <a:rPr lang="tr-TR" dirty="0" smtClean="0"/>
              <a:t> (</a:t>
            </a:r>
            <a:r>
              <a:rPr lang="en-US" dirty="0" smtClean="0"/>
              <a:t>cleaves two precursor proteins into smaller fragments</a:t>
            </a:r>
            <a:r>
              <a:rPr lang="tr-TR" dirty="0" smtClean="0"/>
              <a:t>)-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 viral growth, infectivity and replication. 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err="1" smtClean="0"/>
              <a:t>ind</a:t>
            </a:r>
            <a:r>
              <a:rPr lang="en-US" dirty="0" smtClean="0"/>
              <a:t> to the active site of the protease enzyme </a:t>
            </a:r>
            <a:r>
              <a:rPr lang="tr-TR" dirty="0" smtClean="0"/>
              <a:t>- </a:t>
            </a:r>
            <a:r>
              <a:rPr lang="en-US" dirty="0" smtClean="0"/>
              <a:t>prevent the maturation of the newly produced </a:t>
            </a:r>
            <a:r>
              <a:rPr lang="en-US" dirty="0" err="1" smtClean="0"/>
              <a:t>virions</a:t>
            </a:r>
            <a:r>
              <a:rPr lang="en-US" dirty="0" smtClean="0"/>
              <a:t> </a:t>
            </a:r>
            <a:r>
              <a:rPr lang="tr-TR" dirty="0" smtClean="0"/>
              <a:t>– 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en-US" dirty="0" smtClean="0"/>
              <a:t>non-infectious.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345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Protease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Boceprevir</a:t>
            </a:r>
            <a:endParaRPr lang="tr-TR" dirty="0" smtClean="0"/>
          </a:p>
          <a:p>
            <a:r>
              <a:rPr lang="tr-TR" dirty="0" err="1" smtClean="0"/>
              <a:t>Simeprevir</a:t>
            </a:r>
            <a:endParaRPr lang="tr-TR" dirty="0" smtClean="0"/>
          </a:p>
          <a:p>
            <a:r>
              <a:rPr lang="tr-TR" dirty="0" err="1" smtClean="0"/>
              <a:t>Fosamprenavir</a:t>
            </a:r>
            <a:endParaRPr lang="tr-TR" dirty="0" smtClean="0"/>
          </a:p>
          <a:p>
            <a:r>
              <a:rPr lang="tr-TR" dirty="0" err="1" smtClean="0"/>
              <a:t>Lopinavir</a:t>
            </a:r>
            <a:endParaRPr lang="tr-TR" dirty="0" smtClean="0"/>
          </a:p>
          <a:p>
            <a:r>
              <a:rPr lang="tr-TR" dirty="0" err="1" smtClean="0"/>
              <a:t>Darunavir</a:t>
            </a:r>
            <a:endParaRPr lang="tr-TR" dirty="0" smtClean="0"/>
          </a:p>
          <a:p>
            <a:r>
              <a:rPr lang="tr-TR" dirty="0" err="1" smtClean="0"/>
              <a:t>Telaprevir</a:t>
            </a:r>
            <a:endParaRPr lang="tr-TR" dirty="0" smtClean="0"/>
          </a:p>
          <a:p>
            <a:r>
              <a:rPr lang="tr-TR" dirty="0" err="1" smtClean="0"/>
              <a:t>Tipranavir</a:t>
            </a:r>
            <a:endParaRPr lang="tr-TR" dirty="0" smtClean="0"/>
          </a:p>
          <a:p>
            <a:r>
              <a:rPr lang="tr-TR" dirty="0" err="1" smtClean="0"/>
              <a:t>Ritonavir</a:t>
            </a:r>
            <a:endParaRPr lang="tr-TR" dirty="0" smtClean="0"/>
          </a:p>
          <a:p>
            <a:r>
              <a:rPr lang="tr-TR" dirty="0" err="1" smtClean="0"/>
              <a:t>Arazanavir</a:t>
            </a:r>
            <a:endParaRPr lang="tr-TR" dirty="0" smtClean="0"/>
          </a:p>
          <a:p>
            <a:r>
              <a:rPr lang="tr-TR" dirty="0" err="1" smtClean="0"/>
              <a:t>Nelfinavir</a:t>
            </a:r>
            <a:endParaRPr lang="tr-TR" dirty="0" smtClean="0"/>
          </a:p>
          <a:p>
            <a:r>
              <a:rPr lang="tr-TR" dirty="0" err="1" smtClean="0"/>
              <a:t>Indinavir</a:t>
            </a:r>
            <a:endParaRPr lang="tr-TR" dirty="0" smtClean="0"/>
          </a:p>
          <a:p>
            <a:r>
              <a:rPr lang="tr-TR" dirty="0" err="1" smtClean="0"/>
              <a:t>Saquinavir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6239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548</Words>
  <Application>Microsoft Office PowerPoint</Application>
  <PresentationFormat>Geniş ekran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Week 10</vt:lpstr>
      <vt:lpstr>PowerPoint Sunusu</vt:lpstr>
      <vt:lpstr>PowerPoint Sunusu</vt:lpstr>
      <vt:lpstr>PowerPoint Sunusu</vt:lpstr>
      <vt:lpstr>Nucleoside reverse transcriptase inhibitors- (NRTI)</vt:lpstr>
      <vt:lpstr>NRTI</vt:lpstr>
      <vt:lpstr>Non-nucleoside reverse transcriptase inhibitors (NNRTIs)- Non-nukes </vt:lpstr>
      <vt:lpstr>Protease inhibitors </vt:lpstr>
      <vt:lpstr>Protease inhibitors </vt:lpstr>
      <vt:lpstr>Integrase inhibitors (INIs) </vt:lpstr>
      <vt:lpstr>Fusion inhibitors</vt:lpstr>
      <vt:lpstr>CCR5 inhibitors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10</dc:title>
  <dc:creator>begüm yurdakök</dc:creator>
  <cp:lastModifiedBy>begüm yurdakök</cp:lastModifiedBy>
  <cp:revision>11</cp:revision>
  <dcterms:created xsi:type="dcterms:W3CDTF">2018-03-08T08:41:57Z</dcterms:created>
  <dcterms:modified xsi:type="dcterms:W3CDTF">2018-03-08T12:59:05Z</dcterms:modified>
</cp:coreProperties>
</file>