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94" d="100"/>
          <a:sy n="94" d="100"/>
        </p:scale>
        <p:origin x="-882" y="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2286000" y="3124200"/>
            <a:ext cx="61722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14.10.2019</a:t>
            </a:fld>
            <a:endParaRPr lang="tr-TR"/>
          </a:p>
        </p:txBody>
      </p:sp>
      <p:sp>
        <p:nvSpPr>
          <p:cNvPr id="17" name="16 Altbilgi Yer Tutucusu"/>
          <p:cNvSpPr>
            <a:spLocks noGrp="1"/>
          </p:cNvSpPr>
          <p:nvPr>
            <p:ph type="ftr" sz="quarter" idx="11"/>
          </p:nvPr>
        </p:nvSpPr>
        <p:spPr bwMode="auto">
          <a:xfrm rot="5400000">
            <a:off x="7077269" y="4181669"/>
            <a:ext cx="3657600" cy="384048"/>
          </a:xfrm>
        </p:spPr>
        <p:txBody>
          <a:bodyPr/>
          <a:lstStyle/>
          <a:p>
            <a:endParaRPr lang="tr-TR"/>
          </a:p>
        </p:txBody>
      </p:sp>
      <p:sp>
        <p:nvSpPr>
          <p:cNvPr id="10" name="9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Düz Bağlayıcı"/>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Oval"/>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Oval"/>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Slayt Numarası Yer Tutucusu"/>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14.10.2019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9"/>
            <a:ext cx="1676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14.10.2019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457200" y="1600200"/>
            <a:ext cx="74676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D9F75050-0E15-4C5B-92B0-66D068882F1F}" type="datetimeFigureOut">
              <a:rPr lang="tr-TR" smtClean="0"/>
              <a:pPr/>
              <a:t>14.10.2019</a:t>
            </a:fld>
            <a:endParaRPr lang="tr-TR"/>
          </a:p>
        </p:txBody>
      </p:sp>
      <p:sp>
        <p:nvSpPr>
          <p:cNvPr id="9" name="8 Slayt Numarası Yer Tutucusu"/>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286000" y="2895600"/>
            <a:ext cx="61722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14.10.2019</a:t>
            </a:fld>
            <a:endParaRPr lang="tr-TR"/>
          </a:p>
        </p:txBody>
      </p:sp>
      <p:sp>
        <p:nvSpPr>
          <p:cNvPr id="5" name="4 Altbilgi Yer Tutucusu"/>
          <p:cNvSpPr>
            <a:spLocks noGrp="1"/>
          </p:cNvSpPr>
          <p:nvPr>
            <p:ph type="ftr" sz="quarter" idx="11"/>
          </p:nvPr>
        </p:nvSpPr>
        <p:spPr bwMode="auto">
          <a:xfrm rot="5400000">
            <a:off x="7077456" y="4178808"/>
            <a:ext cx="3657600" cy="384048"/>
          </a:xfrm>
        </p:spPr>
        <p:txBody>
          <a:bodyPr/>
          <a:lstStyle/>
          <a:p>
            <a:endParaRPr lang="tr-TR"/>
          </a:p>
        </p:txBody>
      </p:sp>
      <p:sp>
        <p:nvSpPr>
          <p:cNvPr id="9" name="8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Oval"/>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Oval"/>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Oval"/>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Düz Bağlayıcı"/>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Slayt Numarası Yer Tutucusu"/>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14.10.2019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270248"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75438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14.10.2019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371975"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D9F75050-0E15-4C5B-92B0-66D068882F1F}" type="datetimeFigureOut">
              <a:rPr lang="tr-TR" smtClean="0"/>
              <a:pPr/>
              <a:t>14.10.2019</a:t>
            </a:fld>
            <a:endParaRPr lang="tr-TR"/>
          </a:p>
        </p:txBody>
      </p:sp>
      <p:sp>
        <p:nvSpPr>
          <p:cNvPr id="7" name="6 Slayt Numarası Yer Tutucusu"/>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14.10.2019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Başlık"/>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İçerik Yer Tutucusu"/>
          <p:cNvSpPr>
            <a:spLocks noGrp="1"/>
          </p:cNvSpPr>
          <p:nvPr>
            <p:ph sz="quarter" idx="1"/>
          </p:nvPr>
        </p:nvSpPr>
        <p:spPr>
          <a:xfrm>
            <a:off x="304800" y="274320"/>
            <a:ext cx="56388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D9F75050-0E15-4C5B-92B0-66D068882F1F}" type="datetimeFigureOut">
              <a:rPr lang="tr-TR" smtClean="0"/>
              <a:pPr/>
              <a:t>14.10.2019</a:t>
            </a:fld>
            <a:endParaRPr lang="tr-TR"/>
          </a:p>
        </p:txBody>
      </p:sp>
      <p:sp>
        <p:nvSpPr>
          <p:cNvPr id="22" name="21 Slayt Numarası Yer Tutucusu"/>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Başlık"/>
          <p:cNvSpPr>
            <a:spLocks noGrp="1"/>
          </p:cNvSpPr>
          <p:nvPr>
            <p:ph type="title"/>
          </p:nvPr>
        </p:nvSpPr>
        <p:spPr>
          <a:xfrm rot="5400000">
            <a:off x="3350133" y="3200400"/>
            <a:ext cx="6309360" cy="4572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Dikdörtgen"/>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Veri Yer Tutucusu"/>
          <p:cNvSpPr>
            <a:spLocks noGrp="1"/>
          </p:cNvSpPr>
          <p:nvPr>
            <p:ph type="dt" sz="half" idx="10"/>
          </p:nvPr>
        </p:nvSpPr>
        <p:spPr/>
        <p:txBody>
          <a:bodyPr rtlCol="0"/>
          <a:lstStyle/>
          <a:p>
            <a:fld id="{D9F75050-0E15-4C5B-92B0-66D068882F1F}" type="datetimeFigureOut">
              <a:rPr lang="tr-TR" smtClean="0"/>
              <a:pPr/>
              <a:t>14.10.2019</a:t>
            </a:fld>
            <a:endParaRPr lang="tr-TR"/>
          </a:p>
        </p:txBody>
      </p:sp>
      <p:sp>
        <p:nvSpPr>
          <p:cNvPr id="18" name="17 Slayt Numarası Yer Tutucusu"/>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Başlık Yer Tutucusu"/>
          <p:cNvSpPr>
            <a:spLocks noGrp="1"/>
          </p:cNvSpPr>
          <p:nvPr>
            <p:ph type="title"/>
          </p:nvPr>
        </p:nvSpPr>
        <p:spPr>
          <a:xfrm>
            <a:off x="457200" y="274638"/>
            <a:ext cx="74676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14.10.2019</a:t>
            </a:fld>
            <a:endParaRPr lang="tr-TR"/>
          </a:p>
        </p:txBody>
      </p:sp>
      <p:sp>
        <p:nvSpPr>
          <p:cNvPr id="3" name="2 Altbilgi Yer Tutucusu"/>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6 Düz Bağlayıcı"/>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Slayt Numarası Yer Tutucusu"/>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928670"/>
            <a:ext cx="7772400" cy="3143272"/>
          </a:xfrm>
        </p:spPr>
        <p:txBody>
          <a:bodyPr>
            <a:normAutofit/>
          </a:bodyPr>
          <a:lstStyle/>
          <a:p>
            <a:r>
              <a:rPr lang="tr-TR" sz="4800" dirty="0" smtClean="0"/>
              <a:t>İslami Feminizm Tehlikeler ve Ümit Vadeden Gelişmeler</a:t>
            </a:r>
            <a:endParaRPr lang="tr-TR" sz="4800" dirty="0"/>
          </a:p>
        </p:txBody>
      </p:sp>
      <p:sp>
        <p:nvSpPr>
          <p:cNvPr id="3" name="2 Alt Başlık"/>
          <p:cNvSpPr>
            <a:spLocks noGrp="1"/>
          </p:cNvSpPr>
          <p:nvPr>
            <p:ph type="subTitle" idx="1"/>
          </p:nvPr>
        </p:nvSpPr>
        <p:spPr>
          <a:xfrm>
            <a:off x="500034" y="5929330"/>
            <a:ext cx="8215370" cy="142876"/>
          </a:xfrm>
        </p:spPr>
        <p:txBody>
          <a:bodyPr>
            <a:normAutofit fontScale="25000" lnSpcReduction="20000"/>
          </a:bodyPr>
          <a:lstStyle/>
          <a:p>
            <a:pPr algn="l"/>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sz="quarter" idx="1"/>
          </p:nvPr>
        </p:nvSpPr>
        <p:spPr/>
        <p:txBody>
          <a:bodyPr>
            <a:normAutofit lnSpcReduction="10000"/>
          </a:bodyPr>
          <a:lstStyle/>
          <a:p>
            <a:r>
              <a:rPr lang="tr-TR" dirty="0" smtClean="0"/>
              <a:t>Sanayi Devrimi ve Fransız </a:t>
            </a:r>
            <a:r>
              <a:rPr lang="tr-TR" dirty="0" err="1" smtClean="0"/>
              <a:t>İhtilali</a:t>
            </a:r>
            <a:r>
              <a:rPr lang="tr-TR" dirty="0" smtClean="0"/>
              <a:t> gibi gelişmelerle birlikte toplumsal hayatta kadın görünürlüğünün ciddi bir yer işgal ettiği görülmekte, bu görünürlükle birlikte birçok alanda kadın olgusunun nasıl konumlandırıldığı üzerine yapılan tartışmalar neticesinde feminist bir yaklaşım biçiminin olgunlaştığı söylenebilir.</a:t>
            </a:r>
          </a:p>
          <a:p>
            <a:r>
              <a:rPr lang="tr-TR" dirty="0" smtClean="0"/>
              <a:t>Özellikle eğitim alanında kadın okur-yazar oranlarının artmasıyla birlikte konunun çok daha akademik bir alanda ele alınmıştır.</a:t>
            </a:r>
          </a:p>
          <a:p>
            <a:r>
              <a:rPr lang="tr-TR" dirty="0" smtClean="0"/>
              <a:t>Her ne kadar kadınların eğitim olanakları gelişmekte olsa da faklı toplumlar arasında ciddi  farklılıklar görülmektedir.</a:t>
            </a:r>
          </a:p>
          <a:p>
            <a:endParaRPr lang="tr-TR"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r>
              <a:rPr lang="tr-TR" dirty="0" smtClean="0"/>
              <a:t>Batıda daha çok farklı kimliksel geçmişe sahip şehirli kadınların kadın haklarını çok farlı bir çizgide sürdürmektedir.</a:t>
            </a:r>
          </a:p>
          <a:p>
            <a:r>
              <a:rPr lang="tr-TR" dirty="0" smtClean="0"/>
              <a:t>Bu kadınlar diğer Ortadoğu kadın hakları savunucularından farklı olarak İslami kimliklerini koruyarak bu kimlik altında hareketlerini sürdürmektedirler. Fakat bir sorunda tamamen bu doğrultuda çıkmaktadır.</a:t>
            </a:r>
          </a:p>
          <a:p>
            <a:pPr marL="571500" indent="-571500">
              <a:buFont typeface="+mj-lt"/>
              <a:buAutoNum type="romanLcPeriod"/>
            </a:pPr>
            <a:r>
              <a:rPr lang="tr-TR" dirty="0" smtClean="0"/>
              <a:t>İslami Feminizm ve bu ismin tanımlanmasıyla başlamaktadır.</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Tanım ve </a:t>
            </a:r>
            <a:r>
              <a:rPr lang="tr-TR" dirty="0" err="1" smtClean="0"/>
              <a:t>Ayıredici</a:t>
            </a:r>
            <a:r>
              <a:rPr lang="tr-TR" dirty="0" smtClean="0"/>
              <a:t> Özellikler</a:t>
            </a:r>
            <a:endParaRPr lang="tr-TR" dirty="0"/>
          </a:p>
        </p:txBody>
      </p:sp>
      <p:sp>
        <p:nvSpPr>
          <p:cNvPr id="3" name="2 İçerik Yer Tutucusu"/>
          <p:cNvSpPr>
            <a:spLocks noGrp="1"/>
          </p:cNvSpPr>
          <p:nvPr>
            <p:ph sz="quarter" idx="1"/>
          </p:nvPr>
        </p:nvSpPr>
        <p:spPr/>
        <p:txBody>
          <a:bodyPr>
            <a:normAutofit/>
          </a:bodyPr>
          <a:lstStyle/>
          <a:p>
            <a:r>
              <a:rPr lang="tr-TR" dirty="0" smtClean="0"/>
              <a:t>Kavramsal olarak feminizm algılanış biçimleri;</a:t>
            </a:r>
          </a:p>
          <a:p>
            <a:r>
              <a:rPr lang="tr-TR" dirty="0" smtClean="0"/>
              <a:t>Gündelik hayatta Feminist bir Müslüman terimi Müslüman feminizmi teriminden çok daha kabul edilir görülürken Diğer taraftan akademik bir kullanım için İslami Feminizm kavramı çok daha yerinde görülmektedir.</a:t>
            </a:r>
          </a:p>
          <a:p>
            <a:r>
              <a:rPr lang="tr-TR" dirty="0" smtClean="0"/>
              <a:t>Hangi şekilde olursa olsun Müslümanlar açısından henüz tam oturmamış bir kavramsal boşluk mevcudiyetini sürdürmektedir.</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1. Dini Otoritelerin Yaptırımlarına Sahip Geleneksel Ataerkilliğe Cevap</a:t>
            </a:r>
            <a:endParaRPr lang="tr-TR" dirty="0"/>
          </a:p>
        </p:txBody>
      </p:sp>
      <p:sp>
        <p:nvSpPr>
          <p:cNvPr id="3" name="2 İçerik Yer Tutucusu"/>
          <p:cNvSpPr>
            <a:spLocks noGrp="1"/>
          </p:cNvSpPr>
          <p:nvPr>
            <p:ph sz="quarter" idx="1"/>
          </p:nvPr>
        </p:nvSpPr>
        <p:spPr/>
        <p:txBody>
          <a:bodyPr>
            <a:normAutofit/>
          </a:bodyPr>
          <a:lstStyle/>
          <a:p>
            <a:r>
              <a:rPr lang="tr-TR" dirty="0" smtClean="0"/>
              <a:t>İki önemli kesimin bu anlamda ortaya çıktığını ifade edilebilir;</a:t>
            </a:r>
          </a:p>
          <a:p>
            <a:r>
              <a:rPr lang="tr-TR" dirty="0" smtClean="0"/>
              <a:t>Dini tamamen ret edip bunun karsısında bir feminist savunu geliştirenler bir de dinin içinden dinin yanlış ve eksik bir bakışla ele aldığını söyleyen kendi kimlikleriyle bir savunmaya giren gruptur.</a:t>
            </a:r>
          </a:p>
          <a:p>
            <a:r>
              <a:rPr lang="tr-TR" dirty="0" smtClean="0"/>
              <a:t>Bu grup doğru bir yorumlamayla kadınların daha tali bir yola gireceklerini ifade etmektedirler.</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2. Modernlik, Modernleşme ve Küreselleşmeye Cevap</a:t>
            </a:r>
            <a:endParaRPr lang="tr-TR" dirty="0"/>
          </a:p>
        </p:txBody>
      </p:sp>
      <p:sp>
        <p:nvSpPr>
          <p:cNvPr id="3" name="2 İçerik Yer Tutucusu"/>
          <p:cNvSpPr>
            <a:spLocks noGrp="1"/>
          </p:cNvSpPr>
          <p:nvPr>
            <p:ph sz="quarter" idx="1"/>
          </p:nvPr>
        </p:nvSpPr>
        <p:spPr/>
        <p:txBody>
          <a:bodyPr>
            <a:normAutofit/>
          </a:bodyPr>
          <a:lstStyle/>
          <a:p>
            <a:r>
              <a:rPr lang="tr-TR" dirty="0" smtClean="0"/>
              <a:t>Modernleşmenin etkisiyle birlikte Müslüman kadınlar da eşitlikçi fikir ve modern yaşam biçimleri gibi taleplerinin artmasından dolayı aile yapısı ve toplumsal cinsiyet ilişkilerine dair feminist yeniden inşalar doğrultusunda hareket etmektedir.</a:t>
            </a:r>
          </a:p>
          <a:p>
            <a:r>
              <a:rPr lang="tr-TR" dirty="0" smtClean="0"/>
              <a:t>Başarılı olunsun yada olmasın bu inşalar Batı sömürgeciliğinin mirası ve sömürgecilik sonrası bağımsız bir ulusal kimliğin ve özellikle giderek büyüyen küreselleşme karşısında işlenmesi ve iddia edilmesiyle ilgilidir.</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Ataerkil İslamcılığın Son Dönemdeki Ani Yükselişine Cevap</a:t>
            </a:r>
            <a:endParaRPr lang="tr-TR" dirty="0"/>
          </a:p>
        </p:txBody>
      </p:sp>
      <p:sp>
        <p:nvSpPr>
          <p:cNvPr id="3" name="2 İçerik Yer Tutucusu"/>
          <p:cNvSpPr>
            <a:spLocks noGrp="1"/>
          </p:cNvSpPr>
          <p:nvPr>
            <p:ph sz="quarter" idx="1"/>
          </p:nvPr>
        </p:nvSpPr>
        <p:spPr/>
        <p:txBody>
          <a:bodyPr>
            <a:normAutofit/>
          </a:bodyPr>
          <a:lstStyle/>
          <a:p>
            <a:r>
              <a:rPr lang="tr-TR" dirty="0" smtClean="0"/>
              <a:t>Özellikle 1970 dönemi İslami ataerkil bir bakışın, söylemlerine karsı Müslüman kadınların yine İslamiyet'in içerisinden hareketle yanlış gördükleri yorumsal farklılığı düzeltme eylemselliğini içermektedir.</a:t>
            </a:r>
          </a:p>
          <a:p>
            <a:r>
              <a:rPr lang="tr-TR" dirty="0" smtClean="0"/>
              <a:t>Eğitimli kadınlar için Müslüman Feminizmi, cinsiyetçi, tekli bakış açısına karşı bir direnme zemini sağlamaktadır.</a:t>
            </a:r>
          </a:p>
          <a:p>
            <a:r>
              <a:rPr lang="tr-TR" dirty="0" smtClean="0"/>
              <a:t>Mollalar Bize karşı Kuran’ı kullanıyorlar fakat bizim onlara bir sürprizimiz olacak biz onları kendi silahıyla vuracağız.</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Karşılaştırmalı bir gözlem</a:t>
            </a:r>
            <a:endParaRPr lang="tr-TR" dirty="0"/>
          </a:p>
        </p:txBody>
      </p:sp>
      <p:sp>
        <p:nvSpPr>
          <p:cNvPr id="3" name="2 İçerik Yer Tutucusu"/>
          <p:cNvSpPr>
            <a:spLocks noGrp="1"/>
          </p:cNvSpPr>
          <p:nvPr>
            <p:ph sz="quarter" idx="1"/>
          </p:nvPr>
        </p:nvSpPr>
        <p:spPr/>
        <p:txBody>
          <a:bodyPr>
            <a:normAutofit fontScale="92500" lnSpcReduction="10000"/>
          </a:bodyPr>
          <a:lstStyle/>
          <a:p>
            <a:r>
              <a:rPr lang="tr-TR" dirty="0" smtClean="0"/>
              <a:t>Dinin yeniden bir inşa süreci olduğunun bunun için daha objektif bir gözle yeniden ele alınması;</a:t>
            </a:r>
          </a:p>
          <a:p>
            <a:r>
              <a:rPr lang="tr-TR" dirty="0" smtClean="0"/>
              <a:t>İslam’ı yeniden yorumlama ve inşa etme sürecinde akli ve reformist bir çizgide olma, bunu Mısır’lı Muhammed </a:t>
            </a:r>
            <a:r>
              <a:rPr lang="tr-TR" dirty="0" err="1" smtClean="0"/>
              <a:t>Abduh</a:t>
            </a:r>
            <a:r>
              <a:rPr lang="tr-TR" dirty="0" smtClean="0"/>
              <a:t> neredeyse yüz yıl önce yapmaya başlamış.</a:t>
            </a:r>
          </a:p>
          <a:p>
            <a:r>
              <a:rPr lang="tr-TR" dirty="0" smtClean="0"/>
              <a:t>Müslümanlığın hadis, sünnet, geleneğini kenarda bırakan Feminist Müslümanlar yalnızca Kuran’a yönelmesi gerektiğini ifade ederler.</a:t>
            </a:r>
          </a:p>
          <a:p>
            <a:r>
              <a:rPr lang="tr-TR" dirty="0" smtClean="0"/>
              <a:t>Din içerisindeki diğer </a:t>
            </a:r>
            <a:r>
              <a:rPr lang="tr-TR" dirty="0" err="1" smtClean="0"/>
              <a:t>modernist</a:t>
            </a:r>
            <a:r>
              <a:rPr lang="tr-TR" dirty="0" smtClean="0"/>
              <a:t> reform hareketleri gibi Müslüman feminizmi de bireysel failliği vurgulamakta ve herhangi bir insanın (din adamı) aracılığı olmadan kadınların Tanrıyla bir ilişki kurma hakkı üzerinde ısrar etmektedir.</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Siyasetle İlgili Etkiler</a:t>
            </a:r>
            <a:endParaRPr lang="tr-TR" dirty="0"/>
          </a:p>
        </p:txBody>
      </p:sp>
      <p:sp>
        <p:nvSpPr>
          <p:cNvPr id="3" name="2 İçerik Yer Tutucusu"/>
          <p:cNvSpPr>
            <a:spLocks noGrp="1"/>
          </p:cNvSpPr>
          <p:nvPr>
            <p:ph sz="quarter" idx="1"/>
          </p:nvPr>
        </p:nvSpPr>
        <p:spPr/>
        <p:txBody>
          <a:bodyPr>
            <a:normAutofit/>
          </a:bodyPr>
          <a:lstStyle/>
          <a:p>
            <a:r>
              <a:rPr lang="tr-TR" dirty="0" smtClean="0"/>
              <a:t>İslam yada Hıristiyanlık olsun temel esas durum hizipçilikle ve totaliterlikle ilişkili durumdur.</a:t>
            </a:r>
          </a:p>
          <a:p>
            <a:r>
              <a:rPr lang="tr-TR" dirty="0" smtClean="0"/>
              <a:t>Gerçek tehlike hangi bakış açısından olursa olsun o yaklaşımın tek bir feminizm türü içerisinde diğer tüm sesleri olumsuzlayarak, dışlayarak ve susturarak kendini bütün kadınlar içim yegane ve asli ses olarak yada gerçek kurtuluş yolu olarak sunduğu zaman ortaya çıkar.</a:t>
            </a:r>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95</TotalTime>
  <Words>528</Words>
  <Application>Microsoft Office PowerPoint</Application>
  <PresentationFormat>Ekran Gösterisi (4:3)</PresentationFormat>
  <Paragraphs>30</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Cumba</vt:lpstr>
      <vt:lpstr>İslami Feminizm Tehlikeler ve Ümit Vadeden Gelişmeler</vt:lpstr>
      <vt:lpstr>PowerPoint Sunusu</vt:lpstr>
      <vt:lpstr>PowerPoint Sunusu</vt:lpstr>
      <vt:lpstr>Tanım ve Ayıredici Özellikler</vt:lpstr>
      <vt:lpstr>1. Dini Otoritelerin Yaptırımlarına Sahip Geleneksel Ataerkilliğe Cevap</vt:lpstr>
      <vt:lpstr>2. Modernlik, Modernleşme ve Küreselleşmeye Cevap</vt:lpstr>
      <vt:lpstr>Ataerkil İslamcılığın Son Dönemdeki Ani Yükselişine Cevap</vt:lpstr>
      <vt:lpstr>Karşılaştırmalı bir gözlem</vt:lpstr>
      <vt:lpstr>Siyasetle İlgili Etkiler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İslami Feminizm Tehlikeler ve Ümit Vadeden Gelişmeler</dc:title>
  <dc:creator>Mustafa Aka</dc:creator>
  <cp:lastModifiedBy>user</cp:lastModifiedBy>
  <cp:revision>13</cp:revision>
  <dcterms:created xsi:type="dcterms:W3CDTF">2019-10-14T04:47:13Z</dcterms:created>
  <dcterms:modified xsi:type="dcterms:W3CDTF">2019-10-14T09:59:24Z</dcterms:modified>
</cp:coreProperties>
</file>