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66" r:id="rId4"/>
    <p:sldId id="269" r:id="rId5"/>
    <p:sldId id="270" r:id="rId6"/>
    <p:sldId id="271" r:id="rId7"/>
    <p:sldId id="272" r:id="rId8"/>
    <p:sldId id="267" r:id="rId9"/>
    <p:sldId id="268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ADALET KAVRAMI VE TÜRLERİ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 </a:t>
            </a:r>
            <a:r>
              <a:rPr lang="tr-TR" dirty="0"/>
              <a:t>kavramının çok yönlü yapısı farklı adalet türlerinin </a:t>
            </a:r>
            <a:r>
              <a:rPr lang="tr-TR" dirty="0" smtClean="0"/>
              <a:t>tartışılmasında etkili </a:t>
            </a:r>
            <a:r>
              <a:rPr lang="tr-TR" dirty="0"/>
              <a:t>olmuştur (Çeçen, 1993</a:t>
            </a:r>
            <a:r>
              <a:rPr lang="tr-TR" dirty="0" smtClean="0"/>
              <a:t>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HUKUKSAL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Adaletin gerçek anlamı ve niteliği hukuksaldır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8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54765" y="457200"/>
            <a:ext cx="10177670" cy="626427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4400" b="1" dirty="0" smtClean="0"/>
              <a:t>HUKUKSAL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400" dirty="0" smtClean="0"/>
              <a:t>a) Hukuk </a:t>
            </a:r>
            <a:r>
              <a:rPr lang="tr-TR" sz="4400" dirty="0" smtClean="0"/>
              <a:t>Adaleti-Ceza </a:t>
            </a:r>
            <a:r>
              <a:rPr lang="tr-TR" sz="4400" dirty="0" smtClean="0"/>
              <a:t>Adaleti: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400" dirty="0" smtClean="0"/>
              <a:t>Adaletin gerçek anlamı ve niteliği hukuksaldır. Adalet kavramı hukukun temel kavramıdır. </a:t>
            </a:r>
            <a:endParaRPr lang="tr-TR" sz="4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tr-TR" sz="4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400" dirty="0" smtClean="0"/>
              <a:t>b) Yasal </a:t>
            </a:r>
            <a:r>
              <a:rPr lang="tr-TR" sz="4400" dirty="0" smtClean="0"/>
              <a:t>Adalet-</a:t>
            </a:r>
            <a:r>
              <a:rPr lang="tr-TR" sz="4400" dirty="0" err="1" smtClean="0"/>
              <a:t>Yasaüstü</a:t>
            </a:r>
            <a:r>
              <a:rPr lang="tr-TR" sz="4400" dirty="0" smtClean="0"/>
              <a:t> </a:t>
            </a:r>
            <a:r>
              <a:rPr lang="tr-TR" sz="4400" dirty="0" smtClean="0"/>
              <a:t>Adalet: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400" dirty="0" smtClean="0"/>
              <a:t>Hukuk kararlarının</a:t>
            </a:r>
            <a:r>
              <a:rPr lang="tr-TR" sz="4400" dirty="0" smtClean="0"/>
              <a:t>, metinlerinin yargı kararlarının dayandıkları hukuk kuralları - yasal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400" dirty="0" smtClean="0"/>
              <a:t>Yasalarla bağlı olmayan, onların dışında bulunan adalet – </a:t>
            </a:r>
            <a:r>
              <a:rPr lang="tr-TR" sz="4400" dirty="0" err="1" smtClean="0"/>
              <a:t>yasaüstü</a:t>
            </a:r>
            <a:r>
              <a:rPr lang="tr-TR" sz="4400" dirty="0" smtClean="0"/>
              <a:t> adalet</a:t>
            </a:r>
            <a:r>
              <a:rPr lang="tr-TR" sz="4400" dirty="0"/>
              <a:t> </a:t>
            </a:r>
            <a:r>
              <a:rPr lang="tr-TR" sz="4400" dirty="0" smtClean="0"/>
              <a:t>(Çeçen</a:t>
            </a:r>
            <a:r>
              <a:rPr lang="tr-TR" sz="4400" dirty="0"/>
              <a:t>, 1993).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242391" y="839270"/>
            <a:ext cx="8945217" cy="43191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HUKUKSAL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c</a:t>
            </a:r>
            <a:r>
              <a:rPr lang="tr-TR" dirty="0"/>
              <a:t>) Nesnel Adalet-Öznel </a:t>
            </a:r>
            <a:r>
              <a:rPr lang="tr-TR" dirty="0" smtClean="0"/>
              <a:t>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Erdem anlamında kişisel bir özelliği ifade eder –öznel adalet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Düzene karşı duyulan ortak adaletsizlik </a:t>
            </a:r>
            <a:r>
              <a:rPr lang="tr-TR" dirty="0" err="1" smtClean="0"/>
              <a:t>düşnceinden</a:t>
            </a:r>
            <a:r>
              <a:rPr lang="tr-TR" dirty="0" smtClean="0"/>
              <a:t> kaynaklanır – nesnel adalet </a:t>
            </a:r>
            <a:r>
              <a:rPr lang="tr-TR" dirty="0" smtClean="0"/>
              <a:t>(Çeçen</a:t>
            </a:r>
            <a:r>
              <a:rPr lang="tr-TR" dirty="0"/>
              <a:t>, 1993).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7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659835" y="566530"/>
            <a:ext cx="8527773" cy="500932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HUKUKSAL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d) Dağıtıcı Adalet-</a:t>
            </a:r>
            <a:r>
              <a:rPr lang="tr-TR" dirty="0" err="1"/>
              <a:t>Denkleştirici</a:t>
            </a:r>
            <a:r>
              <a:rPr lang="tr-TR" dirty="0"/>
              <a:t> Adalet </a:t>
            </a: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Toplumsal yaşamın tüm yarar ve yükünün toplum üyelerine dağıtımı «dağıtıcı adalet» ilkesi ile ilişkilidir.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Yapılan herhangi bir zararın sonuçlarını kaldırmak, ödemek ya da onarmak yoluyla eski durumun sağlanması – </a:t>
            </a:r>
            <a:r>
              <a:rPr lang="tr-TR" dirty="0" err="1" smtClean="0"/>
              <a:t>denkleştirici</a:t>
            </a:r>
            <a:r>
              <a:rPr lang="tr-TR" dirty="0" smtClean="0"/>
              <a:t> adalet.</a:t>
            </a: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dirty="0" smtClean="0"/>
              <a:t>Çeçen</a:t>
            </a:r>
            <a:r>
              <a:rPr lang="tr-TR" dirty="0"/>
              <a:t>, 1993).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6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326287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HUKUK DIŞI ADALET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 kavramının kesin ögelerle belirlenemeyen anlamı ve içeriği, bu kavramı sadece hukukla özdeşleşmekten uzaklaştırmıştır. Bu nedenle bu kavram hukuk dışı alanlarda da kullanılmaktadır (Çeçen, 1993).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8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646044"/>
            <a:ext cx="8150087" cy="518822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HUKUK DIŞI ADALET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sz="3400" dirty="0" smtClean="0"/>
              <a:t>Toplumsal </a:t>
            </a:r>
            <a:r>
              <a:rPr lang="tr-TR" sz="3400" dirty="0" smtClean="0"/>
              <a:t>adalet: Bütünün (toplumun) parçası olarak sayılan bireyle toplum arasındaki ilişkileri düzenler.</a:t>
            </a:r>
            <a:endParaRPr lang="tr-TR" sz="3400" dirty="0" smtClean="0"/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sz="3400" dirty="0" smtClean="0"/>
              <a:t>Ekonomik </a:t>
            </a:r>
            <a:r>
              <a:rPr lang="tr-TR" sz="3400" dirty="0" smtClean="0"/>
              <a:t>Adalet: Toplumda kendiliğinden zorunludur.</a:t>
            </a:r>
            <a:endParaRPr lang="tr-TR" sz="3400" dirty="0" smtClean="0"/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sz="3400" dirty="0" smtClean="0"/>
              <a:t>Siyasal </a:t>
            </a:r>
            <a:r>
              <a:rPr lang="tr-TR" sz="3400" dirty="0" smtClean="0"/>
              <a:t>Adalet: Her siyasal düzen kendi hukukunu da beraberinde getirir.</a:t>
            </a:r>
            <a:endParaRPr lang="tr-TR" sz="3400" dirty="0" smtClean="0"/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tr-TR" sz="3400" dirty="0" smtClean="0"/>
              <a:t>Dinsel </a:t>
            </a:r>
            <a:r>
              <a:rPr lang="tr-TR" sz="3400" dirty="0" smtClean="0"/>
              <a:t>Adalet: Dinlerin yapılarına göre her dinde adalet farklı anlamlar içerebilir (Çeçen</a:t>
            </a:r>
            <a:r>
              <a:rPr lang="tr-TR" sz="3400" dirty="0"/>
              <a:t>, 1993).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05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103243" y="815007"/>
            <a:ext cx="949187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>
                <a:solidFill>
                  <a:srgbClr val="FF0000"/>
                </a:solidFill>
              </a:rPr>
              <a:t/>
            </a:r>
            <a:br>
              <a:rPr lang="tr-TR" b="1">
                <a:solidFill>
                  <a:srgbClr val="FF0000"/>
                </a:solidFill>
              </a:rPr>
            </a:br>
            <a:r>
              <a:rPr lang="tr-TR" sz="2700" b="1" smtClean="0"/>
              <a:t>YARARLANILAN KAYNAKLAR</a:t>
            </a: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/>
              <a:t>Çeçen, A. (1993). Adalet Kavramı. Ankara: Gündoğan Yayınları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265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ADALET KAVRAMI VE TÜRLERİ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YARARLANILAN KAYNAKLAR   Çeçen, A. (1993). Adalet Kavramı. Ankara: Gündoğan Yayınları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16</cp:revision>
  <dcterms:created xsi:type="dcterms:W3CDTF">2017-10-22T16:18:04Z</dcterms:created>
  <dcterms:modified xsi:type="dcterms:W3CDTF">2018-02-01T22:01:46Z</dcterms:modified>
</cp:coreProperties>
</file>