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810-2DD3-45A0-80D6-C8847BA74B8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5FADA-9767-4D37-B551-AA33D67187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2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810-2DD3-45A0-80D6-C8847BA74B8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5FADA-9767-4D37-B551-AA33D67187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06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810-2DD3-45A0-80D6-C8847BA74B8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5FADA-9767-4D37-B551-AA33D67187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262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810-2DD3-45A0-80D6-C8847BA74B8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5FADA-9767-4D37-B551-AA33D67187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345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810-2DD3-45A0-80D6-C8847BA74B8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5FADA-9767-4D37-B551-AA33D67187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1180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810-2DD3-45A0-80D6-C8847BA74B8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5FADA-9767-4D37-B551-AA33D67187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833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810-2DD3-45A0-80D6-C8847BA74B8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5FADA-9767-4D37-B551-AA33D67187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20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810-2DD3-45A0-80D6-C8847BA74B8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5FADA-9767-4D37-B551-AA33D67187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9234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810-2DD3-45A0-80D6-C8847BA74B8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5FADA-9767-4D37-B551-AA33D67187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0773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810-2DD3-45A0-80D6-C8847BA74B8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5FADA-9767-4D37-B551-AA33D67187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8449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A810-2DD3-45A0-80D6-C8847BA74B8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5FADA-9767-4D37-B551-AA33D67187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15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BA810-2DD3-45A0-80D6-C8847BA74B8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5FADA-9767-4D37-B551-AA33D67187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856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ek.oszk.hu/02100/02115/html/img/1-511b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image.freepik.com/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.freepik.com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.freepik.com/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k.oszk.hu/02100/02115/html/img/1-511b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.freepik.com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30829" y="441428"/>
            <a:ext cx="8972131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600" dirty="0"/>
              <a:t>A ...</a:t>
            </a:r>
            <a:r>
              <a:rPr lang="hu-HU" sz="2600" dirty="0" err="1"/>
              <a:t>etneki</a:t>
            </a:r>
            <a:r>
              <a:rPr lang="hu-HU" sz="2600" dirty="0"/>
              <a:t> ...</a:t>
            </a:r>
            <a:r>
              <a:rPr lang="hu-HU" sz="2600" dirty="0" err="1"/>
              <a:t>ikós</a:t>
            </a:r>
            <a:r>
              <a:rPr lang="hu-HU" sz="2600" dirty="0"/>
              <a:t> itat a Ti...án, </a:t>
            </a:r>
            <a:br>
              <a:rPr lang="hu-HU" sz="2600" dirty="0"/>
            </a:br>
            <a:r>
              <a:rPr lang="hu-HU" sz="2600" dirty="0"/>
              <a:t>sárga ...</a:t>
            </a:r>
            <a:r>
              <a:rPr lang="hu-HU" sz="2600" dirty="0" err="1" smtClean="0"/>
              <a:t>erép</a:t>
            </a:r>
            <a:r>
              <a:rPr lang="hu-HU" sz="2600" dirty="0" smtClean="0"/>
              <a:t>...</a:t>
            </a:r>
            <a:r>
              <a:rPr lang="hu-HU" sz="2600" dirty="0" err="1"/>
              <a:t>engő</a:t>
            </a:r>
            <a:r>
              <a:rPr lang="hu-HU" sz="2600" dirty="0"/>
              <a:t> ...</a:t>
            </a:r>
            <a:r>
              <a:rPr lang="hu-HU" sz="2600" dirty="0" err="1"/>
              <a:t>eng</a:t>
            </a:r>
            <a:r>
              <a:rPr lang="hu-HU" sz="2600" dirty="0"/>
              <a:t> a ...</a:t>
            </a:r>
            <a:r>
              <a:rPr lang="hu-HU" sz="2600" dirty="0" err="1"/>
              <a:t>etneki</a:t>
            </a:r>
            <a:r>
              <a:rPr lang="hu-HU" sz="2600" dirty="0"/>
              <a:t> ...</a:t>
            </a:r>
            <a:r>
              <a:rPr lang="hu-HU" sz="2600" dirty="0" err="1"/>
              <a:t>ikós</a:t>
            </a:r>
            <a:r>
              <a:rPr lang="hu-HU" sz="2600" dirty="0"/>
              <a:t> ...</a:t>
            </a:r>
            <a:r>
              <a:rPr lang="hu-HU" sz="2600" dirty="0" err="1"/>
              <a:t>ikaja</a:t>
            </a:r>
            <a:r>
              <a:rPr lang="hu-HU" sz="2600" dirty="0"/>
              <a:t> ...</a:t>
            </a:r>
            <a:r>
              <a:rPr lang="hu-HU" sz="2600" dirty="0" err="1"/>
              <a:t>akán</a:t>
            </a:r>
            <a:r>
              <a:rPr lang="hu-HU" sz="2600" dirty="0"/>
              <a:t>.</a:t>
            </a:r>
            <a:endParaRPr lang="hu-HU" sz="2600" dirty="0">
              <a:latin typeface="Candara" panose="020E0502030303020204" pitchFamily="34" charset="0"/>
            </a:endParaRPr>
          </a:p>
          <a:p>
            <a:pPr algn="ctr"/>
            <a:endParaRPr lang="hu-HU" sz="2600" dirty="0">
              <a:latin typeface="Candara" panose="020E0502030303020204" pitchFamily="34" charset="0"/>
            </a:endParaRPr>
          </a:p>
        </p:txBody>
      </p:sp>
      <p:pic>
        <p:nvPicPr>
          <p:cNvPr id="47106" name="Picture 2" descr="https://mek.oszk.hu/02100/02115/html/img/1-511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035" y="1734090"/>
            <a:ext cx="2924175" cy="410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697871" y="6054809"/>
            <a:ext cx="54865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https://mek.oszk.hu/02100/02115/html/img/1-511b.jpg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572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03459" y="1166648"/>
            <a:ext cx="11374330" cy="5150069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jóga</a:t>
            </a:r>
          </a:p>
          <a:p>
            <a:pPr marL="514350" indent="-514350"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dzsúdó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karate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sí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err="1" smtClean="0">
                <a:latin typeface="Candara" panose="020E0502030303020204" pitchFamily="34" charset="0"/>
              </a:rPr>
              <a:t>kungfu</a:t>
            </a: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err="1" smtClean="0">
                <a:latin typeface="Candara" panose="020E0502030303020204" pitchFamily="34" charset="0"/>
              </a:rPr>
              <a:t>box</a:t>
            </a: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hoki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krikett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szörf</a:t>
            </a: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44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704576" y="148414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Helyek</a:t>
            </a:r>
            <a:endParaRPr lang="hu-HU" sz="10000" dirty="0">
              <a:latin typeface="Candara" panose="020E0502030303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99234" y="6122669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2"/>
              </a:rPr>
              <a:t>https://image.freepik.com/</a:t>
            </a:r>
            <a:endParaRPr lang="tr-TR" dirty="0"/>
          </a:p>
        </p:txBody>
      </p:sp>
      <p:pic>
        <p:nvPicPr>
          <p:cNvPr id="46082" name="Picture 2" descr="https://img.freepik.com/free-vector/isometric-icons-urban-transport-architecture-environment-set-with-isolated-images-modern-city-buildings-with-different-functions-vector-illustration_1284-29953.jpg?size=338&amp;ext=jpg&amp;fbclid=IwAR3gL0AUj1MkfCGoqdH53Ti-3PCRfw7tpil9REMRyisFeXF6iZoTvt8QeJ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234" y="2119312"/>
            <a:ext cx="3219450" cy="321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869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03459" y="1166648"/>
            <a:ext cx="11374330" cy="5150069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taxi</a:t>
            </a:r>
          </a:p>
          <a:p>
            <a:pPr marL="514350" indent="-514350"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bank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diszkó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park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szupermarket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kaszinó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tánciskola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>
                <a:latin typeface="Candara" panose="020E0502030303020204" pitchFamily="34" charset="0"/>
              </a:rPr>
              <a:t>p</a:t>
            </a:r>
            <a:r>
              <a:rPr lang="hu-HU" sz="3000" dirty="0" smtClean="0">
                <a:latin typeface="Candara" panose="020E0502030303020204" pitchFamily="34" charset="0"/>
              </a:rPr>
              <a:t>arkoló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könyvesbolt</a:t>
            </a: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33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704576" y="148414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Technika</a:t>
            </a:r>
            <a:endParaRPr lang="hu-HU" sz="10000" dirty="0">
              <a:latin typeface="Candara" panose="020E0502030303020204" pitchFamily="34" charset="0"/>
            </a:endParaRPr>
          </a:p>
        </p:txBody>
      </p:sp>
      <p:pic>
        <p:nvPicPr>
          <p:cNvPr id="45058" name="Picture 2" descr="https://img.freepik.com/free-vector/network-gadget-set_1284-10695.jpg?size=338&amp;ext=jpg&amp;fbclid=IwAR31gS2EfJhf3hOXB11bujNA78N0ncKQaF84eWO3I6szvneDiHZPu2EZN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595" y="1804176"/>
            <a:ext cx="3219450" cy="321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128323" y="5345429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https://image.freepik.com/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12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03459" y="1166648"/>
            <a:ext cx="11374330" cy="5150069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televízió</a:t>
            </a:r>
          </a:p>
          <a:p>
            <a:pPr marL="514350" indent="-514350">
              <a:buAutoNum type="arabicPeriod"/>
            </a:pPr>
            <a:r>
              <a:rPr lang="hu-HU" sz="3000" dirty="0" err="1" smtClean="0">
                <a:latin typeface="Candara" panose="020E0502030303020204" pitchFamily="34" charset="0"/>
              </a:rPr>
              <a:t>Wi</a:t>
            </a:r>
            <a:r>
              <a:rPr lang="hu-HU" sz="3000" dirty="0" smtClean="0">
                <a:latin typeface="Candara" panose="020E0502030303020204" pitchFamily="34" charset="0"/>
              </a:rPr>
              <a:t>-fi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fájl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klikk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err="1" smtClean="0">
                <a:latin typeface="Candara" panose="020E0502030303020204" pitchFamily="34" charset="0"/>
              </a:rPr>
              <a:t>csetprogram</a:t>
            </a: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>
                <a:latin typeface="Candara" panose="020E0502030303020204" pitchFamily="34" charset="0"/>
              </a:rPr>
              <a:t>s</a:t>
            </a:r>
            <a:r>
              <a:rPr lang="hu-HU" sz="3000" dirty="0" smtClean="0">
                <a:latin typeface="Candara" panose="020E0502030303020204" pitchFamily="34" charset="0"/>
              </a:rPr>
              <a:t>zociális média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memória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poszt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klaviatúra</a:t>
            </a: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9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Hungary isometric touristic icons set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532" y="2114050"/>
            <a:ext cx="4008619" cy="400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5"/>
          <p:cNvSpPr>
            <a:spLocks noGrp="1"/>
          </p:cNvSpPr>
          <p:nvPr>
            <p:ph type="subTitle" idx="1"/>
          </p:nvPr>
        </p:nvSpPr>
        <p:spPr>
          <a:xfrm>
            <a:off x="2544763" y="625475"/>
            <a:ext cx="7246937" cy="1092200"/>
          </a:xfrm>
        </p:spPr>
        <p:txBody>
          <a:bodyPr>
            <a:normAutofit fontScale="77500" lnSpcReduction="20000"/>
          </a:bodyPr>
          <a:lstStyle/>
          <a:p>
            <a:r>
              <a:rPr lang="hu-HU" sz="10000" dirty="0">
                <a:latin typeface="Candara" panose="020E0502030303020204" pitchFamily="34" charset="0"/>
              </a:rPr>
              <a:t>m</a:t>
            </a:r>
            <a:r>
              <a:rPr lang="hu-HU" sz="10000" dirty="0" smtClean="0">
                <a:latin typeface="Candara" panose="020E0502030303020204" pitchFamily="34" charset="0"/>
              </a:rPr>
              <a:t>agyar városok</a:t>
            </a:r>
            <a:endParaRPr lang="hu-HU" sz="10000" dirty="0">
              <a:latin typeface="Candara" panose="020E0502030303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99234" y="6122669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https://image.freepik.com/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118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03459" y="1166648"/>
            <a:ext cx="11374330" cy="5150069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Budapest</a:t>
            </a:r>
          </a:p>
          <a:p>
            <a:pPr marL="514350" indent="-514350"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Debrecen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Szeged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Miskolc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Kiskunfélegyháza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Mezőkövesd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Sátoraljaújhely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Pécs</a:t>
            </a: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hu-HU" sz="3000" dirty="0" smtClean="0">
                <a:latin typeface="Candara" panose="020E0502030303020204" pitchFamily="34" charset="0"/>
              </a:rPr>
              <a:t>Győr</a:t>
            </a: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hu-HU" sz="3000" dirty="0" smtClean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48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969" y="117042"/>
            <a:ext cx="6896100" cy="3705225"/>
          </a:xfrm>
          <a:prstGeom prst="rect">
            <a:avLst/>
          </a:prstGeom>
        </p:spPr>
      </p:pic>
      <p:sp>
        <p:nvSpPr>
          <p:cNvPr id="5" name="Alcím 1"/>
          <p:cNvSpPr txBox="1">
            <a:spLocks/>
          </p:cNvSpPr>
          <p:nvPr/>
        </p:nvSpPr>
        <p:spPr>
          <a:xfrm>
            <a:off x="1524000" y="3620511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u-HU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319212"/>
            <a:ext cx="603885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65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30829" y="441428"/>
            <a:ext cx="897213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600" dirty="0"/>
              <a:t>A </a:t>
            </a:r>
            <a:r>
              <a:rPr lang="hu-HU" sz="2600" dirty="0" err="1" smtClean="0"/>
              <a:t>csetneki</a:t>
            </a:r>
            <a:r>
              <a:rPr lang="hu-HU" sz="2600" dirty="0" smtClean="0"/>
              <a:t> csikós </a:t>
            </a:r>
            <a:r>
              <a:rPr lang="hu-HU" sz="2600" dirty="0"/>
              <a:t>itat a </a:t>
            </a:r>
            <a:r>
              <a:rPr lang="hu-HU" sz="2600" dirty="0" smtClean="0"/>
              <a:t>Tiszán</a:t>
            </a:r>
            <a:r>
              <a:rPr lang="hu-HU" sz="2600" dirty="0"/>
              <a:t>, </a:t>
            </a:r>
            <a:r>
              <a:rPr lang="hu-HU" sz="2600" dirty="0" smtClean="0"/>
              <a:t/>
            </a:r>
            <a:br>
              <a:rPr lang="hu-HU" sz="2600" dirty="0" smtClean="0"/>
            </a:br>
            <a:r>
              <a:rPr lang="hu-HU" sz="2600" dirty="0" smtClean="0"/>
              <a:t>sárga cserépcsengő cseng </a:t>
            </a:r>
            <a:r>
              <a:rPr lang="hu-HU" sz="2600" dirty="0"/>
              <a:t>a </a:t>
            </a:r>
            <a:r>
              <a:rPr lang="hu-HU" sz="2600" dirty="0" err="1" smtClean="0"/>
              <a:t>csetneki</a:t>
            </a:r>
            <a:r>
              <a:rPr lang="hu-HU" sz="2600" dirty="0" smtClean="0"/>
              <a:t> csikós </a:t>
            </a:r>
            <a:r>
              <a:rPr lang="hu-HU" sz="2600" dirty="0" err="1" smtClean="0"/>
              <a:t>csikaja</a:t>
            </a:r>
            <a:r>
              <a:rPr lang="hu-HU" sz="2600" dirty="0" smtClean="0"/>
              <a:t> nyakán</a:t>
            </a:r>
            <a:r>
              <a:rPr lang="hu-HU" sz="2600" dirty="0"/>
              <a:t>.</a:t>
            </a:r>
            <a:endParaRPr lang="hu-HU" sz="2600" dirty="0">
              <a:latin typeface="Candara" panose="020E0502030303020204" pitchFamily="34" charset="0"/>
            </a:endParaRPr>
          </a:p>
        </p:txBody>
      </p:sp>
      <p:pic>
        <p:nvPicPr>
          <p:cNvPr id="4" name="Picture 2" descr="https://mek.oszk.hu/02100/02115/html/img/1-511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035" y="1734090"/>
            <a:ext cx="2924175" cy="410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697871" y="6054809"/>
            <a:ext cx="54865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https://mek.oszk.hu/02100/02115/html/img/1-511b.jpg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644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7184571" y="2198916"/>
            <a:ext cx="379911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3000" dirty="0">
                <a:latin typeface="Candara" panose="020E0502030303020204" pitchFamily="34" charset="0"/>
              </a:rPr>
              <a:t>...d...m b...</a:t>
            </a:r>
            <a:r>
              <a:rPr lang="hu-HU" sz="3000" dirty="0" err="1">
                <a:latin typeface="Candara" panose="020E0502030303020204" pitchFamily="34" charset="0"/>
              </a:rPr>
              <a:t>ty</a:t>
            </a:r>
            <a:r>
              <a:rPr lang="hu-HU" sz="3000" dirty="0">
                <a:latin typeface="Candara" panose="020E0502030303020204" pitchFamily="34" charset="0"/>
              </a:rPr>
              <a:t>...m </a:t>
            </a:r>
            <a:r>
              <a:rPr lang="hu-HU" sz="3000" dirty="0" smtClean="0">
                <a:latin typeface="Candara" panose="020E0502030303020204" pitchFamily="34" charset="0"/>
              </a:rPr>
              <a:t/>
            </a:r>
            <a:br>
              <a:rPr lang="hu-HU" sz="3000" dirty="0" smtClean="0">
                <a:latin typeface="Candara" panose="020E0502030303020204" pitchFamily="34" charset="0"/>
              </a:rPr>
            </a:br>
            <a:r>
              <a:rPr lang="hu-HU" sz="3000" dirty="0" smtClean="0">
                <a:latin typeface="Candara" panose="020E0502030303020204" pitchFamily="34" charset="0"/>
              </a:rPr>
              <a:t>p</a:t>
            </a:r>
            <a:r>
              <a:rPr lang="hu-HU" sz="3000" dirty="0">
                <a:latin typeface="Candara" panose="020E0502030303020204" pitchFamily="34" charset="0"/>
              </a:rPr>
              <a:t>...v...t l...tv...n </a:t>
            </a:r>
            <a:r>
              <a:rPr lang="hu-HU" sz="3000" dirty="0" smtClean="0">
                <a:latin typeface="Candara" panose="020E0502030303020204" pitchFamily="34" charset="0"/>
              </a:rPr>
              <a:t/>
            </a:r>
            <a:br>
              <a:rPr lang="hu-HU" sz="3000" dirty="0" smtClean="0">
                <a:latin typeface="Candara" panose="020E0502030303020204" pitchFamily="34" charset="0"/>
              </a:rPr>
            </a:br>
            <a:r>
              <a:rPr lang="hu-HU" sz="3000" dirty="0" smtClean="0">
                <a:latin typeface="Candara" panose="020E0502030303020204" pitchFamily="34" charset="0"/>
              </a:rPr>
              <a:t>sz</a:t>
            </a:r>
            <a:r>
              <a:rPr lang="hu-HU" sz="3000" dirty="0">
                <a:latin typeface="Candara" panose="020E0502030303020204" pitchFamily="34" charset="0"/>
              </a:rPr>
              <a:t>...j...t t...tv...n </a:t>
            </a:r>
            <a:r>
              <a:rPr lang="hu-HU" sz="3000" dirty="0" smtClean="0">
                <a:latin typeface="Candara" panose="020E0502030303020204" pitchFamily="34" charset="0"/>
              </a:rPr>
              <a:t/>
            </a:r>
            <a:br>
              <a:rPr lang="hu-HU" sz="3000" dirty="0" smtClean="0">
                <a:latin typeface="Candara" panose="020E0502030303020204" pitchFamily="34" charset="0"/>
              </a:rPr>
            </a:br>
            <a:r>
              <a:rPr lang="hu-HU" sz="3000" dirty="0" smtClean="0">
                <a:latin typeface="Candara" panose="020E0502030303020204" pitchFamily="34" charset="0"/>
              </a:rPr>
              <a:t>p</a:t>
            </a:r>
            <a:r>
              <a:rPr lang="hu-HU" sz="3000" dirty="0">
                <a:latin typeface="Candara" panose="020E0502030303020204" pitchFamily="34" charset="0"/>
              </a:rPr>
              <a:t>...v...v... v...</a:t>
            </a:r>
            <a:r>
              <a:rPr lang="hu-HU" sz="3000" dirty="0" err="1">
                <a:latin typeface="Candara" panose="020E0502030303020204" pitchFamily="34" charset="0"/>
              </a:rPr>
              <a:t>lt</a:t>
            </a:r>
            <a:r>
              <a:rPr lang="hu-HU" sz="3000" dirty="0">
                <a:latin typeface="Candara" panose="020E0502030303020204" pitchFamily="34" charset="0"/>
              </a:rPr>
              <a:t>.</a:t>
            </a:r>
          </a:p>
        </p:txBody>
      </p:sp>
      <p:pic>
        <p:nvPicPr>
          <p:cNvPr id="50178" name="Picture 2" descr="https://img.freepik.com/free-vector/creative-peacock-design_23-2147933602.jpg?size=338&amp;ext=jpg&amp;fbclid=IwAR3uKCkJe6n1ZtAaOJzDJTjNPOaHIvQp5mMmzbpJzmqAqodHc-NPDxUCI2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5815" y="1844992"/>
            <a:ext cx="3219450" cy="321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807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609600" y="421880"/>
            <a:ext cx="536665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200" dirty="0" err="1" smtClean="0">
                <a:latin typeface="Candara" panose="020E0502030303020204" pitchFamily="34" charset="0"/>
              </a:rPr>
              <a:t>Zsila</a:t>
            </a:r>
            <a:r>
              <a:rPr lang="hu-HU" sz="3200" dirty="0" smtClean="0">
                <a:latin typeface="Candara" panose="020E0502030303020204" pitchFamily="34" charset="0"/>
              </a:rPr>
              <a:t> Ferenc: Szarka </a:t>
            </a:r>
          </a:p>
          <a:p>
            <a:pPr algn="ctr"/>
            <a:endParaRPr lang="hu-HU" sz="3200" dirty="0" smtClean="0">
              <a:latin typeface="Candara" panose="020E0502030303020204" pitchFamily="34" charset="0"/>
            </a:endParaRP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Ez a </a:t>
            </a:r>
            <a:r>
              <a:rPr lang="hu-HU" sz="3200" dirty="0" err="1" smtClean="0">
                <a:latin typeface="Candara" panose="020E0502030303020204" pitchFamily="34" charset="0"/>
              </a:rPr>
              <a:t>mad</a:t>
            </a:r>
            <a:r>
              <a:rPr lang="hu-HU" sz="3200" dirty="0" smtClean="0">
                <a:latin typeface="Candara" panose="020E0502030303020204" pitchFamily="34" charset="0"/>
              </a:rPr>
              <a:t>...r tarka, </a:t>
            </a: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Sokat b...r a farka, </a:t>
            </a: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Fekete meg </a:t>
            </a:r>
            <a:r>
              <a:rPr lang="hu-HU" sz="3200" dirty="0" err="1" smtClean="0">
                <a:latin typeface="Candara" panose="020E0502030303020204" pitchFamily="34" charset="0"/>
              </a:rPr>
              <a:t>feh</a:t>
            </a:r>
            <a:r>
              <a:rPr lang="hu-HU" sz="3200" dirty="0" smtClean="0">
                <a:latin typeface="Candara" panose="020E0502030303020204" pitchFamily="34" charset="0"/>
              </a:rPr>
              <a:t>...r </a:t>
            </a: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A tollkab...t rajta. </a:t>
            </a: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Sz...</a:t>
            </a:r>
            <a:r>
              <a:rPr lang="hu-HU" sz="3200" dirty="0" err="1" smtClean="0">
                <a:latin typeface="Candara" panose="020E0502030303020204" pitchFamily="34" charset="0"/>
              </a:rPr>
              <a:t>nfekete</a:t>
            </a:r>
            <a:r>
              <a:rPr lang="hu-HU" sz="3200" dirty="0" smtClean="0">
                <a:latin typeface="Candara" panose="020E0502030303020204" pitchFamily="34" charset="0"/>
              </a:rPr>
              <a:t> szeme, </a:t>
            </a: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...</a:t>
            </a:r>
            <a:r>
              <a:rPr lang="hu-HU" sz="3200" dirty="0" err="1" smtClean="0">
                <a:latin typeface="Candara" panose="020E0502030303020204" pitchFamily="34" charset="0"/>
              </a:rPr>
              <a:t>ber</a:t>
            </a:r>
            <a:r>
              <a:rPr lang="hu-HU" sz="3200" dirty="0" smtClean="0">
                <a:latin typeface="Candara" panose="020E0502030303020204" pitchFamily="34" charset="0"/>
              </a:rPr>
              <a:t> tekintete </a:t>
            </a:r>
          </a:p>
          <a:p>
            <a:pPr algn="ctr"/>
            <a:r>
              <a:rPr lang="hu-HU" sz="3200" dirty="0" err="1" smtClean="0">
                <a:latin typeface="Candara" panose="020E0502030303020204" pitchFamily="34" charset="0"/>
              </a:rPr>
              <a:t>Mindenfel</a:t>
            </a:r>
            <a:r>
              <a:rPr lang="hu-HU" sz="3200" dirty="0" smtClean="0">
                <a:latin typeface="Candara" panose="020E0502030303020204" pitchFamily="34" charset="0"/>
              </a:rPr>
              <a:t>... kutat,</a:t>
            </a: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Ki nem hagy egy lyukat.</a:t>
            </a: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...gr...l-...</a:t>
            </a:r>
            <a:r>
              <a:rPr lang="hu-HU" sz="3200" dirty="0" err="1" smtClean="0">
                <a:latin typeface="Candara" panose="020E0502030303020204" pitchFamily="34" charset="0"/>
              </a:rPr>
              <a:t>gra</a:t>
            </a:r>
            <a:r>
              <a:rPr lang="hu-HU" sz="3200" dirty="0" smtClean="0">
                <a:latin typeface="Candara" panose="020E0502030303020204" pitchFamily="34" charset="0"/>
              </a:rPr>
              <a:t> sündörög, </a:t>
            </a: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Ha meglesed, R...d csörög.</a:t>
            </a:r>
            <a:endParaRPr lang="hu-HU" sz="3000" dirty="0">
              <a:latin typeface="Candara" panose="020E0502030303020204" pitchFamily="34" charset="0"/>
            </a:endParaRPr>
          </a:p>
        </p:txBody>
      </p:sp>
      <p:pic>
        <p:nvPicPr>
          <p:cNvPr id="4" name="Picture 4" descr="A szarka cserregő hangj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680" y="498915"/>
            <a:ext cx="4396740" cy="592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7734879" y="6423523"/>
            <a:ext cx="15317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kép: wikipedia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142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609600" y="421880"/>
            <a:ext cx="536665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200" dirty="0" err="1" smtClean="0">
                <a:latin typeface="Candara" panose="020E0502030303020204" pitchFamily="34" charset="0"/>
              </a:rPr>
              <a:t>Zsila</a:t>
            </a:r>
            <a:r>
              <a:rPr lang="hu-HU" sz="3200" dirty="0" smtClean="0">
                <a:latin typeface="Candara" panose="020E0502030303020204" pitchFamily="34" charset="0"/>
              </a:rPr>
              <a:t> Ferenc: Szarka </a:t>
            </a:r>
          </a:p>
          <a:p>
            <a:pPr algn="ctr"/>
            <a:endParaRPr lang="hu-HU" sz="3200" dirty="0" smtClean="0">
              <a:latin typeface="Candara" panose="020E0502030303020204" pitchFamily="34" charset="0"/>
            </a:endParaRP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Ez a madár tarka, </a:t>
            </a: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Sokat bír a farka, </a:t>
            </a: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Fekete meg fehér </a:t>
            </a: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A tollkabát rajta. </a:t>
            </a: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Szénfekete szeme, </a:t>
            </a:r>
          </a:p>
          <a:p>
            <a:pPr algn="ctr"/>
            <a:r>
              <a:rPr lang="hu-HU" sz="3200" dirty="0">
                <a:latin typeface="Candara" panose="020E0502030303020204" pitchFamily="34" charset="0"/>
              </a:rPr>
              <a:t>é</a:t>
            </a:r>
            <a:r>
              <a:rPr lang="hu-HU" sz="3200" dirty="0" smtClean="0">
                <a:latin typeface="Candara" panose="020E0502030303020204" pitchFamily="34" charset="0"/>
              </a:rPr>
              <a:t>ber tekintete </a:t>
            </a: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Mindenfelé kutat,</a:t>
            </a: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Ki nem hagy egy lyukat.</a:t>
            </a: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Ágról-ágra sündörög, </a:t>
            </a:r>
          </a:p>
          <a:p>
            <a:pPr algn="ctr"/>
            <a:r>
              <a:rPr lang="hu-HU" sz="3200" dirty="0" smtClean="0">
                <a:latin typeface="Candara" panose="020E0502030303020204" pitchFamily="34" charset="0"/>
              </a:rPr>
              <a:t>Ha meglesed, Rád csörög.</a:t>
            </a:r>
            <a:endParaRPr lang="hu-HU" sz="3000" dirty="0">
              <a:latin typeface="Candara" panose="020E0502030303020204" pitchFamily="34" charset="0"/>
            </a:endParaRPr>
          </a:p>
        </p:txBody>
      </p:sp>
      <p:pic>
        <p:nvPicPr>
          <p:cNvPr id="35844" name="Picture 4" descr="A szarka cserregő hangj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680" y="498915"/>
            <a:ext cx="4396740" cy="592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7734879" y="6423523"/>
            <a:ext cx="15317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kép: wikipedia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083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682805" y="1182557"/>
            <a:ext cx="9144000" cy="1655762"/>
          </a:xfrm>
        </p:spPr>
        <p:txBody>
          <a:bodyPr>
            <a:normAutofit fontScale="92500"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CSOPORTMUNKA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88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841" y="1254555"/>
            <a:ext cx="6000317" cy="4866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85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3291" y="1388833"/>
            <a:ext cx="10097636" cy="36933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2600" dirty="0" smtClean="0">
                <a:latin typeface="Candara" panose="020E0502030303020204" pitchFamily="34" charset="0"/>
              </a:rPr>
              <a:t>FAYDALI KURALLAR</a:t>
            </a:r>
            <a:br>
              <a:rPr lang="hu-HU" sz="2600" dirty="0" smtClean="0">
                <a:latin typeface="Candara" panose="020E0502030303020204" pitchFamily="34" charset="0"/>
              </a:rPr>
            </a:br>
            <a:r>
              <a:rPr lang="hu-HU" sz="2600" dirty="0" smtClean="0">
                <a:latin typeface="Candara" panose="020E0502030303020204" pitchFamily="34" charset="0"/>
              </a:rPr>
              <a:t/>
            </a:r>
            <a:br>
              <a:rPr lang="hu-HU" sz="2600" dirty="0" smtClean="0">
                <a:latin typeface="Candara" panose="020E0502030303020204" pitchFamily="34" charset="0"/>
              </a:rPr>
            </a:br>
            <a:r>
              <a:rPr lang="hu-HU" sz="2600" dirty="0" smtClean="0">
                <a:latin typeface="Candara" panose="020E0502030303020204" pitchFamily="34" charset="0"/>
              </a:rPr>
              <a:t>1. </a:t>
            </a:r>
            <a:r>
              <a:rPr lang="tr-TR" sz="2600" u="sng" dirty="0" smtClean="0">
                <a:latin typeface="Candara" panose="020E0502030303020204" pitchFamily="34" charset="0"/>
              </a:rPr>
              <a:t>İsimler ve sıfatların </a:t>
            </a:r>
            <a:r>
              <a:rPr lang="tr-TR" sz="2600" dirty="0" smtClean="0">
                <a:latin typeface="Candara" panose="020E0502030303020204" pitchFamily="34" charset="0"/>
              </a:rPr>
              <a:t>son harfi olarak </a:t>
            </a:r>
            <a:r>
              <a:rPr lang="hu-HU" sz="2600" i="1" dirty="0" err="1" smtClean="0">
                <a:latin typeface="Candara" panose="020E0502030303020204" pitchFamily="34" charset="0"/>
              </a:rPr>
              <a:t>ó,ő,ú,ű</a:t>
            </a:r>
            <a:r>
              <a:rPr lang="hu-HU" sz="2600" i="1" dirty="0" smtClean="0">
                <a:latin typeface="Candara" panose="020E0502030303020204" pitchFamily="34" charset="0"/>
              </a:rPr>
              <a:t> </a:t>
            </a:r>
            <a:r>
              <a:rPr lang="tr-TR" sz="2600" dirty="0" smtClean="0">
                <a:latin typeface="Candara" panose="020E0502030303020204" pitchFamily="34" charset="0"/>
              </a:rPr>
              <a:t>her zaman </a:t>
            </a:r>
            <a:r>
              <a:rPr lang="tr-TR" sz="2600" b="1" dirty="0" smtClean="0">
                <a:latin typeface="Candara" panose="020E0502030303020204" pitchFamily="34" charset="0"/>
              </a:rPr>
              <a:t>uzundur</a:t>
            </a:r>
            <a:r>
              <a:rPr lang="hu-HU" sz="2600" b="1" dirty="0" smtClean="0">
                <a:latin typeface="Candara" panose="020E0502030303020204" pitchFamily="34" charset="0"/>
              </a:rPr>
              <a:t/>
            </a:r>
            <a:br>
              <a:rPr lang="hu-HU" sz="2600" b="1" dirty="0" smtClean="0">
                <a:latin typeface="Candara" panose="020E0502030303020204" pitchFamily="34" charset="0"/>
              </a:rPr>
            </a:br>
            <a:r>
              <a:rPr lang="hu-HU" sz="2600" dirty="0" smtClean="0">
                <a:latin typeface="Candara" panose="020E0502030303020204" pitchFamily="34" charset="0"/>
              </a:rPr>
              <a:t> </a:t>
            </a:r>
            <a:r>
              <a:rPr lang="hu-HU" sz="2600" dirty="0">
                <a:latin typeface="Candara" panose="020E0502030303020204" pitchFamily="34" charset="0"/>
              </a:rPr>
              <a:t>(rádi</a:t>
            </a:r>
            <a:r>
              <a:rPr lang="hu-HU" sz="2600" u="sng" dirty="0">
                <a:latin typeface="Candara" panose="020E0502030303020204" pitchFamily="34" charset="0"/>
              </a:rPr>
              <a:t>ó</a:t>
            </a:r>
            <a:r>
              <a:rPr lang="hu-HU" sz="2600" dirty="0">
                <a:latin typeface="Candara" panose="020E0502030303020204" pitchFamily="34" charset="0"/>
              </a:rPr>
              <a:t>, televízi</a:t>
            </a:r>
            <a:r>
              <a:rPr lang="hu-HU" sz="2600" u="sng" dirty="0">
                <a:latin typeface="Candara" panose="020E0502030303020204" pitchFamily="34" charset="0"/>
              </a:rPr>
              <a:t>ó</a:t>
            </a:r>
            <a:r>
              <a:rPr lang="hu-HU" sz="2600" dirty="0">
                <a:latin typeface="Candara" panose="020E0502030303020204" pitchFamily="34" charset="0"/>
              </a:rPr>
              <a:t>, </a:t>
            </a:r>
            <a:r>
              <a:rPr lang="hu-HU" sz="2600" dirty="0" smtClean="0">
                <a:latin typeface="Candara" panose="020E0502030303020204" pitchFamily="34" charset="0"/>
              </a:rPr>
              <a:t>diszk</a:t>
            </a:r>
            <a:r>
              <a:rPr lang="hu-HU" sz="2600" u="sng" dirty="0" smtClean="0">
                <a:latin typeface="Candara" panose="020E0502030303020204" pitchFamily="34" charset="0"/>
              </a:rPr>
              <a:t>ó</a:t>
            </a:r>
            <a:r>
              <a:rPr lang="hu-HU" sz="2600" dirty="0" smtClean="0">
                <a:latin typeface="Candara" panose="020E0502030303020204" pitchFamily="34" charset="0"/>
              </a:rPr>
              <a:t>, kil</a:t>
            </a:r>
            <a:r>
              <a:rPr lang="hu-HU" sz="2600" u="sng" dirty="0" smtClean="0">
                <a:latin typeface="Candara" panose="020E0502030303020204" pitchFamily="34" charset="0"/>
              </a:rPr>
              <a:t>ó</a:t>
            </a:r>
            <a:r>
              <a:rPr lang="hu-HU" sz="2600" dirty="0" smtClean="0">
                <a:latin typeface="Candara" panose="020E0502030303020204" pitchFamily="34" charset="0"/>
              </a:rPr>
              <a:t>, aut</a:t>
            </a:r>
            <a:r>
              <a:rPr lang="hu-HU" sz="2600" u="sng" dirty="0" smtClean="0">
                <a:latin typeface="Candara" panose="020E0502030303020204" pitchFamily="34" charset="0"/>
              </a:rPr>
              <a:t>ó</a:t>
            </a:r>
            <a:r>
              <a:rPr lang="hu-HU" sz="2600" dirty="0" smtClean="0">
                <a:latin typeface="Candara" panose="020E0502030303020204" pitchFamily="34" charset="0"/>
              </a:rPr>
              <a:t>, mikr</a:t>
            </a:r>
            <a:r>
              <a:rPr lang="hu-HU" sz="2600" u="sng" dirty="0" smtClean="0">
                <a:latin typeface="Candara" panose="020E0502030303020204" pitchFamily="34" charset="0"/>
              </a:rPr>
              <a:t>ó</a:t>
            </a:r>
            <a:r>
              <a:rPr lang="hu-HU" sz="2600" dirty="0" smtClean="0">
                <a:latin typeface="Candara" panose="020E0502030303020204" pitchFamily="34" charset="0"/>
              </a:rPr>
              <a:t>, vide</a:t>
            </a:r>
            <a:r>
              <a:rPr lang="hu-HU" sz="2600" u="sng" dirty="0" smtClean="0">
                <a:latin typeface="Candara" panose="020E0502030303020204" pitchFamily="34" charset="0"/>
              </a:rPr>
              <a:t>ó</a:t>
            </a:r>
            <a:r>
              <a:rPr lang="hu-HU" sz="2600" dirty="0" smtClean="0">
                <a:latin typeface="Candara" panose="020E0502030303020204" pitchFamily="34" charset="0"/>
              </a:rPr>
              <a:t>)</a:t>
            </a:r>
          </a:p>
          <a:p>
            <a:pPr algn="ctr"/>
            <a:endParaRPr lang="hu-HU" sz="2600" dirty="0" smtClean="0">
              <a:latin typeface="Candara" panose="020E0502030303020204" pitchFamily="34" charset="0"/>
            </a:endParaRPr>
          </a:p>
          <a:p>
            <a:pPr algn="ctr"/>
            <a:r>
              <a:rPr lang="hu-HU" sz="2600" dirty="0" smtClean="0">
                <a:latin typeface="Candara" panose="020E0502030303020204" pitchFamily="34" charset="0"/>
              </a:rPr>
              <a:t>2. </a:t>
            </a:r>
            <a:r>
              <a:rPr lang="tr-TR" sz="2600" u="sng" dirty="0" smtClean="0">
                <a:latin typeface="Candara" panose="020E0502030303020204" pitchFamily="34" charset="0"/>
              </a:rPr>
              <a:t>İsimlerin</a:t>
            </a:r>
            <a:r>
              <a:rPr lang="tr-TR" sz="2600" dirty="0" smtClean="0">
                <a:latin typeface="Candara" panose="020E0502030303020204" pitchFamily="34" charset="0"/>
              </a:rPr>
              <a:t> sonunda</a:t>
            </a:r>
            <a:r>
              <a:rPr lang="hu-HU" sz="2600" dirty="0" smtClean="0">
                <a:latin typeface="Candara" panose="020E0502030303020204" pitchFamily="34" charset="0"/>
              </a:rPr>
              <a:t> </a:t>
            </a:r>
            <a:r>
              <a:rPr lang="hu-HU" sz="2600" b="1" i="1" dirty="0" smtClean="0">
                <a:latin typeface="Candara" panose="020E0502030303020204" pitchFamily="34" charset="0"/>
              </a:rPr>
              <a:t>á</a:t>
            </a:r>
            <a:r>
              <a:rPr lang="tr-TR" sz="2600" b="1" dirty="0" smtClean="0">
                <a:latin typeface="Candara" panose="020E0502030303020204" pitchFamily="34" charset="0"/>
              </a:rPr>
              <a:t> harf yoktur</a:t>
            </a:r>
            <a:r>
              <a:rPr lang="hu-HU" sz="2600" dirty="0" smtClean="0">
                <a:latin typeface="Candara" panose="020E0502030303020204" pitchFamily="34" charset="0"/>
              </a:rPr>
              <a:t>, </a:t>
            </a:r>
            <a:r>
              <a:rPr lang="tr-TR" sz="2600" dirty="0" smtClean="0">
                <a:latin typeface="Candara" panose="020E0502030303020204" pitchFamily="34" charset="0"/>
              </a:rPr>
              <a:t>sadece</a:t>
            </a:r>
            <a:r>
              <a:rPr lang="hu-HU" sz="2600" dirty="0" smtClean="0">
                <a:latin typeface="Candara" panose="020E0502030303020204" pitchFamily="34" charset="0"/>
              </a:rPr>
              <a:t> </a:t>
            </a:r>
            <a:r>
              <a:rPr lang="hu-HU" sz="2600" i="1" dirty="0" smtClean="0">
                <a:latin typeface="Candara" panose="020E0502030303020204" pitchFamily="34" charset="0"/>
              </a:rPr>
              <a:t>a</a:t>
            </a:r>
            <a:r>
              <a:rPr lang="hu-HU" sz="2600" dirty="0" smtClean="0">
                <a:latin typeface="Candara" panose="020E0502030303020204" pitchFamily="34" charset="0"/>
              </a:rPr>
              <a:t> </a:t>
            </a:r>
            <a:r>
              <a:rPr lang="hu-HU" sz="2600" dirty="0">
                <a:latin typeface="Candara" panose="020E0502030303020204" pitchFamily="34" charset="0"/>
              </a:rPr>
              <a:t>(fizik</a:t>
            </a:r>
            <a:r>
              <a:rPr lang="hu-HU" sz="2600" u="sng" dirty="0">
                <a:latin typeface="Candara" panose="020E0502030303020204" pitchFamily="34" charset="0"/>
              </a:rPr>
              <a:t>a</a:t>
            </a:r>
            <a:r>
              <a:rPr lang="hu-HU" sz="2600" dirty="0">
                <a:latin typeface="Candara" panose="020E0502030303020204" pitchFamily="34" charset="0"/>
              </a:rPr>
              <a:t>, matematik</a:t>
            </a:r>
            <a:r>
              <a:rPr lang="hu-HU" sz="2600" u="sng" dirty="0">
                <a:latin typeface="Candara" panose="020E0502030303020204" pitchFamily="34" charset="0"/>
              </a:rPr>
              <a:t>a</a:t>
            </a:r>
            <a:r>
              <a:rPr lang="hu-HU" sz="2600" dirty="0">
                <a:latin typeface="Candara" panose="020E0502030303020204" pitchFamily="34" charset="0"/>
              </a:rPr>
              <a:t>, salát</a:t>
            </a:r>
            <a:r>
              <a:rPr lang="hu-HU" sz="2600" u="sng" dirty="0">
                <a:latin typeface="Candara" panose="020E0502030303020204" pitchFamily="34" charset="0"/>
              </a:rPr>
              <a:t>a</a:t>
            </a:r>
            <a:r>
              <a:rPr lang="hu-HU" sz="2600" dirty="0">
                <a:latin typeface="Candara" panose="020E0502030303020204" pitchFamily="34" charset="0"/>
              </a:rPr>
              <a:t>,</a:t>
            </a:r>
          </a:p>
          <a:p>
            <a:pPr algn="ctr"/>
            <a:r>
              <a:rPr lang="hu-HU" sz="2600" dirty="0">
                <a:latin typeface="Candara" panose="020E0502030303020204" pitchFamily="34" charset="0"/>
              </a:rPr>
              <a:t>Amerik</a:t>
            </a:r>
            <a:r>
              <a:rPr lang="hu-HU" sz="2600" u="sng" dirty="0">
                <a:latin typeface="Candara" panose="020E0502030303020204" pitchFamily="34" charset="0"/>
              </a:rPr>
              <a:t>a</a:t>
            </a:r>
            <a:r>
              <a:rPr lang="hu-HU" sz="2600" dirty="0">
                <a:latin typeface="Candara" panose="020E0502030303020204" pitchFamily="34" charset="0"/>
              </a:rPr>
              <a:t>, </a:t>
            </a:r>
            <a:r>
              <a:rPr lang="hu-HU" sz="2600" dirty="0" smtClean="0">
                <a:latin typeface="Candara" panose="020E0502030303020204" pitchFamily="34" charset="0"/>
              </a:rPr>
              <a:t>Afrik</a:t>
            </a:r>
            <a:r>
              <a:rPr lang="hu-HU" sz="2600" u="sng" dirty="0" smtClean="0">
                <a:latin typeface="Candara" panose="020E0502030303020204" pitchFamily="34" charset="0"/>
              </a:rPr>
              <a:t>a</a:t>
            </a:r>
            <a:r>
              <a:rPr lang="hu-HU" sz="2600" dirty="0" smtClean="0">
                <a:latin typeface="Candara" panose="020E0502030303020204" pitchFamily="34" charset="0"/>
              </a:rPr>
              <a:t>, Ázsi</a:t>
            </a:r>
            <a:r>
              <a:rPr lang="hu-HU" sz="2600" u="sng" dirty="0" smtClean="0">
                <a:latin typeface="Candara" panose="020E0502030303020204" pitchFamily="34" charset="0"/>
              </a:rPr>
              <a:t>a</a:t>
            </a:r>
            <a:r>
              <a:rPr lang="hu-HU" sz="2600" dirty="0" smtClean="0">
                <a:latin typeface="Candara" panose="020E0502030303020204" pitchFamily="34" charset="0"/>
              </a:rPr>
              <a:t>)</a:t>
            </a:r>
          </a:p>
          <a:p>
            <a:pPr algn="ctr"/>
            <a:endParaRPr lang="hu-HU" sz="2600" dirty="0" smtClean="0">
              <a:latin typeface="Candara" panose="020E0502030303020204" pitchFamily="34" charset="0"/>
            </a:endParaRPr>
          </a:p>
          <a:p>
            <a:pPr algn="ctr"/>
            <a:r>
              <a:rPr lang="hu-HU" sz="2600" dirty="0" smtClean="0">
                <a:latin typeface="Candara" panose="020E0502030303020204" pitchFamily="34" charset="0"/>
              </a:rPr>
              <a:t>3. </a:t>
            </a:r>
            <a:r>
              <a:rPr lang="tr-TR" sz="2600" dirty="0" smtClean="0">
                <a:latin typeface="Candara" panose="020E0502030303020204" pitchFamily="34" charset="0"/>
              </a:rPr>
              <a:t>Kelimelerın sonunda </a:t>
            </a:r>
            <a:r>
              <a:rPr lang="tr-TR" sz="2600" i="1" dirty="0" smtClean="0">
                <a:latin typeface="Candara" panose="020E0502030303020204" pitchFamily="34" charset="0"/>
              </a:rPr>
              <a:t>i</a:t>
            </a:r>
            <a:r>
              <a:rPr lang="tr-TR" sz="2600" dirty="0" smtClean="0">
                <a:latin typeface="Candara" panose="020E0502030303020204" pitchFamily="34" charset="0"/>
              </a:rPr>
              <a:t> harf her zaman </a:t>
            </a:r>
            <a:r>
              <a:rPr lang="tr-TR" sz="2600" b="1" dirty="0" smtClean="0">
                <a:latin typeface="Candara" panose="020E0502030303020204" pitchFamily="34" charset="0"/>
              </a:rPr>
              <a:t>kısadır</a:t>
            </a:r>
            <a:r>
              <a:rPr lang="tr-TR" sz="2600" dirty="0" smtClean="0">
                <a:latin typeface="Candara" panose="020E0502030303020204" pitchFamily="34" charset="0"/>
              </a:rPr>
              <a:t>. İstisna</a:t>
            </a:r>
            <a:r>
              <a:rPr lang="hu-HU" sz="2600" dirty="0" smtClean="0">
                <a:latin typeface="Candara" panose="020E0502030303020204" pitchFamily="34" charset="0"/>
              </a:rPr>
              <a:t>: </a:t>
            </a:r>
            <a:r>
              <a:rPr lang="hu-HU" sz="2600" i="1" dirty="0" smtClean="0">
                <a:latin typeface="Candara" panose="020E0502030303020204" pitchFamily="34" charset="0"/>
              </a:rPr>
              <a:t>sí</a:t>
            </a:r>
            <a:r>
              <a:rPr lang="hu-HU" sz="2600" dirty="0">
                <a:latin typeface="Candara" panose="020E0502030303020204" pitchFamily="34" charset="0"/>
              </a:rPr>
              <a:t>.</a:t>
            </a:r>
          </a:p>
        </p:txBody>
      </p:sp>
      <p:pic>
        <p:nvPicPr>
          <p:cNvPr id="38914" name="Picture 2" descr="https://img.freepik.com/free-vector/skiing-cartoon-style_1196-459.jpg?size=338&amp;ext=jpg&amp;fbclid=IwAR3gL0AUj1MkfCGoqdH53Ti-3PCRfw7tpil9REMRyisFeXF6iZoTvt8QeJ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399" y="4775517"/>
            <a:ext cx="1751965" cy="175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454006" y="6527483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https://image.freepik.com/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169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715462" y="572957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Sportok</a:t>
            </a:r>
            <a:endParaRPr lang="hu-HU" sz="10000" dirty="0">
              <a:latin typeface="Candara" panose="020E0502030303020204" pitchFamily="34" charset="0"/>
            </a:endParaRPr>
          </a:p>
        </p:txBody>
      </p:sp>
      <p:pic>
        <p:nvPicPr>
          <p:cNvPr id="40962" name="Picture 2" descr="https://img.freepik.com/free-vector/people-doing-different-actions_52683-2299.jpg?size=626&amp;ext=jpg&amp;fbclid=IwAR2FI-3Hy8blWcWC-oTjn0pC20rESsaX99098yub_6ekNRpjUfaExrBsUz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6137" y="2091559"/>
            <a:ext cx="5962650" cy="397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373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207</Words>
  <Application>Microsoft Office PowerPoint</Application>
  <PresentationFormat>Widescreen</PresentationFormat>
  <Paragraphs>96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Candara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Éva Tóth</dc:creator>
  <cp:lastModifiedBy>Éva Tóth</cp:lastModifiedBy>
  <cp:revision>1</cp:revision>
  <dcterms:created xsi:type="dcterms:W3CDTF">2020-05-08T20:52:07Z</dcterms:created>
  <dcterms:modified xsi:type="dcterms:W3CDTF">2020-05-08T20:53:41Z</dcterms:modified>
</cp:coreProperties>
</file>