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303" r:id="rId36"/>
    <p:sldId id="304" r:id="rId37"/>
    <p:sldId id="305" r:id="rId38"/>
    <p:sldId id="306" r:id="rId39"/>
    <p:sldId id="301" r:id="rId40"/>
    <p:sldId id="298" r:id="rId41"/>
    <p:sldId id="299" r:id="rId42"/>
    <p:sldId id="300" r:id="rId43"/>
    <p:sldId id="297"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20" r:id="rId5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019DC6-9073-8717-03F8-D49FF0F1499E}" v="1138" dt="2021-04-22T19:44:01.427"/>
    <p1510:client id="{1767F712-0931-6E0A-E817-6EEBFA67EB3D}" v="1739" dt="2021-04-21T22:32:53.999"/>
    <p1510:client id="{1D0C3812-EE77-37B6-61D9-2428FD3EA671}" v="1031" dt="2021-04-22T13:33:36.104"/>
    <p1510:client id="{31AAC19F-50B1-2000-C92A-6402EDF30D45}" v="1424" dt="2021-04-25T11:56:33.325"/>
    <p1510:client id="{36E2E35B-E2E9-7D54-0545-7FEC4D6CC112}" v="1313" dt="2021-04-21T20:49:01.878"/>
    <p1510:client id="{3767C19F-D0EE-2000-C92A-666921ADF804}" v="2758" dt="2021-04-24T15:13:09.281"/>
    <p1510:client id="{3AE2328C-AD2B-A41B-E48A-FDDDFC7FE0FD}" v="4365" dt="2021-04-24T21:44:06.248"/>
    <p1510:client id="{4205744C-1ED5-E025-9F43-3BBCDB51BA8A}" v="174" dt="2021-04-22T10:34:17.383"/>
    <p1510:client id="{4CE35543-7815-5AF4-226F-37AAA4741536}" v="3997" dt="2021-04-21T13:46:48.791"/>
    <p1510:client id="{61A8A329-D4E0-0B6F-1598-8D8C1F2379A5}" v="492" dt="2021-04-22T16:50:23.551"/>
    <p1510:client id="{6B2FA6B6-4735-C53C-B468-98710314ACAC}" v="1622" dt="2021-04-22T15:22:51.108"/>
    <p1510:client id="{6BC0C09F-0037-2000-C92A-652125582F98}" v="860" dt="2021-04-22T14:12:45.652"/>
    <p1510:client id="{6E0198F7-CCF2-93BC-FBE2-DB7F42E67F8B}" v="1996" dt="2021-04-24T10:19:00.406"/>
    <p1510:client id="{6FB1C19F-C050-2000-C92A-6339002BC203}" v="1722" dt="2021-04-25T12:51:11.013"/>
    <p1510:client id="{79B3C09F-5085-2000-C92A-6AAD6BAD8D13}" v="33" dt="2021-04-22T10:13:50.085"/>
    <p1510:client id="{96207230-AB5C-1FEB-B322-39F070DE62E7}" v="3152" dt="2021-04-24T22:51:59.401"/>
    <p1510:client id="{96A4C054-BB37-4B62-8E23-8DB29762693A}" v="1686" dt="2021-04-20T22:56:36.057"/>
    <p1510:client id="{9B4D59E2-F897-B166-EA25-F167AD4113BB}" v="3612" dt="2021-04-25T00:32:11.051"/>
    <p1510:client id="{9CCD09D9-A595-E2CA-0AE0-4826FCB5B791}" v="195" dt="2021-04-21T22:52:28.558"/>
    <p1510:client id="{B1D26A3B-91C2-70DC-2A19-2CF268D7F5E9}" v="822" dt="2021-04-22T12:43:29.507"/>
    <p1510:client id="{B79D42A9-8EBA-45DB-2E5F-FABD2D2A4016}" v="1022" dt="2021-04-24T15:43:58.513"/>
    <p1510:client id="{DE3C5816-1A27-FB37-F75B-436E82D211F9}" v="884" dt="2021-04-22T19:09:43.050"/>
    <p1510:client id="{E43BEAD6-8FA4-9E58-CFA7-8726C56D27B0}" v="1096" dt="2021-04-24T14:10:58.1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F ATAK" userId="S::elfatak@ankara.edu.tr::c2195aee-dd4d-4a67-8362-7b9431217a05" providerId="AD" clId="Web-{96A4C054-BB37-4B62-8E23-8DB29762693A}"/>
    <pc:docChg chg="addSld modSld">
      <pc:chgData name="ELİF ATAK" userId="S::elfatak@ankara.edu.tr::c2195aee-dd4d-4a67-8362-7b9431217a05" providerId="AD" clId="Web-{96A4C054-BB37-4B62-8E23-8DB29762693A}" dt="2021-04-20T22:56:34.088" v="1128" actId="20577"/>
      <pc:docMkLst>
        <pc:docMk/>
      </pc:docMkLst>
      <pc:sldChg chg="modSp">
        <pc:chgData name="ELİF ATAK" userId="S::elfatak@ankara.edu.tr::c2195aee-dd4d-4a67-8362-7b9431217a05" providerId="AD" clId="Web-{96A4C054-BB37-4B62-8E23-8DB29762693A}" dt="2021-04-20T21:22:29.541" v="91" actId="20577"/>
        <pc:sldMkLst>
          <pc:docMk/>
          <pc:sldMk cId="1674425800" sldId="256"/>
        </pc:sldMkLst>
        <pc:spChg chg="mod">
          <ac:chgData name="ELİF ATAK" userId="S::elfatak@ankara.edu.tr::c2195aee-dd4d-4a67-8362-7b9431217a05" providerId="AD" clId="Web-{96A4C054-BB37-4B62-8E23-8DB29762693A}" dt="2021-04-20T21:20:44.832" v="50" actId="1076"/>
          <ac:spMkLst>
            <pc:docMk/>
            <pc:sldMk cId="1674425800" sldId="256"/>
            <ac:spMk id="2" creationId="{00000000-0000-0000-0000-000000000000}"/>
          </ac:spMkLst>
        </pc:spChg>
        <pc:spChg chg="mod">
          <ac:chgData name="ELİF ATAK" userId="S::elfatak@ankara.edu.tr::c2195aee-dd4d-4a67-8362-7b9431217a05" providerId="AD" clId="Web-{96A4C054-BB37-4B62-8E23-8DB29762693A}" dt="2021-04-20T21:22:29.541" v="91" actId="20577"/>
          <ac:spMkLst>
            <pc:docMk/>
            <pc:sldMk cId="1674425800" sldId="256"/>
            <ac:spMk id="3" creationId="{00000000-0000-0000-0000-000000000000}"/>
          </ac:spMkLst>
        </pc:spChg>
      </pc:sldChg>
      <pc:sldChg chg="addSp modSp new mod setBg">
        <pc:chgData name="ELİF ATAK" userId="S::elfatak@ankara.edu.tr::c2195aee-dd4d-4a67-8362-7b9431217a05" providerId="AD" clId="Web-{96A4C054-BB37-4B62-8E23-8DB29762693A}" dt="2021-04-20T22:20:53.022" v="1058" actId="20577"/>
        <pc:sldMkLst>
          <pc:docMk/>
          <pc:sldMk cId="1080491550" sldId="257"/>
        </pc:sldMkLst>
        <pc:spChg chg="mod">
          <ac:chgData name="ELİF ATAK" userId="S::elfatak@ankara.edu.tr::c2195aee-dd4d-4a67-8362-7b9431217a05" providerId="AD" clId="Web-{96A4C054-BB37-4B62-8E23-8DB29762693A}" dt="2021-04-20T21:44:53.692" v="248"/>
          <ac:spMkLst>
            <pc:docMk/>
            <pc:sldMk cId="1080491550" sldId="257"/>
            <ac:spMk id="2" creationId="{F3074BC7-E521-4C85-A4A9-2C8A786146C3}"/>
          </ac:spMkLst>
        </pc:spChg>
        <pc:spChg chg="mod">
          <ac:chgData name="ELİF ATAK" userId="S::elfatak@ankara.edu.tr::c2195aee-dd4d-4a67-8362-7b9431217a05" providerId="AD" clId="Web-{96A4C054-BB37-4B62-8E23-8DB29762693A}" dt="2021-04-20T22:20:53.022" v="1058" actId="20577"/>
          <ac:spMkLst>
            <pc:docMk/>
            <pc:sldMk cId="1080491550" sldId="257"/>
            <ac:spMk id="3" creationId="{E35972A1-EE82-4C22-B59C-CB2179A3D5EE}"/>
          </ac:spMkLst>
        </pc:spChg>
        <pc:spChg chg="add">
          <ac:chgData name="ELİF ATAK" userId="S::elfatak@ankara.edu.tr::c2195aee-dd4d-4a67-8362-7b9431217a05" providerId="AD" clId="Web-{96A4C054-BB37-4B62-8E23-8DB29762693A}" dt="2021-04-20T21:44:53.692" v="248"/>
          <ac:spMkLst>
            <pc:docMk/>
            <pc:sldMk cId="1080491550" sldId="257"/>
            <ac:spMk id="9" creationId="{F4C0B10B-D2C4-4A54-AFAD-3D27DF88BB37}"/>
          </ac:spMkLst>
        </pc:spChg>
        <pc:grpChg chg="add">
          <ac:chgData name="ELİF ATAK" userId="S::elfatak@ankara.edu.tr::c2195aee-dd4d-4a67-8362-7b9431217a05" providerId="AD" clId="Web-{96A4C054-BB37-4B62-8E23-8DB29762693A}" dt="2021-04-20T21:44:53.692" v="248"/>
          <ac:grpSpMkLst>
            <pc:docMk/>
            <pc:sldMk cId="1080491550" sldId="257"/>
            <ac:grpSpMk id="11" creationId="{B6BADB90-C74B-40D6-86DC-503F65FCE8DC}"/>
          </ac:grpSpMkLst>
        </pc:grpChg>
        <pc:picChg chg="add mod">
          <ac:chgData name="ELİF ATAK" userId="S::elfatak@ankara.edu.tr::c2195aee-dd4d-4a67-8362-7b9431217a05" providerId="AD" clId="Web-{96A4C054-BB37-4B62-8E23-8DB29762693A}" dt="2021-04-20T21:45:30.428" v="256" actId="14100"/>
          <ac:picMkLst>
            <pc:docMk/>
            <pc:sldMk cId="1080491550" sldId="257"/>
            <ac:picMk id="4" creationId="{063C7BD0-496D-4006-A0EA-2135D1727BA2}"/>
          </ac:picMkLst>
        </pc:picChg>
      </pc:sldChg>
      <pc:sldChg chg="addSp modSp new">
        <pc:chgData name="ELİF ATAK" userId="S::elfatak@ankara.edu.tr::c2195aee-dd4d-4a67-8362-7b9431217a05" providerId="AD" clId="Web-{96A4C054-BB37-4B62-8E23-8DB29762693A}" dt="2021-04-20T22:19:21.298" v="1035" actId="20577"/>
        <pc:sldMkLst>
          <pc:docMk/>
          <pc:sldMk cId="1719923640" sldId="258"/>
        </pc:sldMkLst>
        <pc:spChg chg="mod">
          <ac:chgData name="ELİF ATAK" userId="S::elfatak@ankara.edu.tr::c2195aee-dd4d-4a67-8362-7b9431217a05" providerId="AD" clId="Web-{96A4C054-BB37-4B62-8E23-8DB29762693A}" dt="2021-04-20T22:19:21.298" v="1035" actId="20577"/>
          <ac:spMkLst>
            <pc:docMk/>
            <pc:sldMk cId="1719923640" sldId="258"/>
            <ac:spMk id="2" creationId="{73406613-E0C8-4E89-86AB-5824ACEC7731}"/>
          </ac:spMkLst>
        </pc:spChg>
        <pc:spChg chg="mod">
          <ac:chgData name="ELİF ATAK" userId="S::elfatak@ankara.edu.tr::c2195aee-dd4d-4a67-8362-7b9431217a05" providerId="AD" clId="Web-{96A4C054-BB37-4B62-8E23-8DB29762693A}" dt="2021-04-20T21:53:35.017" v="373" actId="20577"/>
          <ac:spMkLst>
            <pc:docMk/>
            <pc:sldMk cId="1719923640" sldId="258"/>
            <ac:spMk id="3" creationId="{016A483F-19D0-4B8B-9808-34A2F07DCD68}"/>
          </ac:spMkLst>
        </pc:spChg>
        <pc:spChg chg="add mod">
          <ac:chgData name="ELİF ATAK" userId="S::elfatak@ankara.edu.tr::c2195aee-dd4d-4a67-8362-7b9431217a05" providerId="AD" clId="Web-{96A4C054-BB37-4B62-8E23-8DB29762693A}" dt="2021-04-20T22:03:49.823" v="642" actId="14100"/>
          <ac:spMkLst>
            <pc:docMk/>
            <pc:sldMk cId="1719923640" sldId="258"/>
            <ac:spMk id="4" creationId="{0E7CCF84-4CAA-4E69-B0C9-F4F860B0E373}"/>
          </ac:spMkLst>
        </pc:spChg>
        <pc:spChg chg="add mod">
          <ac:chgData name="ELİF ATAK" userId="S::elfatak@ankara.edu.tr::c2195aee-dd4d-4a67-8362-7b9431217a05" providerId="AD" clId="Web-{96A4C054-BB37-4B62-8E23-8DB29762693A}" dt="2021-04-20T22:00:57.889" v="550" actId="1076"/>
          <ac:spMkLst>
            <pc:docMk/>
            <pc:sldMk cId="1719923640" sldId="258"/>
            <ac:spMk id="5" creationId="{EF6AD66C-ECEB-4EDD-984E-CE11688CF9BE}"/>
          </ac:spMkLst>
        </pc:spChg>
        <pc:spChg chg="add mod">
          <ac:chgData name="ELİF ATAK" userId="S::elfatak@ankara.edu.tr::c2195aee-dd4d-4a67-8362-7b9431217a05" providerId="AD" clId="Web-{96A4C054-BB37-4B62-8E23-8DB29762693A}" dt="2021-04-20T22:03:42.916" v="640" actId="20577"/>
          <ac:spMkLst>
            <pc:docMk/>
            <pc:sldMk cId="1719923640" sldId="258"/>
            <ac:spMk id="6" creationId="{58B1851A-E51E-46E4-8AF9-FA1F0563AD14}"/>
          </ac:spMkLst>
        </pc:spChg>
      </pc:sldChg>
      <pc:sldChg chg="addSp delSp modSp new">
        <pc:chgData name="ELİF ATAK" userId="S::elfatak@ankara.edu.tr::c2195aee-dd4d-4a67-8362-7b9431217a05" providerId="AD" clId="Web-{96A4C054-BB37-4B62-8E23-8DB29762693A}" dt="2021-04-20T22:20:00.269" v="1052" actId="20577"/>
        <pc:sldMkLst>
          <pc:docMk/>
          <pc:sldMk cId="1556369293" sldId="259"/>
        </pc:sldMkLst>
        <pc:spChg chg="mod">
          <ac:chgData name="ELİF ATAK" userId="S::elfatak@ankara.edu.tr::c2195aee-dd4d-4a67-8362-7b9431217a05" providerId="AD" clId="Web-{96A4C054-BB37-4B62-8E23-8DB29762693A}" dt="2021-04-20T22:20:00.269" v="1052" actId="20577"/>
          <ac:spMkLst>
            <pc:docMk/>
            <pc:sldMk cId="1556369293" sldId="259"/>
            <ac:spMk id="2" creationId="{9A544680-878C-4191-BCFF-A405A1DCE545}"/>
          </ac:spMkLst>
        </pc:spChg>
        <pc:spChg chg="mod">
          <ac:chgData name="ELİF ATAK" userId="S::elfatak@ankara.edu.tr::c2195aee-dd4d-4a67-8362-7b9431217a05" providerId="AD" clId="Web-{96A4C054-BB37-4B62-8E23-8DB29762693A}" dt="2021-04-20T22:10:08.391" v="767" actId="20577"/>
          <ac:spMkLst>
            <pc:docMk/>
            <pc:sldMk cId="1556369293" sldId="259"/>
            <ac:spMk id="3" creationId="{3887F945-9D24-4E99-989F-FF015818A7D9}"/>
          </ac:spMkLst>
        </pc:spChg>
        <pc:spChg chg="add del">
          <ac:chgData name="ELİF ATAK" userId="S::elfatak@ankara.edu.tr::c2195aee-dd4d-4a67-8362-7b9431217a05" providerId="AD" clId="Web-{96A4C054-BB37-4B62-8E23-8DB29762693A}" dt="2021-04-20T22:04:55.248" v="666"/>
          <ac:spMkLst>
            <pc:docMk/>
            <pc:sldMk cId="1556369293" sldId="259"/>
            <ac:spMk id="4" creationId="{BB350F65-74E6-459B-83D9-4146A86F3267}"/>
          </ac:spMkLst>
        </pc:spChg>
        <pc:spChg chg="add del">
          <ac:chgData name="ELİF ATAK" userId="S::elfatak@ankara.edu.tr::c2195aee-dd4d-4a67-8362-7b9431217a05" providerId="AD" clId="Web-{96A4C054-BB37-4B62-8E23-8DB29762693A}" dt="2021-04-20T22:04:50.888" v="665"/>
          <ac:spMkLst>
            <pc:docMk/>
            <pc:sldMk cId="1556369293" sldId="259"/>
            <ac:spMk id="5" creationId="{803D6144-4488-4EE2-8C9D-7D054BDFCCE0}"/>
          </ac:spMkLst>
        </pc:spChg>
        <pc:spChg chg="add mod">
          <ac:chgData name="ELİF ATAK" userId="S::elfatak@ankara.edu.tr::c2195aee-dd4d-4a67-8362-7b9431217a05" providerId="AD" clId="Web-{96A4C054-BB37-4B62-8E23-8DB29762693A}" dt="2021-04-20T22:07:45.618" v="724" actId="1076"/>
          <ac:spMkLst>
            <pc:docMk/>
            <pc:sldMk cId="1556369293" sldId="259"/>
            <ac:spMk id="6" creationId="{E3D1CC3F-1D80-45C2-A230-CF201621B6E8}"/>
          </ac:spMkLst>
        </pc:spChg>
        <pc:picChg chg="add del mod">
          <ac:chgData name="ELİF ATAK" userId="S::elfatak@ankara.edu.tr::c2195aee-dd4d-4a67-8362-7b9431217a05" providerId="AD" clId="Web-{96A4C054-BB37-4B62-8E23-8DB29762693A}" dt="2021-04-20T22:19:35.877" v="1037"/>
          <ac:picMkLst>
            <pc:docMk/>
            <pc:sldMk cId="1556369293" sldId="259"/>
            <ac:picMk id="7" creationId="{E8EE69FF-1F9B-4748-BC9A-D357C43FB0DC}"/>
          </ac:picMkLst>
        </pc:picChg>
      </pc:sldChg>
      <pc:sldChg chg="addSp modSp new">
        <pc:chgData name="ELİF ATAK" userId="S::elfatak@ankara.edu.tr::c2195aee-dd4d-4a67-8362-7b9431217a05" providerId="AD" clId="Web-{96A4C054-BB37-4B62-8E23-8DB29762693A}" dt="2021-04-20T22:21:35.961" v="1061" actId="20577"/>
        <pc:sldMkLst>
          <pc:docMk/>
          <pc:sldMk cId="3106949177" sldId="260"/>
        </pc:sldMkLst>
        <pc:spChg chg="mod">
          <ac:chgData name="ELİF ATAK" userId="S::elfatak@ankara.edu.tr::c2195aee-dd4d-4a67-8362-7b9431217a05" providerId="AD" clId="Web-{96A4C054-BB37-4B62-8E23-8DB29762693A}" dt="2021-04-20T22:20:26.380" v="1056" actId="20577"/>
          <ac:spMkLst>
            <pc:docMk/>
            <pc:sldMk cId="3106949177" sldId="260"/>
            <ac:spMk id="2" creationId="{E9C7DBD5-0C01-4796-8A87-0F291D154BC1}"/>
          </ac:spMkLst>
        </pc:spChg>
        <pc:spChg chg="mod">
          <ac:chgData name="ELİF ATAK" userId="S::elfatak@ankara.edu.tr::c2195aee-dd4d-4a67-8362-7b9431217a05" providerId="AD" clId="Web-{96A4C054-BB37-4B62-8E23-8DB29762693A}" dt="2021-04-20T22:11:00.206" v="770" actId="20577"/>
          <ac:spMkLst>
            <pc:docMk/>
            <pc:sldMk cId="3106949177" sldId="260"/>
            <ac:spMk id="3" creationId="{6C8D9ED7-7DC6-413E-A06A-4113CB80FD2B}"/>
          </ac:spMkLst>
        </pc:spChg>
        <pc:spChg chg="add mod">
          <ac:chgData name="ELİF ATAK" userId="S::elfatak@ankara.edu.tr::c2195aee-dd4d-4a67-8362-7b9431217a05" providerId="AD" clId="Web-{96A4C054-BB37-4B62-8E23-8DB29762693A}" dt="2021-04-20T22:15:18.629" v="920" actId="1076"/>
          <ac:spMkLst>
            <pc:docMk/>
            <pc:sldMk cId="3106949177" sldId="260"/>
            <ac:spMk id="4" creationId="{4F400C58-4860-416D-857D-7307C004652D}"/>
          </ac:spMkLst>
        </pc:spChg>
        <pc:spChg chg="add mod">
          <ac:chgData name="ELİF ATAK" userId="S::elfatak@ankara.edu.tr::c2195aee-dd4d-4a67-8362-7b9431217a05" providerId="AD" clId="Web-{96A4C054-BB37-4B62-8E23-8DB29762693A}" dt="2021-04-20T22:15:16.691" v="919" actId="1076"/>
          <ac:spMkLst>
            <pc:docMk/>
            <pc:sldMk cId="3106949177" sldId="260"/>
            <ac:spMk id="5" creationId="{2FA467AE-93B1-40D9-986E-750571E4DF01}"/>
          </ac:spMkLst>
        </pc:spChg>
        <pc:spChg chg="add mod">
          <ac:chgData name="ELİF ATAK" userId="S::elfatak@ankara.edu.tr::c2195aee-dd4d-4a67-8362-7b9431217a05" providerId="AD" clId="Web-{96A4C054-BB37-4B62-8E23-8DB29762693A}" dt="2021-04-20T22:21:35.961" v="1061" actId="20577"/>
          <ac:spMkLst>
            <pc:docMk/>
            <pc:sldMk cId="3106949177" sldId="260"/>
            <ac:spMk id="6" creationId="{8F65BD87-FE7E-4F26-B8CF-0B754B5CA67B}"/>
          </ac:spMkLst>
        </pc:spChg>
        <pc:spChg chg="add mod">
          <ac:chgData name="ELİF ATAK" userId="S::elfatak@ankara.edu.tr::c2195aee-dd4d-4a67-8362-7b9431217a05" providerId="AD" clId="Web-{96A4C054-BB37-4B62-8E23-8DB29762693A}" dt="2021-04-20T22:18:24.998" v="1025" actId="1076"/>
          <ac:spMkLst>
            <pc:docMk/>
            <pc:sldMk cId="3106949177" sldId="260"/>
            <ac:spMk id="7" creationId="{B512DE49-CC81-45D4-999E-963EBAED1BF2}"/>
          </ac:spMkLst>
        </pc:spChg>
      </pc:sldChg>
      <pc:sldChg chg="modSp new">
        <pc:chgData name="ELİF ATAK" userId="S::elfatak@ankara.edu.tr::c2195aee-dd4d-4a67-8362-7b9431217a05" providerId="AD" clId="Web-{96A4C054-BB37-4B62-8E23-8DB29762693A}" dt="2021-04-20T22:56:34.088" v="1128" actId="20577"/>
        <pc:sldMkLst>
          <pc:docMk/>
          <pc:sldMk cId="253482469" sldId="261"/>
        </pc:sldMkLst>
        <pc:spChg chg="mod">
          <ac:chgData name="ELİF ATAK" userId="S::elfatak@ankara.edu.tr::c2195aee-dd4d-4a67-8362-7b9431217a05" providerId="AD" clId="Web-{96A4C054-BB37-4B62-8E23-8DB29762693A}" dt="2021-04-20T22:56:34.088" v="1128" actId="20577"/>
          <ac:spMkLst>
            <pc:docMk/>
            <pc:sldMk cId="253482469" sldId="261"/>
            <ac:spMk id="2" creationId="{2ED147D2-E33E-4274-B010-D619540C626E}"/>
          </ac:spMkLst>
        </pc:spChg>
      </pc:sldChg>
    </pc:docChg>
  </pc:docChgLst>
  <pc:docChgLst>
    <pc:chgData name="ELİF ATAK" userId="S::elfatak@ankara.edu.tr::c2195aee-dd4d-4a67-8362-7b9431217a05" providerId="AD" clId="Web-{31AAC19F-50B1-2000-C92A-6402EDF30D45}"/>
    <pc:docChg chg="addSld modSld">
      <pc:chgData name="ELİF ATAK" userId="S::elfatak@ankara.edu.tr::c2195aee-dd4d-4a67-8362-7b9431217a05" providerId="AD" clId="Web-{31AAC19F-50B1-2000-C92A-6402EDF30D45}" dt="2021-04-25T11:56:33.325" v="935" actId="20577"/>
      <pc:docMkLst>
        <pc:docMk/>
      </pc:docMkLst>
      <pc:sldChg chg="addSp delSp modSp">
        <pc:chgData name="ELİF ATAK" userId="S::elfatak@ankara.edu.tr::c2195aee-dd4d-4a67-8362-7b9431217a05" providerId="AD" clId="Web-{31AAC19F-50B1-2000-C92A-6402EDF30D45}" dt="2021-04-25T11:48:20.318" v="878" actId="14100"/>
        <pc:sldMkLst>
          <pc:docMk/>
          <pc:sldMk cId="1080491550" sldId="257"/>
        </pc:sldMkLst>
        <pc:spChg chg="mod">
          <ac:chgData name="ELİF ATAK" userId="S::elfatak@ankara.edu.tr::c2195aee-dd4d-4a67-8362-7b9431217a05" providerId="AD" clId="Web-{31AAC19F-50B1-2000-C92A-6402EDF30D45}" dt="2021-04-25T11:45:39.980" v="855"/>
          <ac:spMkLst>
            <pc:docMk/>
            <pc:sldMk cId="1080491550" sldId="257"/>
            <ac:spMk id="2" creationId="{F3074BC7-E521-4C85-A4A9-2C8A786146C3}"/>
          </ac:spMkLst>
        </pc:spChg>
        <pc:spChg chg="mod">
          <ac:chgData name="ELİF ATAK" userId="S::elfatak@ankara.edu.tr::c2195aee-dd4d-4a67-8362-7b9431217a05" providerId="AD" clId="Web-{31AAC19F-50B1-2000-C92A-6402EDF30D45}" dt="2021-04-25T11:47:10.595" v="870" actId="14100"/>
          <ac:spMkLst>
            <pc:docMk/>
            <pc:sldMk cId="1080491550" sldId="257"/>
            <ac:spMk id="3" creationId="{E35972A1-EE82-4C22-B59C-CB2179A3D5EE}"/>
          </ac:spMkLst>
        </pc:spChg>
        <pc:spChg chg="del">
          <ac:chgData name="ELİF ATAK" userId="S::elfatak@ankara.edu.tr::c2195aee-dd4d-4a67-8362-7b9431217a05" providerId="AD" clId="Web-{31AAC19F-50B1-2000-C92A-6402EDF30D45}" dt="2021-04-25T11:45:39.980" v="855"/>
          <ac:spMkLst>
            <pc:docMk/>
            <pc:sldMk cId="1080491550" sldId="257"/>
            <ac:spMk id="9" creationId="{F4C0B10B-D2C4-4A54-AFAD-3D27DF88BB37}"/>
          </ac:spMkLst>
        </pc:spChg>
        <pc:spChg chg="add">
          <ac:chgData name="ELİF ATAK" userId="S::elfatak@ankara.edu.tr::c2195aee-dd4d-4a67-8362-7b9431217a05" providerId="AD" clId="Web-{31AAC19F-50B1-2000-C92A-6402EDF30D45}" dt="2021-04-25T11:45:39.980" v="855"/>
          <ac:spMkLst>
            <pc:docMk/>
            <pc:sldMk cId="1080491550" sldId="257"/>
            <ac:spMk id="21" creationId="{5E39A796-BE83-48B1-B33F-35C4A32AAB57}"/>
          </ac:spMkLst>
        </pc:spChg>
        <pc:spChg chg="add">
          <ac:chgData name="ELİF ATAK" userId="S::elfatak@ankara.edu.tr::c2195aee-dd4d-4a67-8362-7b9431217a05" providerId="AD" clId="Web-{31AAC19F-50B1-2000-C92A-6402EDF30D45}" dt="2021-04-25T11:45:39.980" v="855"/>
          <ac:spMkLst>
            <pc:docMk/>
            <pc:sldMk cId="1080491550" sldId="257"/>
            <ac:spMk id="23" creationId="{72F84B47-E267-4194-8194-831DB7B5547F}"/>
          </ac:spMkLst>
        </pc:spChg>
        <pc:grpChg chg="del">
          <ac:chgData name="ELİF ATAK" userId="S::elfatak@ankara.edu.tr::c2195aee-dd4d-4a67-8362-7b9431217a05" providerId="AD" clId="Web-{31AAC19F-50B1-2000-C92A-6402EDF30D45}" dt="2021-04-25T11:45:39.980" v="855"/>
          <ac:grpSpMkLst>
            <pc:docMk/>
            <pc:sldMk cId="1080491550" sldId="257"/>
            <ac:grpSpMk id="11" creationId="{B6BADB90-C74B-40D6-86DC-503F65FCE8DC}"/>
          </ac:grpSpMkLst>
        </pc:grpChg>
        <pc:picChg chg="mod">
          <ac:chgData name="ELİF ATAK" userId="S::elfatak@ankara.edu.tr::c2195aee-dd4d-4a67-8362-7b9431217a05" providerId="AD" clId="Web-{31AAC19F-50B1-2000-C92A-6402EDF30D45}" dt="2021-04-25T11:48:20.318" v="878" actId="14100"/>
          <ac:picMkLst>
            <pc:docMk/>
            <pc:sldMk cId="1080491550" sldId="257"/>
            <ac:picMk id="4" creationId="{063C7BD0-496D-4006-A0EA-2135D1727BA2}"/>
          </ac:picMkLst>
        </pc:picChg>
      </pc:sldChg>
      <pc:sldChg chg="modSp">
        <pc:chgData name="ELİF ATAK" userId="S::elfatak@ankara.edu.tr::c2195aee-dd4d-4a67-8362-7b9431217a05" providerId="AD" clId="Web-{31AAC19F-50B1-2000-C92A-6402EDF30D45}" dt="2021-04-25T10:02:32.457" v="1" actId="20577"/>
        <pc:sldMkLst>
          <pc:docMk/>
          <pc:sldMk cId="2773942693" sldId="262"/>
        </pc:sldMkLst>
        <pc:spChg chg="mod">
          <ac:chgData name="ELİF ATAK" userId="S::elfatak@ankara.edu.tr::c2195aee-dd4d-4a67-8362-7b9431217a05" providerId="AD" clId="Web-{31AAC19F-50B1-2000-C92A-6402EDF30D45}" dt="2021-04-25T10:02:32.457" v="1" actId="20577"/>
          <ac:spMkLst>
            <pc:docMk/>
            <pc:sldMk cId="2773942693" sldId="262"/>
            <ac:spMk id="3" creationId="{5ADB2B5B-9C96-4F70-8162-4802B36DBC1F}"/>
          </ac:spMkLst>
        </pc:spChg>
      </pc:sldChg>
      <pc:sldChg chg="modSp">
        <pc:chgData name="ELİF ATAK" userId="S::elfatak@ankara.edu.tr::c2195aee-dd4d-4a67-8362-7b9431217a05" providerId="AD" clId="Web-{31AAC19F-50B1-2000-C92A-6402EDF30D45}" dt="2021-04-25T10:02:48.364" v="2" actId="20577"/>
        <pc:sldMkLst>
          <pc:docMk/>
          <pc:sldMk cId="890220586" sldId="267"/>
        </pc:sldMkLst>
        <pc:spChg chg="mod">
          <ac:chgData name="ELİF ATAK" userId="S::elfatak@ankara.edu.tr::c2195aee-dd4d-4a67-8362-7b9431217a05" providerId="AD" clId="Web-{31AAC19F-50B1-2000-C92A-6402EDF30D45}" dt="2021-04-25T10:02:48.364" v="2" actId="20577"/>
          <ac:spMkLst>
            <pc:docMk/>
            <pc:sldMk cId="890220586" sldId="267"/>
            <ac:spMk id="3" creationId="{97CE485D-9316-473C-B1E6-1C92FCD3622E}"/>
          </ac:spMkLst>
        </pc:spChg>
      </pc:sldChg>
      <pc:sldChg chg="addSp delSp modSp mod setBg">
        <pc:chgData name="ELİF ATAK" userId="S::elfatak@ankara.edu.tr::c2195aee-dd4d-4a67-8362-7b9431217a05" providerId="AD" clId="Web-{31AAC19F-50B1-2000-C92A-6402EDF30D45}" dt="2021-04-25T10:41:27.430" v="365" actId="14100"/>
        <pc:sldMkLst>
          <pc:docMk/>
          <pc:sldMk cId="2154747566" sldId="270"/>
        </pc:sldMkLst>
        <pc:spChg chg="mod">
          <ac:chgData name="ELİF ATAK" userId="S::elfatak@ankara.edu.tr::c2195aee-dd4d-4a67-8362-7b9431217a05" providerId="AD" clId="Web-{31AAC19F-50B1-2000-C92A-6402EDF30D45}" dt="2021-04-25T10:40:56.506" v="357" actId="14100"/>
          <ac:spMkLst>
            <pc:docMk/>
            <pc:sldMk cId="2154747566" sldId="270"/>
            <ac:spMk id="2" creationId="{1C81FBA7-5510-4C34-A26E-EDF15FC4D3A2}"/>
          </ac:spMkLst>
        </pc:spChg>
        <pc:spChg chg="del">
          <ac:chgData name="ELİF ATAK" userId="S::elfatak@ankara.edu.tr::c2195aee-dd4d-4a67-8362-7b9431217a05" providerId="AD" clId="Web-{31AAC19F-50B1-2000-C92A-6402EDF30D45}" dt="2021-04-25T10:31:47.036" v="293"/>
          <ac:spMkLst>
            <pc:docMk/>
            <pc:sldMk cId="2154747566" sldId="270"/>
            <ac:spMk id="3" creationId="{42F0FB19-B3F1-4123-B400-A6C0373F4E25}"/>
          </ac:spMkLst>
        </pc:spChg>
        <pc:spChg chg="mod ord">
          <ac:chgData name="ELİF ATAK" userId="S::elfatak@ankara.edu.tr::c2195aee-dd4d-4a67-8362-7b9431217a05" providerId="AD" clId="Web-{31AAC19F-50B1-2000-C92A-6402EDF30D45}" dt="2021-04-25T10:41:27.430" v="365" actId="14100"/>
          <ac:spMkLst>
            <pc:docMk/>
            <pc:sldMk cId="2154747566" sldId="270"/>
            <ac:spMk id="4" creationId="{A2B4D6FE-787F-44E0-A059-2E85DA8EBA18}"/>
          </ac:spMkLst>
        </pc:spChg>
        <pc:spChg chg="add del mod">
          <ac:chgData name="ELİF ATAK" userId="S::elfatak@ankara.edu.tr::c2195aee-dd4d-4a67-8362-7b9431217a05" providerId="AD" clId="Web-{31AAC19F-50B1-2000-C92A-6402EDF30D45}" dt="2021-04-25T10:30:44.110" v="289"/>
          <ac:spMkLst>
            <pc:docMk/>
            <pc:sldMk cId="2154747566" sldId="270"/>
            <ac:spMk id="5" creationId="{8E9D2D06-620F-49D3-B50F-5B91CEA1CC01}"/>
          </ac:spMkLst>
        </pc:spChg>
        <pc:spChg chg="add mod">
          <ac:chgData name="ELİF ATAK" userId="S::elfatak@ankara.edu.tr::c2195aee-dd4d-4a67-8362-7b9431217a05" providerId="AD" clId="Web-{31AAC19F-50B1-2000-C92A-6402EDF30D45}" dt="2021-04-25T10:40:11.207" v="350" actId="1076"/>
          <ac:spMkLst>
            <pc:docMk/>
            <pc:sldMk cId="2154747566" sldId="270"/>
            <ac:spMk id="7" creationId="{C669AD3C-A48B-4A02-BEB8-34643154533B}"/>
          </ac:spMkLst>
        </pc:spChg>
        <pc:spChg chg="add del">
          <ac:chgData name="ELİF ATAK" userId="S::elfatak@ankara.edu.tr::c2195aee-dd4d-4a67-8362-7b9431217a05" providerId="AD" clId="Web-{31AAC19F-50B1-2000-C92A-6402EDF30D45}" dt="2021-04-25T10:38:29.560" v="339"/>
          <ac:spMkLst>
            <pc:docMk/>
            <pc:sldMk cId="2154747566" sldId="270"/>
            <ac:spMk id="13" creationId="{5E39A796-BE83-48B1-B33F-35C4A32AAB57}"/>
          </ac:spMkLst>
        </pc:spChg>
        <pc:spChg chg="add del">
          <ac:chgData name="ELİF ATAK" userId="S::elfatak@ankara.edu.tr::c2195aee-dd4d-4a67-8362-7b9431217a05" providerId="AD" clId="Web-{31AAC19F-50B1-2000-C92A-6402EDF30D45}" dt="2021-04-25T10:38:29.560" v="339"/>
          <ac:spMkLst>
            <pc:docMk/>
            <pc:sldMk cId="2154747566" sldId="270"/>
            <ac:spMk id="15" creationId="{72F84B47-E267-4194-8194-831DB7B5547F}"/>
          </ac:spMkLst>
        </pc:spChg>
        <pc:spChg chg="add">
          <ac:chgData name="ELİF ATAK" userId="S::elfatak@ankara.edu.tr::c2195aee-dd4d-4a67-8362-7b9431217a05" providerId="AD" clId="Web-{31AAC19F-50B1-2000-C92A-6402EDF30D45}" dt="2021-04-25T10:38:29.560" v="339"/>
          <ac:spMkLst>
            <pc:docMk/>
            <pc:sldMk cId="2154747566" sldId="270"/>
            <ac:spMk id="20" creationId="{84ECDE7A-6944-466D-8FFE-149A29BA6BAE}"/>
          </ac:spMkLst>
        </pc:spChg>
        <pc:spChg chg="add">
          <ac:chgData name="ELİF ATAK" userId="S::elfatak@ankara.edu.tr::c2195aee-dd4d-4a67-8362-7b9431217a05" providerId="AD" clId="Web-{31AAC19F-50B1-2000-C92A-6402EDF30D45}" dt="2021-04-25T10:38:29.560" v="339"/>
          <ac:spMkLst>
            <pc:docMk/>
            <pc:sldMk cId="2154747566" sldId="270"/>
            <ac:spMk id="22" creationId="{B3420082-9415-44EC-802E-C77D71D59C57}"/>
          </ac:spMkLst>
        </pc:spChg>
        <pc:spChg chg="add">
          <ac:chgData name="ELİF ATAK" userId="S::elfatak@ankara.edu.tr::c2195aee-dd4d-4a67-8362-7b9431217a05" providerId="AD" clId="Web-{31AAC19F-50B1-2000-C92A-6402EDF30D45}" dt="2021-04-25T10:38:29.560" v="339"/>
          <ac:spMkLst>
            <pc:docMk/>
            <pc:sldMk cId="2154747566" sldId="270"/>
            <ac:spMk id="24" creationId="{55A52C45-1FCB-4636-A80F-2849B8226C01}"/>
          </ac:spMkLst>
        </pc:spChg>
        <pc:spChg chg="add">
          <ac:chgData name="ELİF ATAK" userId="S::elfatak@ankara.edu.tr::c2195aee-dd4d-4a67-8362-7b9431217a05" providerId="AD" clId="Web-{31AAC19F-50B1-2000-C92A-6402EDF30D45}" dt="2021-04-25T10:38:29.560" v="339"/>
          <ac:spMkLst>
            <pc:docMk/>
            <pc:sldMk cId="2154747566" sldId="270"/>
            <ac:spMk id="26" creationId="{768EB4DD-3704-43AD-92B3-C4E0C6EA92CB}"/>
          </ac:spMkLst>
        </pc:spChg>
        <pc:picChg chg="del mod">
          <ac:chgData name="ELİF ATAK" userId="S::elfatak@ankara.edu.tr::c2195aee-dd4d-4a67-8362-7b9431217a05" providerId="AD" clId="Web-{31AAC19F-50B1-2000-C92A-6402EDF30D45}" dt="2021-04-25T10:31:24.550" v="292"/>
          <ac:picMkLst>
            <pc:docMk/>
            <pc:sldMk cId="2154747566" sldId="270"/>
            <ac:picMk id="6" creationId="{F1AA175A-446E-415A-A6E9-3BC5B7096FE2}"/>
          </ac:picMkLst>
        </pc:picChg>
        <pc:picChg chg="add mod ord modCrop">
          <ac:chgData name="ELİF ATAK" userId="S::elfatak@ankara.edu.tr::c2195aee-dd4d-4a67-8362-7b9431217a05" providerId="AD" clId="Web-{31AAC19F-50B1-2000-C92A-6402EDF30D45}" dt="2021-04-25T10:40:07.082" v="349" actId="1076"/>
          <ac:picMkLst>
            <pc:docMk/>
            <pc:sldMk cId="2154747566" sldId="270"/>
            <ac:picMk id="8" creationId="{241D0B2A-76B3-408B-B1C5-D76F94925652}"/>
          </ac:picMkLst>
        </pc:picChg>
      </pc:sldChg>
      <pc:sldChg chg="addSp delSp modSp">
        <pc:chgData name="ELİF ATAK" userId="S::elfatak@ankara.edu.tr::c2195aee-dd4d-4a67-8362-7b9431217a05" providerId="AD" clId="Web-{31AAC19F-50B1-2000-C92A-6402EDF30D45}" dt="2021-04-25T11:12:28.095" v="661"/>
        <pc:sldMkLst>
          <pc:docMk/>
          <pc:sldMk cId="4092398822" sldId="271"/>
        </pc:sldMkLst>
        <pc:spChg chg="mod">
          <ac:chgData name="ELİF ATAK" userId="S::elfatak@ankara.edu.tr::c2195aee-dd4d-4a67-8362-7b9431217a05" providerId="AD" clId="Web-{31AAC19F-50B1-2000-C92A-6402EDF30D45}" dt="2021-04-25T11:12:28.095" v="661"/>
          <ac:spMkLst>
            <pc:docMk/>
            <pc:sldMk cId="4092398822" sldId="271"/>
            <ac:spMk id="2" creationId="{29F9FB78-76B6-4348-8E1D-472BCAE3D8AC}"/>
          </ac:spMkLst>
        </pc:spChg>
        <pc:spChg chg="mod">
          <ac:chgData name="ELİF ATAK" userId="S::elfatak@ankara.edu.tr::c2195aee-dd4d-4a67-8362-7b9431217a05" providerId="AD" clId="Web-{31AAC19F-50B1-2000-C92A-6402EDF30D45}" dt="2021-04-25T11:12:28.095" v="661"/>
          <ac:spMkLst>
            <pc:docMk/>
            <pc:sldMk cId="4092398822" sldId="271"/>
            <ac:spMk id="3" creationId="{3A96D92F-69E7-4974-B171-44C28F934496}"/>
          </ac:spMkLst>
        </pc:spChg>
        <pc:spChg chg="add mod ord">
          <ac:chgData name="ELİF ATAK" userId="S::elfatak@ankara.edu.tr::c2195aee-dd4d-4a67-8362-7b9431217a05" providerId="AD" clId="Web-{31AAC19F-50B1-2000-C92A-6402EDF30D45}" dt="2021-04-25T10:57:37.589" v="489" actId="14100"/>
          <ac:spMkLst>
            <pc:docMk/>
            <pc:sldMk cId="4092398822" sldId="271"/>
            <ac:spMk id="4" creationId="{914E6EE4-633B-45B3-AB67-153E1CFB5764}"/>
          </ac:spMkLst>
        </pc:spChg>
        <pc:spChg chg="del">
          <ac:chgData name="ELİF ATAK" userId="S::elfatak@ankara.edu.tr::c2195aee-dd4d-4a67-8362-7b9431217a05" providerId="AD" clId="Web-{31AAC19F-50B1-2000-C92A-6402EDF30D45}" dt="2021-04-25T10:51:16.372" v="449"/>
          <ac:spMkLst>
            <pc:docMk/>
            <pc:sldMk cId="4092398822" sldId="271"/>
            <ac:spMk id="25" creationId="{5E39A796-BE83-48B1-B33F-35C4A32AAB57}"/>
          </ac:spMkLst>
        </pc:spChg>
        <pc:spChg chg="del">
          <ac:chgData name="ELİF ATAK" userId="S::elfatak@ankara.edu.tr::c2195aee-dd4d-4a67-8362-7b9431217a05" providerId="AD" clId="Web-{31AAC19F-50B1-2000-C92A-6402EDF30D45}" dt="2021-04-25T10:51:16.372" v="449"/>
          <ac:spMkLst>
            <pc:docMk/>
            <pc:sldMk cId="4092398822" sldId="271"/>
            <ac:spMk id="27" creationId="{72F84B47-E267-4194-8194-831DB7B5547F}"/>
          </ac:spMkLst>
        </pc:spChg>
        <pc:spChg chg="add del">
          <ac:chgData name="ELİF ATAK" userId="S::elfatak@ankara.edu.tr::c2195aee-dd4d-4a67-8362-7b9431217a05" providerId="AD" clId="Web-{31AAC19F-50B1-2000-C92A-6402EDF30D45}" dt="2021-04-25T10:53:19.760" v="461"/>
          <ac:spMkLst>
            <pc:docMk/>
            <pc:sldMk cId="4092398822" sldId="271"/>
            <ac:spMk id="32" creationId="{9427AF5F-9A0E-42B7-A252-FD64C9885F9C}"/>
          </ac:spMkLst>
        </pc:spChg>
        <pc:spChg chg="add del">
          <ac:chgData name="ELİF ATAK" userId="S::elfatak@ankara.edu.tr::c2195aee-dd4d-4a67-8362-7b9431217a05" providerId="AD" clId="Web-{31AAC19F-50B1-2000-C92A-6402EDF30D45}" dt="2021-04-25T10:53:42.668" v="463"/>
          <ac:spMkLst>
            <pc:docMk/>
            <pc:sldMk cId="4092398822" sldId="271"/>
            <ac:spMk id="37" creationId="{1ECAB1E8-8195-4748-BE71-FF806D86892E}"/>
          </ac:spMkLst>
        </pc:spChg>
        <pc:spChg chg="add del">
          <ac:chgData name="ELİF ATAK" userId="S::elfatak@ankara.edu.tr::c2195aee-dd4d-4a67-8362-7b9431217a05" providerId="AD" clId="Web-{31AAC19F-50B1-2000-C92A-6402EDF30D45}" dt="2021-04-25T10:53:42.668" v="463"/>
          <ac:spMkLst>
            <pc:docMk/>
            <pc:sldMk cId="4092398822" sldId="271"/>
            <ac:spMk id="39" creationId="{57F6BDD4-E066-4008-8011-6CC31AEB4556}"/>
          </ac:spMkLst>
        </pc:spChg>
        <pc:spChg chg="add del">
          <ac:chgData name="ELİF ATAK" userId="S::elfatak@ankara.edu.tr::c2195aee-dd4d-4a67-8362-7b9431217a05" providerId="AD" clId="Web-{31AAC19F-50B1-2000-C92A-6402EDF30D45}" dt="2021-04-25T10:53:42.668" v="463"/>
          <ac:spMkLst>
            <pc:docMk/>
            <pc:sldMk cId="4092398822" sldId="271"/>
            <ac:spMk id="41" creationId="{2711A8FB-68FC-45FC-B01E-38F809E2D439}"/>
          </ac:spMkLst>
        </pc:spChg>
        <pc:spChg chg="add del">
          <ac:chgData name="ELİF ATAK" userId="S::elfatak@ankara.edu.tr::c2195aee-dd4d-4a67-8362-7b9431217a05" providerId="AD" clId="Web-{31AAC19F-50B1-2000-C92A-6402EDF30D45}" dt="2021-04-25T10:53:42.668" v="463"/>
          <ac:spMkLst>
            <pc:docMk/>
            <pc:sldMk cId="4092398822" sldId="271"/>
            <ac:spMk id="43" creationId="{2A865FE3-5FC9-4049-87CF-30019C46C0F5}"/>
          </ac:spMkLst>
        </pc:spChg>
        <pc:spChg chg="add del">
          <ac:chgData name="ELİF ATAK" userId="S::elfatak@ankara.edu.tr::c2195aee-dd4d-4a67-8362-7b9431217a05" providerId="AD" clId="Web-{31AAC19F-50B1-2000-C92A-6402EDF30D45}" dt="2021-04-25T10:55:53.895" v="479"/>
          <ac:spMkLst>
            <pc:docMk/>
            <pc:sldMk cId="4092398822" sldId="271"/>
            <ac:spMk id="48" creationId="{5E39A796-BE83-48B1-B33F-35C4A32AAB57}"/>
          </ac:spMkLst>
        </pc:spChg>
        <pc:spChg chg="add del">
          <ac:chgData name="ELİF ATAK" userId="S::elfatak@ankara.edu.tr::c2195aee-dd4d-4a67-8362-7b9431217a05" providerId="AD" clId="Web-{31AAC19F-50B1-2000-C92A-6402EDF30D45}" dt="2021-04-25T10:55:53.895" v="479"/>
          <ac:spMkLst>
            <pc:docMk/>
            <pc:sldMk cId="4092398822" sldId="271"/>
            <ac:spMk id="50" creationId="{72F84B47-E267-4194-8194-831DB7B5547F}"/>
          </ac:spMkLst>
        </pc:spChg>
        <pc:spChg chg="add del">
          <ac:chgData name="ELİF ATAK" userId="S::elfatak@ankara.edu.tr::c2195aee-dd4d-4a67-8362-7b9431217a05" providerId="AD" clId="Web-{31AAC19F-50B1-2000-C92A-6402EDF30D45}" dt="2021-04-25T11:12:28.095" v="661"/>
          <ac:spMkLst>
            <pc:docMk/>
            <pc:sldMk cId="4092398822" sldId="271"/>
            <ac:spMk id="55" creationId="{04812C46-200A-4DEB-A05E-3ED6C68C2387}"/>
          </ac:spMkLst>
        </pc:spChg>
        <pc:spChg chg="add del">
          <ac:chgData name="ELİF ATAK" userId="S::elfatak@ankara.edu.tr::c2195aee-dd4d-4a67-8362-7b9431217a05" providerId="AD" clId="Web-{31AAC19F-50B1-2000-C92A-6402EDF30D45}" dt="2021-04-25T11:12:28.095" v="661"/>
          <ac:spMkLst>
            <pc:docMk/>
            <pc:sldMk cId="4092398822" sldId="271"/>
            <ac:spMk id="57" creationId="{16BF4F81-CE79-4A24-860D-9959FF7162FB}"/>
          </ac:spMkLst>
        </pc:spChg>
        <pc:spChg chg="add">
          <ac:chgData name="ELİF ATAK" userId="S::elfatak@ankara.edu.tr::c2195aee-dd4d-4a67-8362-7b9431217a05" providerId="AD" clId="Web-{31AAC19F-50B1-2000-C92A-6402EDF30D45}" dt="2021-04-25T11:12:28.095" v="661"/>
          <ac:spMkLst>
            <pc:docMk/>
            <pc:sldMk cId="4092398822" sldId="271"/>
            <ac:spMk id="62" creationId="{9F701746-0657-4467-BBD3-24051A715C25}"/>
          </ac:spMkLst>
        </pc:spChg>
        <pc:spChg chg="add">
          <ac:chgData name="ELİF ATAK" userId="S::elfatak@ankara.edu.tr::c2195aee-dd4d-4a67-8362-7b9431217a05" providerId="AD" clId="Web-{31AAC19F-50B1-2000-C92A-6402EDF30D45}" dt="2021-04-25T11:12:28.095" v="661"/>
          <ac:spMkLst>
            <pc:docMk/>
            <pc:sldMk cId="4092398822" sldId="271"/>
            <ac:spMk id="64" creationId="{117BEB00-3E3D-4F08-AF56-DB0D22FB5F64}"/>
          </ac:spMkLst>
        </pc:spChg>
        <pc:picChg chg="add del mod">
          <ac:chgData name="ELİF ATAK" userId="S::elfatak@ankara.edu.tr::c2195aee-dd4d-4a67-8362-7b9431217a05" providerId="AD" clId="Web-{31AAC19F-50B1-2000-C92A-6402EDF30D45}" dt="2021-04-25T10:52:29.663" v="455"/>
          <ac:picMkLst>
            <pc:docMk/>
            <pc:sldMk cId="4092398822" sldId="271"/>
            <ac:picMk id="5" creationId="{C1EE36DB-9ADD-46D6-81C0-02793130B1F2}"/>
          </ac:picMkLst>
        </pc:picChg>
        <pc:picChg chg="add del mod">
          <ac:chgData name="ELİF ATAK" userId="S::elfatak@ankara.edu.tr::c2195aee-dd4d-4a67-8362-7b9431217a05" providerId="AD" clId="Web-{31AAC19F-50B1-2000-C92A-6402EDF30D45}" dt="2021-04-25T11:10:59.527" v="652"/>
          <ac:picMkLst>
            <pc:docMk/>
            <pc:sldMk cId="4092398822" sldId="271"/>
            <ac:picMk id="6" creationId="{FC788CAF-388A-4C6D-8BAB-369D1C3599E9}"/>
          </ac:picMkLst>
        </pc:picChg>
        <pc:picChg chg="add mod ord">
          <ac:chgData name="ELİF ATAK" userId="S::elfatak@ankara.edu.tr::c2195aee-dd4d-4a67-8362-7b9431217a05" providerId="AD" clId="Web-{31AAC19F-50B1-2000-C92A-6402EDF30D45}" dt="2021-04-25T11:12:28.095" v="661"/>
          <ac:picMkLst>
            <pc:docMk/>
            <pc:sldMk cId="4092398822" sldId="271"/>
            <ac:picMk id="7" creationId="{A741B495-F645-4C40-B537-1AEDD76BFB4C}"/>
          </ac:picMkLst>
        </pc:picChg>
        <pc:picChg chg="del">
          <ac:chgData name="ELİF ATAK" userId="S::elfatak@ankara.edu.tr::c2195aee-dd4d-4a67-8362-7b9431217a05" providerId="AD" clId="Web-{31AAC19F-50B1-2000-C92A-6402EDF30D45}" dt="2021-04-25T10:46:59.919" v="430"/>
          <ac:picMkLst>
            <pc:docMk/>
            <pc:sldMk cId="4092398822" sldId="271"/>
            <ac:picMk id="8" creationId="{9F9F81AD-1D51-490C-B1F1-4669EFE99011}"/>
          </ac:picMkLst>
        </pc:picChg>
      </pc:sldChg>
      <pc:sldChg chg="addSp delSp modSp">
        <pc:chgData name="ELİF ATAK" userId="S::elfatak@ankara.edu.tr::c2195aee-dd4d-4a67-8362-7b9431217a05" providerId="AD" clId="Web-{31AAC19F-50B1-2000-C92A-6402EDF30D45}" dt="2021-04-25T11:09:17.052" v="650" actId="14100"/>
        <pc:sldMkLst>
          <pc:docMk/>
          <pc:sldMk cId="363114719" sldId="274"/>
        </pc:sldMkLst>
        <pc:spChg chg="add mod">
          <ac:chgData name="ELİF ATAK" userId="S::elfatak@ankara.edu.tr::c2195aee-dd4d-4a67-8362-7b9431217a05" providerId="AD" clId="Web-{31AAC19F-50B1-2000-C92A-6402EDF30D45}" dt="2021-04-25T11:03:23.281" v="567" actId="1076"/>
          <ac:spMkLst>
            <pc:docMk/>
            <pc:sldMk cId="363114719" sldId="274"/>
            <ac:spMk id="3" creationId="{C19EB785-75E5-49A0-8B1A-3B0F4F0C1D58}"/>
          </ac:spMkLst>
        </pc:spChg>
        <pc:picChg chg="del">
          <ac:chgData name="ELİF ATAK" userId="S::elfatak@ankara.edu.tr::c2195aee-dd4d-4a67-8362-7b9431217a05" providerId="AD" clId="Web-{31AAC19F-50B1-2000-C92A-6402EDF30D45}" dt="2021-04-25T11:02:24.996" v="554"/>
          <ac:picMkLst>
            <pc:docMk/>
            <pc:sldMk cId="363114719" sldId="274"/>
            <ac:picMk id="4" creationId="{34E656A1-869A-46F1-897B-78A171411FA6}"/>
          </ac:picMkLst>
        </pc:picChg>
        <pc:picChg chg="add mod">
          <ac:chgData name="ELİF ATAK" userId="S::elfatak@ankara.edu.tr::c2195aee-dd4d-4a67-8362-7b9431217a05" providerId="AD" clId="Web-{31AAC19F-50B1-2000-C92A-6402EDF30D45}" dt="2021-04-25T11:09:17.052" v="650" actId="14100"/>
          <ac:picMkLst>
            <pc:docMk/>
            <pc:sldMk cId="363114719" sldId="274"/>
            <ac:picMk id="5" creationId="{F4CCC0C4-40BC-4D7B-B3F9-5D3A7EEB8BCB}"/>
          </ac:picMkLst>
        </pc:picChg>
      </pc:sldChg>
      <pc:sldChg chg="addSp delSp modSp">
        <pc:chgData name="ELİF ATAK" userId="S::elfatak@ankara.edu.tr::c2195aee-dd4d-4a67-8362-7b9431217a05" providerId="AD" clId="Web-{31AAC19F-50B1-2000-C92A-6402EDF30D45}" dt="2021-04-25T11:08:59.332" v="647" actId="14100"/>
        <pc:sldMkLst>
          <pc:docMk/>
          <pc:sldMk cId="3974757949" sldId="275"/>
        </pc:sldMkLst>
        <pc:spChg chg="add mod">
          <ac:chgData name="ELİF ATAK" userId="S::elfatak@ankara.edu.tr::c2195aee-dd4d-4a67-8362-7b9431217a05" providerId="AD" clId="Web-{31AAC19F-50B1-2000-C92A-6402EDF30D45}" dt="2021-04-25T11:08:44.128" v="645" actId="1076"/>
          <ac:spMkLst>
            <pc:docMk/>
            <pc:sldMk cId="3974757949" sldId="275"/>
            <ac:spMk id="3" creationId="{2268702A-8075-484A-8A93-AB8C449A09E3}"/>
          </ac:spMkLst>
        </pc:spChg>
        <pc:picChg chg="del">
          <ac:chgData name="ELİF ATAK" userId="S::elfatak@ankara.edu.tr::c2195aee-dd4d-4a67-8362-7b9431217a05" providerId="AD" clId="Web-{31AAC19F-50B1-2000-C92A-6402EDF30D45}" dt="2021-04-25T11:07:38.562" v="632"/>
          <ac:picMkLst>
            <pc:docMk/>
            <pc:sldMk cId="3974757949" sldId="275"/>
            <ac:picMk id="4" creationId="{87F72178-94A0-4C7D-9625-FD0475E1529B}"/>
          </ac:picMkLst>
        </pc:picChg>
        <pc:picChg chg="add mod">
          <ac:chgData name="ELİF ATAK" userId="S::elfatak@ankara.edu.tr::c2195aee-dd4d-4a67-8362-7b9431217a05" providerId="AD" clId="Web-{31AAC19F-50B1-2000-C92A-6402EDF30D45}" dt="2021-04-25T11:08:59.332" v="647" actId="14100"/>
          <ac:picMkLst>
            <pc:docMk/>
            <pc:sldMk cId="3974757949" sldId="275"/>
            <ac:picMk id="5" creationId="{F358810E-86DB-4522-A22A-451150EE2726}"/>
          </ac:picMkLst>
        </pc:picChg>
      </pc:sldChg>
      <pc:sldChg chg="addSp delSp modSp">
        <pc:chgData name="ELİF ATAK" userId="S::elfatak@ankara.edu.tr::c2195aee-dd4d-4a67-8362-7b9431217a05" providerId="AD" clId="Web-{31AAC19F-50B1-2000-C92A-6402EDF30D45}" dt="2021-04-25T11:21:25.158" v="739" actId="14100"/>
        <pc:sldMkLst>
          <pc:docMk/>
          <pc:sldMk cId="2689032675" sldId="299"/>
        </pc:sldMkLst>
        <pc:spChg chg="mod">
          <ac:chgData name="ELİF ATAK" userId="S::elfatak@ankara.edu.tr::c2195aee-dd4d-4a67-8362-7b9431217a05" providerId="AD" clId="Web-{31AAC19F-50B1-2000-C92A-6402EDF30D45}" dt="2021-04-25T11:21:22.017" v="738" actId="14100"/>
          <ac:spMkLst>
            <pc:docMk/>
            <pc:sldMk cId="2689032675" sldId="299"/>
            <ac:spMk id="2" creationId="{5CB2CDC9-44CD-4F8C-BFA3-B3AF4B7430A7}"/>
          </ac:spMkLst>
        </pc:spChg>
        <pc:spChg chg="add mod">
          <ac:chgData name="ELİF ATAK" userId="S::elfatak@ankara.edu.tr::c2195aee-dd4d-4a67-8362-7b9431217a05" providerId="AD" clId="Web-{31AAC19F-50B1-2000-C92A-6402EDF30D45}" dt="2021-04-25T11:19:10.197" v="737" actId="20577"/>
          <ac:spMkLst>
            <pc:docMk/>
            <pc:sldMk cId="2689032675" sldId="299"/>
            <ac:spMk id="3" creationId="{5E8208C3-45C2-4773-8AF5-B7801BC46DB3}"/>
          </ac:spMkLst>
        </pc:spChg>
        <pc:spChg chg="add del mod">
          <ac:chgData name="ELİF ATAK" userId="S::elfatak@ankara.edu.tr::c2195aee-dd4d-4a67-8362-7b9431217a05" providerId="AD" clId="Web-{31AAC19F-50B1-2000-C92A-6402EDF30D45}" dt="2021-04-25T11:18:25.663" v="726"/>
          <ac:spMkLst>
            <pc:docMk/>
            <pc:sldMk cId="2689032675" sldId="299"/>
            <ac:spMk id="6" creationId="{E629853B-437B-4183-B264-6027F8FD3447}"/>
          </ac:spMkLst>
        </pc:spChg>
        <pc:picChg chg="del">
          <ac:chgData name="ELİF ATAK" userId="S::elfatak@ankara.edu.tr::c2195aee-dd4d-4a67-8362-7b9431217a05" providerId="AD" clId="Web-{31AAC19F-50B1-2000-C92A-6402EDF30D45}" dt="2021-04-25T11:18:07.678" v="725"/>
          <ac:picMkLst>
            <pc:docMk/>
            <pc:sldMk cId="2689032675" sldId="299"/>
            <ac:picMk id="4" creationId="{43228474-D757-4B15-9457-98DEE7BA6003}"/>
          </ac:picMkLst>
        </pc:picChg>
        <pc:picChg chg="add mod ord">
          <ac:chgData name="ELİF ATAK" userId="S::elfatak@ankara.edu.tr::c2195aee-dd4d-4a67-8362-7b9431217a05" providerId="AD" clId="Web-{31AAC19F-50B1-2000-C92A-6402EDF30D45}" dt="2021-04-25T11:21:25.158" v="739" actId="14100"/>
          <ac:picMkLst>
            <pc:docMk/>
            <pc:sldMk cId="2689032675" sldId="299"/>
            <ac:picMk id="7" creationId="{CC4C44A6-CCF8-445C-83D3-12F9A947C490}"/>
          </ac:picMkLst>
        </pc:picChg>
      </pc:sldChg>
      <pc:sldChg chg="addSp delSp modSp">
        <pc:chgData name="ELİF ATAK" userId="S::elfatak@ankara.edu.tr::c2195aee-dd4d-4a67-8362-7b9431217a05" providerId="AD" clId="Web-{31AAC19F-50B1-2000-C92A-6402EDF30D45}" dt="2021-04-25T11:29:22.952" v="814" actId="14100"/>
        <pc:sldMkLst>
          <pc:docMk/>
          <pc:sldMk cId="1534205849" sldId="312"/>
        </pc:sldMkLst>
        <pc:spChg chg="add del mod">
          <ac:chgData name="ELİF ATAK" userId="S::elfatak@ankara.edu.tr::c2195aee-dd4d-4a67-8362-7b9431217a05" providerId="AD" clId="Web-{31AAC19F-50B1-2000-C92A-6402EDF30D45}" dt="2021-04-25T11:26:21.285" v="741"/>
          <ac:spMkLst>
            <pc:docMk/>
            <pc:sldMk cId="1534205849" sldId="312"/>
            <ac:spMk id="5" creationId="{B4870223-C9F5-44DB-ADFB-5F95D107198F}"/>
          </ac:spMkLst>
        </pc:spChg>
        <pc:spChg chg="add mod">
          <ac:chgData name="ELİF ATAK" userId="S::elfatak@ankara.edu.tr::c2195aee-dd4d-4a67-8362-7b9431217a05" providerId="AD" clId="Web-{31AAC19F-50B1-2000-C92A-6402EDF30D45}" dt="2021-04-25T11:29:22.952" v="814" actId="14100"/>
          <ac:spMkLst>
            <pc:docMk/>
            <pc:sldMk cId="1534205849" sldId="312"/>
            <ac:spMk id="7" creationId="{CEE81CE9-7B63-466C-A25A-5187B65ADD37}"/>
          </ac:spMkLst>
        </pc:spChg>
        <pc:picChg chg="del">
          <ac:chgData name="ELİF ATAK" userId="S::elfatak@ankara.edu.tr::c2195aee-dd4d-4a67-8362-7b9431217a05" providerId="AD" clId="Web-{31AAC19F-50B1-2000-C92A-6402EDF30D45}" dt="2021-04-25T11:26:03.003" v="740"/>
          <ac:picMkLst>
            <pc:docMk/>
            <pc:sldMk cId="1534205849" sldId="312"/>
            <ac:picMk id="4" creationId="{1190729B-B124-4517-AE34-2A101F87132F}"/>
          </ac:picMkLst>
        </pc:picChg>
        <pc:picChg chg="add mod ord">
          <ac:chgData name="ELİF ATAK" userId="S::elfatak@ankara.edu.tr::c2195aee-dd4d-4a67-8362-7b9431217a05" providerId="AD" clId="Web-{31AAC19F-50B1-2000-C92A-6402EDF30D45}" dt="2021-04-25T11:27:44.400" v="751" actId="1076"/>
          <ac:picMkLst>
            <pc:docMk/>
            <pc:sldMk cId="1534205849" sldId="312"/>
            <ac:picMk id="6" creationId="{86FC2262-CE4F-4FB4-A874-1C0EBB4012EB}"/>
          </ac:picMkLst>
        </pc:picChg>
      </pc:sldChg>
      <pc:sldChg chg="modSp">
        <pc:chgData name="ELİF ATAK" userId="S::elfatak@ankara.edu.tr::c2195aee-dd4d-4a67-8362-7b9431217a05" providerId="AD" clId="Web-{31AAC19F-50B1-2000-C92A-6402EDF30D45}" dt="2021-04-25T11:36:48.745" v="832" actId="1076"/>
        <pc:sldMkLst>
          <pc:docMk/>
          <pc:sldMk cId="2643837481" sldId="315"/>
        </pc:sldMkLst>
        <pc:spChg chg="mod">
          <ac:chgData name="ELİF ATAK" userId="S::elfatak@ankara.edu.tr::c2195aee-dd4d-4a67-8362-7b9431217a05" providerId="AD" clId="Web-{31AAC19F-50B1-2000-C92A-6402EDF30D45}" dt="2021-04-25T11:36:48.745" v="832" actId="1076"/>
          <ac:spMkLst>
            <pc:docMk/>
            <pc:sldMk cId="2643837481" sldId="315"/>
            <ac:spMk id="2" creationId="{4F4D1E03-E194-4A8C-8343-B9C8464095B8}"/>
          </ac:spMkLst>
        </pc:spChg>
      </pc:sldChg>
      <pc:sldChg chg="modSp">
        <pc:chgData name="ELİF ATAK" userId="S::elfatak@ankara.edu.tr::c2195aee-dd4d-4a67-8362-7b9431217a05" providerId="AD" clId="Web-{31AAC19F-50B1-2000-C92A-6402EDF30D45}" dt="2021-04-25T11:37:11.481" v="833" actId="14100"/>
        <pc:sldMkLst>
          <pc:docMk/>
          <pc:sldMk cId="2533372913" sldId="317"/>
        </pc:sldMkLst>
        <pc:picChg chg="mod">
          <ac:chgData name="ELİF ATAK" userId="S::elfatak@ankara.edu.tr::c2195aee-dd4d-4a67-8362-7b9431217a05" providerId="AD" clId="Web-{31AAC19F-50B1-2000-C92A-6402EDF30D45}" dt="2021-04-25T11:37:11.481" v="833" actId="14100"/>
          <ac:picMkLst>
            <pc:docMk/>
            <pc:sldMk cId="2533372913" sldId="317"/>
            <ac:picMk id="4" creationId="{2340173E-65E5-4DA4-B1D7-44CBDDE7D063}"/>
          </ac:picMkLst>
        </pc:picChg>
      </pc:sldChg>
      <pc:sldChg chg="addSp modSp new mod setBg">
        <pc:chgData name="ELİF ATAK" userId="S::elfatak@ankara.edu.tr::c2195aee-dd4d-4a67-8362-7b9431217a05" providerId="AD" clId="Web-{31AAC19F-50B1-2000-C92A-6402EDF30D45}" dt="2021-04-25T11:48:58.945" v="880" actId="20577"/>
        <pc:sldMkLst>
          <pc:docMk/>
          <pc:sldMk cId="1393617430" sldId="319"/>
        </pc:sldMkLst>
        <pc:spChg chg="mod">
          <ac:chgData name="ELİF ATAK" userId="S::elfatak@ankara.edu.tr::c2195aee-dd4d-4a67-8362-7b9431217a05" providerId="AD" clId="Web-{31AAC19F-50B1-2000-C92A-6402EDF30D45}" dt="2021-04-25T11:48:58.945" v="880" actId="20577"/>
          <ac:spMkLst>
            <pc:docMk/>
            <pc:sldMk cId="1393617430" sldId="319"/>
            <ac:spMk id="2" creationId="{682C6A7A-146C-415B-9B67-76960A21673D}"/>
          </ac:spMkLst>
        </pc:spChg>
        <pc:spChg chg="add">
          <ac:chgData name="ELİF ATAK" userId="S::elfatak@ankara.edu.tr::c2195aee-dd4d-4a67-8362-7b9431217a05" providerId="AD" clId="Web-{31AAC19F-50B1-2000-C92A-6402EDF30D45}" dt="2021-04-25T11:44:08.100" v="848"/>
          <ac:spMkLst>
            <pc:docMk/>
            <pc:sldMk cId="1393617430" sldId="319"/>
            <ac:spMk id="7" creationId="{D8386171-E87D-46AB-8718-4CE2A88748BD}"/>
          </ac:spMkLst>
        </pc:spChg>
        <pc:spChg chg="add">
          <ac:chgData name="ELİF ATAK" userId="S::elfatak@ankara.edu.tr::c2195aee-dd4d-4a67-8362-7b9431217a05" providerId="AD" clId="Web-{31AAC19F-50B1-2000-C92A-6402EDF30D45}" dt="2021-04-25T11:44:08.100" v="848"/>
          <ac:spMkLst>
            <pc:docMk/>
            <pc:sldMk cId="1393617430" sldId="319"/>
            <ac:spMk id="9" creationId="{207CB456-8849-413C-8210-B663779A32E0}"/>
          </ac:spMkLst>
        </pc:spChg>
        <pc:spChg chg="add">
          <ac:chgData name="ELİF ATAK" userId="S::elfatak@ankara.edu.tr::c2195aee-dd4d-4a67-8362-7b9431217a05" providerId="AD" clId="Web-{31AAC19F-50B1-2000-C92A-6402EDF30D45}" dt="2021-04-25T11:44:08.100" v="848"/>
          <ac:spMkLst>
            <pc:docMk/>
            <pc:sldMk cId="1393617430" sldId="319"/>
            <ac:spMk id="11" creationId="{E513936D-D1EB-4E42-A97F-942BA1F3DFA7}"/>
          </ac:spMkLst>
        </pc:spChg>
        <pc:cxnChg chg="add">
          <ac:chgData name="ELİF ATAK" userId="S::elfatak@ankara.edu.tr::c2195aee-dd4d-4a67-8362-7b9431217a05" providerId="AD" clId="Web-{31AAC19F-50B1-2000-C92A-6402EDF30D45}" dt="2021-04-25T11:44:08.100" v="848"/>
          <ac:cxnSpMkLst>
            <pc:docMk/>
            <pc:sldMk cId="1393617430" sldId="319"/>
            <ac:cxnSpMk id="13" creationId="{AFA75EE9-0DE4-4982-A870-290AD61EAAD7}"/>
          </ac:cxnSpMkLst>
        </pc:cxnChg>
      </pc:sldChg>
      <pc:sldChg chg="modSp new">
        <pc:chgData name="ELİF ATAK" userId="S::elfatak@ankara.edu.tr::c2195aee-dd4d-4a67-8362-7b9431217a05" providerId="AD" clId="Web-{31AAC19F-50B1-2000-C92A-6402EDF30D45}" dt="2021-04-25T11:56:33.325" v="935" actId="20577"/>
        <pc:sldMkLst>
          <pc:docMk/>
          <pc:sldMk cId="3841626254" sldId="320"/>
        </pc:sldMkLst>
        <pc:spChg chg="mod">
          <ac:chgData name="ELİF ATAK" userId="S::elfatak@ankara.edu.tr::c2195aee-dd4d-4a67-8362-7b9431217a05" providerId="AD" clId="Web-{31AAC19F-50B1-2000-C92A-6402EDF30D45}" dt="2021-04-25T11:49:51.745" v="890" actId="20577"/>
          <ac:spMkLst>
            <pc:docMk/>
            <pc:sldMk cId="3841626254" sldId="320"/>
            <ac:spMk id="2" creationId="{8712A043-AECC-4C60-877B-AEFC14F243E6}"/>
          </ac:spMkLst>
        </pc:spChg>
        <pc:spChg chg="mod">
          <ac:chgData name="ELİF ATAK" userId="S::elfatak@ankara.edu.tr::c2195aee-dd4d-4a67-8362-7b9431217a05" providerId="AD" clId="Web-{31AAC19F-50B1-2000-C92A-6402EDF30D45}" dt="2021-04-25T11:56:33.325" v="935" actId="20577"/>
          <ac:spMkLst>
            <pc:docMk/>
            <pc:sldMk cId="3841626254" sldId="320"/>
            <ac:spMk id="3" creationId="{181CE31C-6808-49AC-946F-8AB69F3148C7}"/>
          </ac:spMkLst>
        </pc:spChg>
      </pc:sldChg>
    </pc:docChg>
  </pc:docChgLst>
  <pc:docChgLst>
    <pc:chgData name="ELİF ATAK" userId="S::elfatak@ankara.edu.tr::c2195aee-dd4d-4a67-8362-7b9431217a05" providerId="AD" clId="Web-{6B2FA6B6-4735-C53C-B468-98710314ACAC}"/>
    <pc:docChg chg="addSld modSld">
      <pc:chgData name="ELİF ATAK" userId="S::elfatak@ankara.edu.tr::c2195aee-dd4d-4a67-8362-7b9431217a05" providerId="AD" clId="Web-{6B2FA6B6-4735-C53C-B468-98710314ACAC}" dt="2021-04-22T15:22:47.671" v="713" actId="20577"/>
      <pc:docMkLst>
        <pc:docMk/>
      </pc:docMkLst>
      <pc:sldChg chg="modSp">
        <pc:chgData name="ELİF ATAK" userId="S::elfatak@ankara.edu.tr::c2195aee-dd4d-4a67-8362-7b9431217a05" providerId="AD" clId="Web-{6B2FA6B6-4735-C53C-B468-98710314ACAC}" dt="2021-04-22T14:58:37.807" v="289" actId="1076"/>
        <pc:sldMkLst>
          <pc:docMk/>
          <pc:sldMk cId="1485038235" sldId="281"/>
        </pc:sldMkLst>
        <pc:spChg chg="mod">
          <ac:chgData name="ELİF ATAK" userId="S::elfatak@ankara.edu.tr::c2195aee-dd4d-4a67-8362-7b9431217a05" providerId="AD" clId="Web-{6B2FA6B6-4735-C53C-B468-98710314ACAC}" dt="2021-04-22T14:58:37.807" v="289" actId="1076"/>
          <ac:spMkLst>
            <pc:docMk/>
            <pc:sldMk cId="1485038235" sldId="281"/>
            <ac:spMk id="3" creationId="{3E848CAF-D1EC-4E4C-9564-52C9DC04AF11}"/>
          </ac:spMkLst>
        </pc:spChg>
      </pc:sldChg>
      <pc:sldChg chg="modSp new">
        <pc:chgData name="ELİF ATAK" userId="S::elfatak@ankara.edu.tr::c2195aee-dd4d-4a67-8362-7b9431217a05" providerId="AD" clId="Web-{6B2FA6B6-4735-C53C-B468-98710314ACAC}" dt="2021-04-22T15:09:33.488" v="542" actId="14100"/>
        <pc:sldMkLst>
          <pc:docMk/>
          <pc:sldMk cId="2296157695" sldId="282"/>
        </pc:sldMkLst>
        <pc:spChg chg="mod">
          <ac:chgData name="ELİF ATAK" userId="S::elfatak@ankara.edu.tr::c2195aee-dd4d-4a67-8362-7b9431217a05" providerId="AD" clId="Web-{6B2FA6B6-4735-C53C-B468-98710314ACAC}" dt="2021-04-22T15:00:21.902" v="312" actId="1076"/>
          <ac:spMkLst>
            <pc:docMk/>
            <pc:sldMk cId="2296157695" sldId="282"/>
            <ac:spMk id="2" creationId="{0EFB6DED-F92B-4508-AA02-A0B18BFA143A}"/>
          </ac:spMkLst>
        </pc:spChg>
        <pc:spChg chg="mod">
          <ac:chgData name="ELİF ATAK" userId="S::elfatak@ankara.edu.tr::c2195aee-dd4d-4a67-8362-7b9431217a05" providerId="AD" clId="Web-{6B2FA6B6-4735-C53C-B468-98710314ACAC}" dt="2021-04-22T15:09:33.488" v="542" actId="14100"/>
          <ac:spMkLst>
            <pc:docMk/>
            <pc:sldMk cId="2296157695" sldId="282"/>
            <ac:spMk id="3" creationId="{26722F45-0A1F-4494-9079-90C30AC503FA}"/>
          </ac:spMkLst>
        </pc:spChg>
      </pc:sldChg>
      <pc:sldChg chg="modSp new">
        <pc:chgData name="ELİF ATAK" userId="S::elfatak@ankara.edu.tr::c2195aee-dd4d-4a67-8362-7b9431217a05" providerId="AD" clId="Web-{6B2FA6B6-4735-C53C-B468-98710314ACAC}" dt="2021-04-22T15:21:23.591" v="690" actId="20577"/>
        <pc:sldMkLst>
          <pc:docMk/>
          <pc:sldMk cId="723470258" sldId="283"/>
        </pc:sldMkLst>
        <pc:spChg chg="mod">
          <ac:chgData name="ELİF ATAK" userId="S::elfatak@ankara.edu.tr::c2195aee-dd4d-4a67-8362-7b9431217a05" providerId="AD" clId="Web-{6B2FA6B6-4735-C53C-B468-98710314ACAC}" dt="2021-04-22T15:10:29.207" v="555" actId="20577"/>
          <ac:spMkLst>
            <pc:docMk/>
            <pc:sldMk cId="723470258" sldId="283"/>
            <ac:spMk id="2" creationId="{9FAD8CC1-ACBF-4E95-AB49-8E0FF78FC427}"/>
          </ac:spMkLst>
        </pc:spChg>
        <pc:spChg chg="mod">
          <ac:chgData name="ELİF ATAK" userId="S::elfatak@ankara.edu.tr::c2195aee-dd4d-4a67-8362-7b9431217a05" providerId="AD" clId="Web-{6B2FA6B6-4735-C53C-B468-98710314ACAC}" dt="2021-04-22T15:21:23.591" v="690" actId="20577"/>
          <ac:spMkLst>
            <pc:docMk/>
            <pc:sldMk cId="723470258" sldId="283"/>
            <ac:spMk id="3" creationId="{30B642A7-FD80-4BC4-83CB-191F37E1144E}"/>
          </ac:spMkLst>
        </pc:spChg>
      </pc:sldChg>
      <pc:sldChg chg="modSp new">
        <pc:chgData name="ELİF ATAK" userId="S::elfatak@ankara.edu.tr::c2195aee-dd4d-4a67-8362-7b9431217a05" providerId="AD" clId="Web-{6B2FA6B6-4735-C53C-B468-98710314ACAC}" dt="2021-04-22T15:22:47.671" v="713" actId="20577"/>
        <pc:sldMkLst>
          <pc:docMk/>
          <pc:sldMk cId="1334205445" sldId="284"/>
        </pc:sldMkLst>
        <pc:spChg chg="mod">
          <ac:chgData name="ELİF ATAK" userId="S::elfatak@ankara.edu.tr::c2195aee-dd4d-4a67-8362-7b9431217a05" providerId="AD" clId="Web-{6B2FA6B6-4735-C53C-B468-98710314ACAC}" dt="2021-04-22T15:22:47.671" v="713" actId="20577"/>
          <ac:spMkLst>
            <pc:docMk/>
            <pc:sldMk cId="1334205445" sldId="284"/>
            <ac:spMk id="2" creationId="{C3CD0E15-374A-4853-814D-CC4986ECE176}"/>
          </ac:spMkLst>
        </pc:spChg>
      </pc:sldChg>
    </pc:docChg>
  </pc:docChgLst>
  <pc:docChgLst>
    <pc:chgData name="ELİF ATAK" userId="S::elfatak@ankara.edu.tr::c2195aee-dd4d-4a67-8362-7b9431217a05" providerId="AD" clId="Web-{1767F712-0931-6E0A-E817-6EEBFA67EB3D}"/>
    <pc:docChg chg="addSld delSld modSld sldOrd">
      <pc:chgData name="ELİF ATAK" userId="S::elfatak@ankara.edu.tr::c2195aee-dd4d-4a67-8362-7b9431217a05" providerId="AD" clId="Web-{1767F712-0931-6E0A-E817-6EEBFA67EB3D}" dt="2021-04-21T22:32:53.999" v="811" actId="20577"/>
      <pc:docMkLst>
        <pc:docMk/>
      </pc:docMkLst>
      <pc:sldChg chg="modSp ord">
        <pc:chgData name="ELİF ATAK" userId="S::elfatak@ankara.edu.tr::c2195aee-dd4d-4a67-8362-7b9431217a05" providerId="AD" clId="Web-{1767F712-0931-6E0A-E817-6EEBFA67EB3D}" dt="2021-04-21T21:26:35.767" v="338" actId="20577"/>
        <pc:sldMkLst>
          <pc:docMk/>
          <pc:sldMk cId="3873712029" sldId="266"/>
        </pc:sldMkLst>
        <pc:spChg chg="mod">
          <ac:chgData name="ELİF ATAK" userId="S::elfatak@ankara.edu.tr::c2195aee-dd4d-4a67-8362-7b9431217a05" providerId="AD" clId="Web-{1767F712-0931-6E0A-E817-6EEBFA67EB3D}" dt="2021-04-21T21:26:35.767" v="338" actId="20577"/>
          <ac:spMkLst>
            <pc:docMk/>
            <pc:sldMk cId="3873712029" sldId="266"/>
            <ac:spMk id="3" creationId="{AD2078C9-EE21-4D2A-AD5F-5AA0A8473E21}"/>
          </ac:spMkLst>
        </pc:spChg>
      </pc:sldChg>
      <pc:sldChg chg="addSp delSp modSp ord">
        <pc:chgData name="ELİF ATAK" userId="S::elfatak@ankara.edu.tr::c2195aee-dd4d-4a67-8362-7b9431217a05" providerId="AD" clId="Web-{1767F712-0931-6E0A-E817-6EEBFA67EB3D}" dt="2021-04-21T22:00:09.422" v="501" actId="20577"/>
        <pc:sldMkLst>
          <pc:docMk/>
          <pc:sldMk cId="890220586" sldId="267"/>
        </pc:sldMkLst>
        <pc:spChg chg="mod">
          <ac:chgData name="ELİF ATAK" userId="S::elfatak@ankara.edu.tr::c2195aee-dd4d-4a67-8362-7b9431217a05" providerId="AD" clId="Web-{1767F712-0931-6E0A-E817-6EEBFA67EB3D}" dt="2021-04-21T22:00:09.422" v="501" actId="20577"/>
          <ac:spMkLst>
            <pc:docMk/>
            <pc:sldMk cId="890220586" sldId="267"/>
            <ac:spMk id="2" creationId="{49B58D4E-7989-4348-AEDE-7124ADD0C6CF}"/>
          </ac:spMkLst>
        </pc:spChg>
        <pc:picChg chg="add del mod">
          <ac:chgData name="ELİF ATAK" userId="S::elfatak@ankara.edu.tr::c2195aee-dd4d-4a67-8362-7b9431217a05" providerId="AD" clId="Web-{1767F712-0931-6E0A-E817-6EEBFA67EB3D}" dt="2021-04-21T21:59:45.734" v="497"/>
          <ac:picMkLst>
            <pc:docMk/>
            <pc:sldMk cId="890220586" sldId="267"/>
            <ac:picMk id="4" creationId="{64AC16A5-3AE5-413D-9CF9-2D99C40BC2CB}"/>
          </ac:picMkLst>
        </pc:picChg>
        <pc:picChg chg="add del mod">
          <ac:chgData name="ELİF ATAK" userId="S::elfatak@ankara.edu.tr::c2195aee-dd4d-4a67-8362-7b9431217a05" providerId="AD" clId="Web-{1767F712-0931-6E0A-E817-6EEBFA67EB3D}" dt="2021-04-21T21:59:40.484" v="496"/>
          <ac:picMkLst>
            <pc:docMk/>
            <pc:sldMk cId="890220586" sldId="267"/>
            <ac:picMk id="5" creationId="{1FC30CF4-D868-4AD0-AAAC-C4061674BEC4}"/>
          </ac:picMkLst>
        </pc:picChg>
      </pc:sldChg>
      <pc:sldChg chg="modSp">
        <pc:chgData name="ELİF ATAK" userId="S::elfatak@ankara.edu.tr::c2195aee-dd4d-4a67-8362-7b9431217a05" providerId="AD" clId="Web-{1767F712-0931-6E0A-E817-6EEBFA67EB3D}" dt="2021-04-21T21:59:21.750" v="493" actId="20577"/>
        <pc:sldMkLst>
          <pc:docMk/>
          <pc:sldMk cId="2280566890" sldId="268"/>
        </pc:sldMkLst>
        <pc:spChg chg="mod">
          <ac:chgData name="ELİF ATAK" userId="S::elfatak@ankara.edu.tr::c2195aee-dd4d-4a67-8362-7b9431217a05" providerId="AD" clId="Web-{1767F712-0931-6E0A-E817-6EEBFA67EB3D}" dt="2021-04-21T21:59:21.750" v="493" actId="20577"/>
          <ac:spMkLst>
            <pc:docMk/>
            <pc:sldMk cId="2280566890" sldId="268"/>
            <ac:spMk id="2" creationId="{70641AF7-43DC-4E9D-AD9D-ADCF335ABDD1}"/>
          </ac:spMkLst>
        </pc:spChg>
        <pc:spChg chg="mod">
          <ac:chgData name="ELİF ATAK" userId="S::elfatak@ankara.edu.tr::c2195aee-dd4d-4a67-8362-7b9431217a05" providerId="AD" clId="Web-{1767F712-0931-6E0A-E817-6EEBFA67EB3D}" dt="2021-04-21T21:25:17.656" v="319" actId="20577"/>
          <ac:spMkLst>
            <pc:docMk/>
            <pc:sldMk cId="2280566890" sldId="268"/>
            <ac:spMk id="3" creationId="{F161CB45-21F5-4A56-9F33-8D68AE40A6A4}"/>
          </ac:spMkLst>
        </pc:spChg>
      </pc:sldChg>
      <pc:sldChg chg="addSp modSp del">
        <pc:chgData name="ELİF ATAK" userId="S::elfatak@ankara.edu.tr::c2195aee-dd4d-4a67-8362-7b9431217a05" providerId="AD" clId="Web-{1767F712-0931-6E0A-E817-6EEBFA67EB3D}" dt="2021-04-21T21:22:14.697" v="305"/>
        <pc:sldMkLst>
          <pc:docMk/>
          <pc:sldMk cId="3247692878" sldId="269"/>
        </pc:sldMkLst>
        <pc:spChg chg="mod">
          <ac:chgData name="ELİF ATAK" userId="S::elfatak@ankara.edu.tr::c2195aee-dd4d-4a67-8362-7b9431217a05" providerId="AD" clId="Web-{1767F712-0931-6E0A-E817-6EEBFA67EB3D}" dt="2021-04-21T21:07:05.653" v="21" actId="20577"/>
          <ac:spMkLst>
            <pc:docMk/>
            <pc:sldMk cId="3247692878" sldId="269"/>
            <ac:spMk id="3" creationId="{D652C53C-F7D3-40EF-8002-F47ED5C3CD83}"/>
          </ac:spMkLst>
        </pc:spChg>
        <pc:picChg chg="add mod">
          <ac:chgData name="ELİF ATAK" userId="S::elfatak@ankara.edu.tr::c2195aee-dd4d-4a67-8362-7b9431217a05" providerId="AD" clId="Web-{1767F712-0931-6E0A-E817-6EEBFA67EB3D}" dt="2021-04-21T21:20:11.571" v="278" actId="1076"/>
          <ac:picMkLst>
            <pc:docMk/>
            <pc:sldMk cId="3247692878" sldId="269"/>
            <ac:picMk id="4" creationId="{8A8CE87E-80D9-42D2-B2FF-3419619FB311}"/>
          </ac:picMkLst>
        </pc:picChg>
      </pc:sldChg>
      <pc:sldChg chg="addSp modSp new">
        <pc:chgData name="ELİF ATAK" userId="S::elfatak@ankara.edu.tr::c2195aee-dd4d-4a67-8362-7b9431217a05" providerId="AD" clId="Web-{1767F712-0931-6E0A-E817-6EEBFA67EB3D}" dt="2021-04-21T21:22:04.994" v="304" actId="20577"/>
        <pc:sldMkLst>
          <pc:docMk/>
          <pc:sldMk cId="2154747566" sldId="270"/>
        </pc:sldMkLst>
        <pc:spChg chg="mod">
          <ac:chgData name="ELİF ATAK" userId="S::elfatak@ankara.edu.tr::c2195aee-dd4d-4a67-8362-7b9431217a05" providerId="AD" clId="Web-{1767F712-0931-6E0A-E817-6EEBFA67EB3D}" dt="2021-04-21T21:22:04.994" v="304" actId="20577"/>
          <ac:spMkLst>
            <pc:docMk/>
            <pc:sldMk cId="2154747566" sldId="270"/>
            <ac:spMk id="2" creationId="{1C81FBA7-5510-4C34-A26E-EDF15FC4D3A2}"/>
          </ac:spMkLst>
        </pc:spChg>
        <pc:spChg chg="mod">
          <ac:chgData name="ELİF ATAK" userId="S::elfatak@ankara.edu.tr::c2195aee-dd4d-4a67-8362-7b9431217a05" providerId="AD" clId="Web-{1767F712-0931-6E0A-E817-6EEBFA67EB3D}" dt="2021-04-21T21:20:02.274" v="277" actId="20577"/>
          <ac:spMkLst>
            <pc:docMk/>
            <pc:sldMk cId="2154747566" sldId="270"/>
            <ac:spMk id="4" creationId="{A2B4D6FE-787F-44E0-A059-2E85DA8EBA18}"/>
          </ac:spMkLst>
        </pc:spChg>
        <pc:picChg chg="add mod">
          <ac:chgData name="ELİF ATAK" userId="S::elfatak@ankara.edu.tr::c2195aee-dd4d-4a67-8362-7b9431217a05" providerId="AD" clId="Web-{1767F712-0931-6E0A-E817-6EEBFA67EB3D}" dt="2021-04-21T21:08:18.310" v="31" actId="14100"/>
          <ac:picMkLst>
            <pc:docMk/>
            <pc:sldMk cId="2154747566" sldId="270"/>
            <ac:picMk id="6" creationId="{F1AA175A-446E-415A-A6E9-3BC5B7096FE2}"/>
          </ac:picMkLst>
        </pc:picChg>
      </pc:sldChg>
      <pc:sldChg chg="new del">
        <pc:chgData name="ELİF ATAK" userId="S::elfatak@ankara.edu.tr::c2195aee-dd4d-4a67-8362-7b9431217a05" providerId="AD" clId="Web-{1767F712-0931-6E0A-E817-6EEBFA67EB3D}" dt="2021-04-21T21:07:15.887" v="23"/>
        <pc:sldMkLst>
          <pc:docMk/>
          <pc:sldMk cId="4278213395" sldId="270"/>
        </pc:sldMkLst>
      </pc:sldChg>
      <pc:sldChg chg="addSp delSp modSp new mod setBg setClrOvrMap">
        <pc:chgData name="ELİF ATAK" userId="S::elfatak@ankara.edu.tr::c2195aee-dd4d-4a67-8362-7b9431217a05" providerId="AD" clId="Web-{1767F712-0931-6E0A-E817-6EEBFA67EB3D}" dt="2021-04-21T21:55:36.803" v="464" actId="20577"/>
        <pc:sldMkLst>
          <pc:docMk/>
          <pc:sldMk cId="4092398822" sldId="271"/>
        </pc:sldMkLst>
        <pc:spChg chg="mod">
          <ac:chgData name="ELİF ATAK" userId="S::elfatak@ankara.edu.tr::c2195aee-dd4d-4a67-8362-7b9431217a05" providerId="AD" clId="Web-{1767F712-0931-6E0A-E817-6EEBFA67EB3D}" dt="2021-04-21T21:55:36.803" v="464" actId="20577"/>
          <ac:spMkLst>
            <pc:docMk/>
            <pc:sldMk cId="4092398822" sldId="271"/>
            <ac:spMk id="2" creationId="{29F9FB78-76B6-4348-8E1D-472BCAE3D8AC}"/>
          </ac:spMkLst>
        </pc:spChg>
        <pc:spChg chg="mod">
          <ac:chgData name="ELİF ATAK" userId="S::elfatak@ankara.edu.tr::c2195aee-dd4d-4a67-8362-7b9431217a05" providerId="AD" clId="Web-{1767F712-0931-6E0A-E817-6EEBFA67EB3D}" dt="2021-04-21T21:54:03.129" v="442"/>
          <ac:spMkLst>
            <pc:docMk/>
            <pc:sldMk cId="4092398822" sldId="271"/>
            <ac:spMk id="3" creationId="{3A96D92F-69E7-4974-B171-44C28F934496}"/>
          </ac:spMkLst>
        </pc:spChg>
        <pc:spChg chg="add del">
          <ac:chgData name="ELİF ATAK" userId="S::elfatak@ankara.edu.tr::c2195aee-dd4d-4a67-8362-7b9431217a05" providerId="AD" clId="Web-{1767F712-0931-6E0A-E817-6EEBFA67EB3D}" dt="2021-04-21T21:53:16.707" v="441"/>
          <ac:spMkLst>
            <pc:docMk/>
            <pc:sldMk cId="4092398822" sldId="271"/>
            <ac:spMk id="6" creationId="{1ECAB1E8-8195-4748-BE71-FF806D86892E}"/>
          </ac:spMkLst>
        </pc:spChg>
        <pc:spChg chg="add del">
          <ac:chgData name="ELİF ATAK" userId="S::elfatak@ankara.edu.tr::c2195aee-dd4d-4a67-8362-7b9431217a05" providerId="AD" clId="Web-{1767F712-0931-6E0A-E817-6EEBFA67EB3D}" dt="2021-04-21T21:53:16.707" v="441"/>
          <ac:spMkLst>
            <pc:docMk/>
            <pc:sldMk cId="4092398822" sldId="271"/>
            <ac:spMk id="7" creationId="{57F6BDD4-E066-4008-8011-6CC31AEB4556}"/>
          </ac:spMkLst>
        </pc:spChg>
        <pc:spChg chg="add del">
          <ac:chgData name="ELİF ATAK" userId="S::elfatak@ankara.edu.tr::c2195aee-dd4d-4a67-8362-7b9431217a05" providerId="AD" clId="Web-{1767F712-0931-6E0A-E817-6EEBFA67EB3D}" dt="2021-04-21T21:46:02.607" v="417"/>
          <ac:spMkLst>
            <pc:docMk/>
            <pc:sldMk cId="4092398822" sldId="271"/>
            <ac:spMk id="9" creationId="{5E39A796-BE83-48B1-B33F-35C4A32AAB57}"/>
          </ac:spMkLst>
        </pc:spChg>
        <pc:spChg chg="add del">
          <ac:chgData name="ELİF ATAK" userId="S::elfatak@ankara.edu.tr::c2195aee-dd4d-4a67-8362-7b9431217a05" providerId="AD" clId="Web-{1767F712-0931-6E0A-E817-6EEBFA67EB3D}" dt="2021-04-21T21:46:02.607" v="417"/>
          <ac:spMkLst>
            <pc:docMk/>
            <pc:sldMk cId="4092398822" sldId="271"/>
            <ac:spMk id="11" creationId="{72F84B47-E267-4194-8194-831DB7B5547F}"/>
          </ac:spMkLst>
        </pc:spChg>
        <pc:spChg chg="add del">
          <ac:chgData name="ELİF ATAK" userId="S::elfatak@ankara.edu.tr::c2195aee-dd4d-4a67-8362-7b9431217a05" providerId="AD" clId="Web-{1767F712-0931-6E0A-E817-6EEBFA67EB3D}" dt="2021-04-21T21:53:16.707" v="441"/>
          <ac:spMkLst>
            <pc:docMk/>
            <pc:sldMk cId="4092398822" sldId="271"/>
            <ac:spMk id="13" creationId="{2711A8FB-68FC-45FC-B01E-38F809E2D439}"/>
          </ac:spMkLst>
        </pc:spChg>
        <pc:spChg chg="add del">
          <ac:chgData name="ELİF ATAK" userId="S::elfatak@ankara.edu.tr::c2195aee-dd4d-4a67-8362-7b9431217a05" providerId="AD" clId="Web-{1767F712-0931-6E0A-E817-6EEBFA67EB3D}" dt="2021-04-21T21:53:16.707" v="441"/>
          <ac:spMkLst>
            <pc:docMk/>
            <pc:sldMk cId="4092398822" sldId="271"/>
            <ac:spMk id="15" creationId="{2A865FE3-5FC9-4049-87CF-30019C46C0F5}"/>
          </ac:spMkLst>
        </pc:spChg>
        <pc:spChg chg="add del">
          <ac:chgData name="ELİF ATAK" userId="S::elfatak@ankara.edu.tr::c2195aee-dd4d-4a67-8362-7b9431217a05" providerId="AD" clId="Web-{1767F712-0931-6E0A-E817-6EEBFA67EB3D}" dt="2021-04-21T21:54:03.129" v="442"/>
          <ac:spMkLst>
            <pc:docMk/>
            <pc:sldMk cId="4092398822" sldId="271"/>
            <ac:spMk id="20" creationId="{F2B38F72-8FC4-4001-8C67-FA6B86DEC767}"/>
          </ac:spMkLst>
        </pc:spChg>
        <pc:spChg chg="add">
          <ac:chgData name="ELİF ATAK" userId="S::elfatak@ankara.edu.tr::c2195aee-dd4d-4a67-8362-7b9431217a05" providerId="AD" clId="Web-{1767F712-0931-6E0A-E817-6EEBFA67EB3D}" dt="2021-04-21T21:54:03.129" v="442"/>
          <ac:spMkLst>
            <pc:docMk/>
            <pc:sldMk cId="4092398822" sldId="271"/>
            <ac:spMk id="25" creationId="{5E39A796-BE83-48B1-B33F-35C4A32AAB57}"/>
          </ac:spMkLst>
        </pc:spChg>
        <pc:spChg chg="add">
          <ac:chgData name="ELİF ATAK" userId="S::elfatak@ankara.edu.tr::c2195aee-dd4d-4a67-8362-7b9431217a05" providerId="AD" clId="Web-{1767F712-0931-6E0A-E817-6EEBFA67EB3D}" dt="2021-04-21T21:54:03.129" v="442"/>
          <ac:spMkLst>
            <pc:docMk/>
            <pc:sldMk cId="4092398822" sldId="271"/>
            <ac:spMk id="27" creationId="{72F84B47-E267-4194-8194-831DB7B5547F}"/>
          </ac:spMkLst>
        </pc:spChg>
        <pc:picChg chg="add del mod">
          <ac:chgData name="ELİF ATAK" userId="S::elfatak@ankara.edu.tr::c2195aee-dd4d-4a67-8362-7b9431217a05" providerId="AD" clId="Web-{1767F712-0931-6E0A-E817-6EEBFA67EB3D}" dt="2021-04-21T21:50:43.783" v="419"/>
          <ac:picMkLst>
            <pc:docMk/>
            <pc:sldMk cId="4092398822" sldId="271"/>
            <ac:picMk id="4" creationId="{C6379257-0BCA-4F8A-BF1B-DA4F97BD8A03}"/>
          </ac:picMkLst>
        </pc:picChg>
        <pc:picChg chg="add del mod">
          <ac:chgData name="ELİF ATAK" userId="S::elfatak@ankara.edu.tr::c2195aee-dd4d-4a67-8362-7b9431217a05" providerId="AD" clId="Web-{1767F712-0931-6E0A-E817-6EEBFA67EB3D}" dt="2021-04-21T21:51:05.283" v="423"/>
          <ac:picMkLst>
            <pc:docMk/>
            <pc:sldMk cId="4092398822" sldId="271"/>
            <ac:picMk id="5" creationId="{FC7BA8D6-4066-464F-AF49-329356F92C97}"/>
          </ac:picMkLst>
        </pc:picChg>
        <pc:picChg chg="add mod">
          <ac:chgData name="ELİF ATAK" userId="S::elfatak@ankara.edu.tr::c2195aee-dd4d-4a67-8362-7b9431217a05" providerId="AD" clId="Web-{1767F712-0931-6E0A-E817-6EEBFA67EB3D}" dt="2021-04-21T21:54:47.005" v="453" actId="14100"/>
          <ac:picMkLst>
            <pc:docMk/>
            <pc:sldMk cId="4092398822" sldId="271"/>
            <ac:picMk id="8" creationId="{9F9F81AD-1D51-490C-B1F1-4669EFE99011}"/>
          </ac:picMkLst>
        </pc:picChg>
      </pc:sldChg>
      <pc:sldChg chg="addSp delSp modSp new del">
        <pc:chgData name="ELİF ATAK" userId="S::elfatak@ankara.edu.tr::c2195aee-dd4d-4a67-8362-7b9431217a05" providerId="AD" clId="Web-{1767F712-0931-6E0A-E817-6EEBFA67EB3D}" dt="2021-04-21T21:55:04.115" v="454"/>
        <pc:sldMkLst>
          <pc:docMk/>
          <pc:sldMk cId="2150918970" sldId="272"/>
        </pc:sldMkLst>
        <pc:spChg chg="mod">
          <ac:chgData name="ELİF ATAK" userId="S::elfatak@ankara.edu.tr::c2195aee-dd4d-4a67-8362-7b9431217a05" providerId="AD" clId="Web-{1767F712-0931-6E0A-E817-6EEBFA67EB3D}" dt="2021-04-21T21:52:47.566" v="440" actId="14100"/>
          <ac:spMkLst>
            <pc:docMk/>
            <pc:sldMk cId="2150918970" sldId="272"/>
            <ac:spMk id="3" creationId="{79DA9B97-933D-42F8-973A-9B38BBFB65C5}"/>
          </ac:spMkLst>
        </pc:spChg>
        <pc:picChg chg="add mod">
          <ac:chgData name="ELİF ATAK" userId="S::elfatak@ankara.edu.tr::c2195aee-dd4d-4a67-8362-7b9431217a05" providerId="AD" clId="Web-{1767F712-0931-6E0A-E817-6EEBFA67EB3D}" dt="2021-04-21T21:52:40.784" v="439" actId="14100"/>
          <ac:picMkLst>
            <pc:docMk/>
            <pc:sldMk cId="2150918970" sldId="272"/>
            <ac:picMk id="5" creationId="{BB90634E-A8AF-4E58-BBA8-227B5F0C6C2A}"/>
          </ac:picMkLst>
        </pc:picChg>
        <pc:picChg chg="add del mod">
          <ac:chgData name="ELİF ATAK" userId="S::elfatak@ankara.edu.tr::c2195aee-dd4d-4a67-8362-7b9431217a05" providerId="AD" clId="Web-{1767F712-0931-6E0A-E817-6EEBFA67EB3D}" dt="2021-04-21T21:52:34.800" v="437"/>
          <ac:picMkLst>
            <pc:docMk/>
            <pc:sldMk cId="2150918970" sldId="272"/>
            <ac:picMk id="7" creationId="{DA20CB28-B3B8-4A0E-A110-3C3883176ADB}"/>
          </ac:picMkLst>
        </pc:picChg>
        <pc:picChg chg="add del mod">
          <ac:chgData name="ELİF ATAK" userId="S::elfatak@ankara.edu.tr::c2195aee-dd4d-4a67-8362-7b9431217a05" providerId="AD" clId="Web-{1767F712-0931-6E0A-E817-6EEBFA67EB3D}" dt="2021-04-21T21:52:28.347" v="435"/>
          <ac:picMkLst>
            <pc:docMk/>
            <pc:sldMk cId="2150918970" sldId="272"/>
            <ac:picMk id="9" creationId="{B0DDF56B-6AE5-4EDD-A440-D7D68AB270F3}"/>
          </ac:picMkLst>
        </pc:picChg>
      </pc:sldChg>
      <pc:sldChg chg="modSp new">
        <pc:chgData name="ELİF ATAK" userId="S::elfatak@ankara.edu.tr::c2195aee-dd4d-4a67-8362-7b9431217a05" providerId="AD" clId="Web-{1767F712-0931-6E0A-E817-6EEBFA67EB3D}" dt="2021-04-21T22:11:56.239" v="604" actId="20577"/>
        <pc:sldMkLst>
          <pc:docMk/>
          <pc:sldMk cId="3898263385" sldId="272"/>
        </pc:sldMkLst>
        <pc:spChg chg="mod">
          <ac:chgData name="ELİF ATAK" userId="S::elfatak@ankara.edu.tr::c2195aee-dd4d-4a67-8362-7b9431217a05" providerId="AD" clId="Web-{1767F712-0931-6E0A-E817-6EEBFA67EB3D}" dt="2021-04-21T21:58:40.983" v="482" actId="20577"/>
          <ac:spMkLst>
            <pc:docMk/>
            <pc:sldMk cId="3898263385" sldId="272"/>
            <ac:spMk id="2" creationId="{AE96D4E5-145F-4B07-9287-A2476675E03E}"/>
          </ac:spMkLst>
        </pc:spChg>
        <pc:spChg chg="mod">
          <ac:chgData name="ELİF ATAK" userId="S::elfatak@ankara.edu.tr::c2195aee-dd4d-4a67-8362-7b9431217a05" providerId="AD" clId="Web-{1767F712-0931-6E0A-E817-6EEBFA67EB3D}" dt="2021-04-21T22:11:56.239" v="604" actId="20577"/>
          <ac:spMkLst>
            <pc:docMk/>
            <pc:sldMk cId="3898263385" sldId="272"/>
            <ac:spMk id="3" creationId="{81EE7557-CE4B-4784-A643-C0CD2D0557D7}"/>
          </ac:spMkLst>
        </pc:spChg>
      </pc:sldChg>
      <pc:sldChg chg="modSp new">
        <pc:chgData name="ELİF ATAK" userId="S::elfatak@ankara.edu.tr::c2195aee-dd4d-4a67-8362-7b9431217a05" providerId="AD" clId="Web-{1767F712-0931-6E0A-E817-6EEBFA67EB3D}" dt="2021-04-21T22:23:56.413" v="735" actId="20577"/>
        <pc:sldMkLst>
          <pc:docMk/>
          <pc:sldMk cId="1139497025" sldId="273"/>
        </pc:sldMkLst>
        <pc:spChg chg="mod">
          <ac:chgData name="ELİF ATAK" userId="S::elfatak@ankara.edu.tr::c2195aee-dd4d-4a67-8362-7b9431217a05" providerId="AD" clId="Web-{1767F712-0931-6E0A-E817-6EEBFA67EB3D}" dt="2021-04-21T22:12:26.520" v="618" actId="20577"/>
          <ac:spMkLst>
            <pc:docMk/>
            <pc:sldMk cId="1139497025" sldId="273"/>
            <ac:spMk id="2" creationId="{C9DF1D56-0D7D-4A70-976F-BCABE75CB77A}"/>
          </ac:spMkLst>
        </pc:spChg>
        <pc:spChg chg="mod">
          <ac:chgData name="ELİF ATAK" userId="S::elfatak@ankara.edu.tr::c2195aee-dd4d-4a67-8362-7b9431217a05" providerId="AD" clId="Web-{1767F712-0931-6E0A-E817-6EEBFA67EB3D}" dt="2021-04-21T22:23:56.413" v="735" actId="20577"/>
          <ac:spMkLst>
            <pc:docMk/>
            <pc:sldMk cId="1139497025" sldId="273"/>
            <ac:spMk id="3" creationId="{20A0E0CE-53C9-4CE0-B5E6-C8EA56C7D948}"/>
          </ac:spMkLst>
        </pc:spChg>
      </pc:sldChg>
      <pc:sldChg chg="addSp delSp modSp new mod setBg">
        <pc:chgData name="ELİF ATAK" userId="S::elfatak@ankara.edu.tr::c2195aee-dd4d-4a67-8362-7b9431217a05" providerId="AD" clId="Web-{1767F712-0931-6E0A-E817-6EEBFA67EB3D}" dt="2021-04-21T22:32:53.999" v="811" actId="20577"/>
        <pc:sldMkLst>
          <pc:docMk/>
          <pc:sldMk cId="363114719" sldId="274"/>
        </pc:sldMkLst>
        <pc:spChg chg="mod">
          <ac:chgData name="ELİF ATAK" userId="S::elfatak@ankara.edu.tr::c2195aee-dd4d-4a67-8362-7b9431217a05" providerId="AD" clId="Web-{1767F712-0931-6E0A-E817-6EEBFA67EB3D}" dt="2021-04-21T22:29:37.012" v="758" actId="14100"/>
          <ac:spMkLst>
            <pc:docMk/>
            <pc:sldMk cId="363114719" sldId="274"/>
            <ac:spMk id="2" creationId="{59F24632-A010-48A0-8AA5-1EE3489C6688}"/>
          </ac:spMkLst>
        </pc:spChg>
        <pc:spChg chg="del">
          <ac:chgData name="ELİF ATAK" userId="S::elfatak@ankara.edu.tr::c2195aee-dd4d-4a67-8362-7b9431217a05" providerId="AD" clId="Web-{1767F712-0931-6E0A-E817-6EEBFA67EB3D}" dt="2021-04-21T22:24:06.210" v="737"/>
          <ac:spMkLst>
            <pc:docMk/>
            <pc:sldMk cId="363114719" sldId="274"/>
            <ac:spMk id="3" creationId="{DCD45572-5C00-44C8-95E1-61C399B15840}"/>
          </ac:spMkLst>
        </pc:spChg>
        <pc:spChg chg="add del">
          <ac:chgData name="ELİF ATAK" userId="S::elfatak@ankara.edu.tr::c2195aee-dd4d-4a67-8362-7b9431217a05" providerId="AD" clId="Web-{1767F712-0931-6E0A-E817-6EEBFA67EB3D}" dt="2021-04-21T22:29:04.012" v="754"/>
          <ac:spMkLst>
            <pc:docMk/>
            <pc:sldMk cId="363114719" sldId="274"/>
            <ac:spMk id="6" creationId="{4038CB10-1F5C-4D54-9DF7-12586DE5B007}"/>
          </ac:spMkLst>
        </pc:spChg>
        <pc:spChg chg="add del">
          <ac:chgData name="ELİF ATAK" userId="S::elfatak@ankara.edu.tr::c2195aee-dd4d-4a67-8362-7b9431217a05" providerId="AD" clId="Web-{1767F712-0931-6E0A-E817-6EEBFA67EB3D}" dt="2021-04-21T22:29:04.012" v="754"/>
          <ac:spMkLst>
            <pc:docMk/>
            <pc:sldMk cId="363114719" sldId="274"/>
            <ac:spMk id="7" creationId="{73ED6512-6858-4552-B699-9A97FE9A4EA2}"/>
          </ac:spMkLst>
        </pc:spChg>
        <pc:spChg chg="add del">
          <ac:chgData name="ELİF ATAK" userId="S::elfatak@ankara.edu.tr::c2195aee-dd4d-4a67-8362-7b9431217a05" providerId="AD" clId="Web-{1767F712-0931-6E0A-E817-6EEBFA67EB3D}" dt="2021-04-21T22:28:24.011" v="752"/>
          <ac:spMkLst>
            <pc:docMk/>
            <pc:sldMk cId="363114719" sldId="274"/>
            <ac:spMk id="8" creationId="{DF175D55-0532-497C-86F5-7A15806A2B7A}"/>
          </ac:spMkLst>
        </pc:spChg>
        <pc:spChg chg="add del">
          <ac:chgData name="ELİF ATAK" userId="S::elfatak@ankara.edu.tr::c2195aee-dd4d-4a67-8362-7b9431217a05" providerId="AD" clId="Web-{1767F712-0931-6E0A-E817-6EEBFA67EB3D}" dt="2021-04-21T22:29:04.012" v="754"/>
          <ac:spMkLst>
            <pc:docMk/>
            <pc:sldMk cId="363114719" sldId="274"/>
            <ac:spMk id="9" creationId="{F2260B56-7EF8-4259-90A2-6F82CC9BC24B}"/>
          </ac:spMkLst>
        </pc:spChg>
        <pc:spChg chg="add mod">
          <ac:chgData name="ELİF ATAK" userId="S::elfatak@ankara.edu.tr::c2195aee-dd4d-4a67-8362-7b9431217a05" providerId="AD" clId="Web-{1767F712-0931-6E0A-E817-6EEBFA67EB3D}" dt="2021-04-21T22:32:53.999" v="811" actId="20577"/>
          <ac:spMkLst>
            <pc:docMk/>
            <pc:sldMk cId="363114719" sldId="274"/>
            <ac:spMk id="10" creationId="{BC689B09-5159-453F-B609-9694EFC38E0A}"/>
          </ac:spMkLst>
        </pc:spChg>
        <pc:spChg chg="add del">
          <ac:chgData name="ELİF ATAK" userId="S::elfatak@ankara.edu.tr::c2195aee-dd4d-4a67-8362-7b9431217a05" providerId="AD" clId="Web-{1767F712-0931-6E0A-E817-6EEBFA67EB3D}" dt="2021-04-21T22:28:24.011" v="752"/>
          <ac:spMkLst>
            <pc:docMk/>
            <pc:sldMk cId="363114719" sldId="274"/>
            <ac:spMk id="11" creationId="{1C574E90-1949-4924-B663-AEA13DB7910B}"/>
          </ac:spMkLst>
        </pc:spChg>
        <pc:spChg chg="add">
          <ac:chgData name="ELİF ATAK" userId="S::elfatak@ankara.edu.tr::c2195aee-dd4d-4a67-8362-7b9431217a05" providerId="AD" clId="Web-{1767F712-0931-6E0A-E817-6EEBFA67EB3D}" dt="2021-04-21T22:29:04.012" v="755"/>
          <ac:spMkLst>
            <pc:docMk/>
            <pc:sldMk cId="363114719" sldId="274"/>
            <ac:spMk id="12" creationId="{5E39A796-BE83-48B1-B33F-35C4A32AAB57}"/>
          </ac:spMkLst>
        </pc:spChg>
        <pc:spChg chg="add del">
          <ac:chgData name="ELİF ATAK" userId="S::elfatak@ankara.edu.tr::c2195aee-dd4d-4a67-8362-7b9431217a05" providerId="AD" clId="Web-{1767F712-0931-6E0A-E817-6EEBFA67EB3D}" dt="2021-04-21T22:28:24.011" v="752"/>
          <ac:spMkLst>
            <pc:docMk/>
            <pc:sldMk cId="363114719" sldId="274"/>
            <ac:spMk id="13" creationId="{3CD1EA40-7116-4FCB-9369-70F29FAA91EC}"/>
          </ac:spMkLst>
        </pc:spChg>
        <pc:spChg chg="add">
          <ac:chgData name="ELİF ATAK" userId="S::elfatak@ankara.edu.tr::c2195aee-dd4d-4a67-8362-7b9431217a05" providerId="AD" clId="Web-{1767F712-0931-6E0A-E817-6EEBFA67EB3D}" dt="2021-04-21T22:29:04.012" v="755"/>
          <ac:spMkLst>
            <pc:docMk/>
            <pc:sldMk cId="363114719" sldId="274"/>
            <ac:spMk id="14" creationId="{72F84B47-E267-4194-8194-831DB7B5547F}"/>
          </ac:spMkLst>
        </pc:spChg>
        <pc:spChg chg="add del">
          <ac:chgData name="ELİF ATAK" userId="S::elfatak@ankara.edu.tr::c2195aee-dd4d-4a67-8362-7b9431217a05" providerId="AD" clId="Web-{1767F712-0931-6E0A-E817-6EEBFA67EB3D}" dt="2021-04-21T22:28:24.011" v="752"/>
          <ac:spMkLst>
            <pc:docMk/>
            <pc:sldMk cId="363114719" sldId="274"/>
            <ac:spMk id="15" creationId="{D9F5512A-48E1-4C07-B75E-3CCC517B6804}"/>
          </ac:spMkLst>
        </pc:spChg>
        <pc:spChg chg="add del">
          <ac:chgData name="ELİF ATAK" userId="S::elfatak@ankara.edu.tr::c2195aee-dd4d-4a67-8362-7b9431217a05" providerId="AD" clId="Web-{1767F712-0931-6E0A-E817-6EEBFA67EB3D}" dt="2021-04-21T22:28:24.011" v="752"/>
          <ac:spMkLst>
            <pc:docMk/>
            <pc:sldMk cId="363114719" sldId="274"/>
            <ac:spMk id="39" creationId="{A5271697-90F1-4A23-8EF2-0179F2EAFACB}"/>
          </ac:spMkLst>
        </pc:spChg>
        <pc:grpChg chg="add del">
          <ac:chgData name="ELİF ATAK" userId="S::elfatak@ankara.edu.tr::c2195aee-dd4d-4a67-8362-7b9431217a05" providerId="AD" clId="Web-{1767F712-0931-6E0A-E817-6EEBFA67EB3D}" dt="2021-04-21T22:28:24.011" v="752"/>
          <ac:grpSpMkLst>
            <pc:docMk/>
            <pc:sldMk cId="363114719" sldId="274"/>
            <ac:grpSpMk id="17" creationId="{9CF1CD8B-D430-49E7-8630-84152C414EAC}"/>
          </ac:grpSpMkLst>
        </pc:grpChg>
        <pc:picChg chg="add mod ord">
          <ac:chgData name="ELİF ATAK" userId="S::elfatak@ankara.edu.tr::c2195aee-dd4d-4a67-8362-7b9431217a05" providerId="AD" clId="Web-{1767F712-0931-6E0A-E817-6EEBFA67EB3D}" dt="2021-04-21T22:30:13.388" v="766" actId="14100"/>
          <ac:picMkLst>
            <pc:docMk/>
            <pc:sldMk cId="363114719" sldId="274"/>
            <ac:picMk id="4" creationId="{34E656A1-869A-46F1-897B-78A171411FA6}"/>
          </ac:picMkLst>
        </pc:picChg>
      </pc:sldChg>
    </pc:docChg>
  </pc:docChgLst>
  <pc:docChgLst>
    <pc:chgData name="ELİF ATAK" userId="S::elfatak@ankara.edu.tr::c2195aee-dd4d-4a67-8362-7b9431217a05" providerId="AD" clId="Web-{9B4D59E2-F897-B166-EA25-F167AD4113BB}"/>
    <pc:docChg chg="addSld modSld">
      <pc:chgData name="ELİF ATAK" userId="S::elfatak@ankara.edu.tr::c2195aee-dd4d-4a67-8362-7b9431217a05" providerId="AD" clId="Web-{9B4D59E2-F897-B166-EA25-F167AD4113BB}" dt="2021-04-25T00:32:11.051" v="1529" actId="1076"/>
      <pc:docMkLst>
        <pc:docMk/>
      </pc:docMkLst>
      <pc:sldChg chg="modSp">
        <pc:chgData name="ELİF ATAK" userId="S::elfatak@ankara.edu.tr::c2195aee-dd4d-4a67-8362-7b9431217a05" providerId="AD" clId="Web-{9B4D59E2-F897-B166-EA25-F167AD4113BB}" dt="2021-04-24T22:59:04.431" v="259" actId="20577"/>
        <pc:sldMkLst>
          <pc:docMk/>
          <pc:sldMk cId="1774999873" sldId="309"/>
        </pc:sldMkLst>
        <pc:spChg chg="mod">
          <ac:chgData name="ELİF ATAK" userId="S::elfatak@ankara.edu.tr::c2195aee-dd4d-4a67-8362-7b9431217a05" providerId="AD" clId="Web-{9B4D59E2-F897-B166-EA25-F167AD4113BB}" dt="2021-04-24T22:59:04.431" v="259" actId="20577"/>
          <ac:spMkLst>
            <pc:docMk/>
            <pc:sldMk cId="1774999873" sldId="309"/>
            <ac:spMk id="2" creationId="{CFC12909-A6AA-4A13-A889-849D55A6F449}"/>
          </ac:spMkLst>
        </pc:spChg>
      </pc:sldChg>
      <pc:sldChg chg="modSp">
        <pc:chgData name="ELİF ATAK" userId="S::elfatak@ankara.edu.tr::c2195aee-dd4d-4a67-8362-7b9431217a05" providerId="AD" clId="Web-{9B4D59E2-F897-B166-EA25-F167AD4113BB}" dt="2021-04-24T22:59:25.808" v="266" actId="20577"/>
        <pc:sldMkLst>
          <pc:docMk/>
          <pc:sldMk cId="2292928548" sldId="310"/>
        </pc:sldMkLst>
        <pc:spChg chg="mod">
          <ac:chgData name="ELİF ATAK" userId="S::elfatak@ankara.edu.tr::c2195aee-dd4d-4a67-8362-7b9431217a05" providerId="AD" clId="Web-{9B4D59E2-F897-B166-EA25-F167AD4113BB}" dt="2021-04-24T22:59:25.808" v="266" actId="20577"/>
          <ac:spMkLst>
            <pc:docMk/>
            <pc:sldMk cId="2292928548" sldId="310"/>
            <ac:spMk id="2" creationId="{68772CAE-88F8-4606-A8D0-9544E9D8C69C}"/>
          </ac:spMkLst>
        </pc:spChg>
      </pc:sldChg>
      <pc:sldChg chg="modSp">
        <pc:chgData name="ELİF ATAK" userId="S::elfatak@ankara.edu.tr::c2195aee-dd4d-4a67-8362-7b9431217a05" providerId="AD" clId="Web-{9B4D59E2-F897-B166-EA25-F167AD4113BB}" dt="2021-04-24T22:59:43.855" v="271" actId="20577"/>
        <pc:sldMkLst>
          <pc:docMk/>
          <pc:sldMk cId="696589025" sldId="311"/>
        </pc:sldMkLst>
        <pc:spChg chg="mod">
          <ac:chgData name="ELİF ATAK" userId="S::elfatak@ankara.edu.tr::c2195aee-dd4d-4a67-8362-7b9431217a05" providerId="AD" clId="Web-{9B4D59E2-F897-B166-EA25-F167AD4113BB}" dt="2021-04-24T22:59:43.855" v="271" actId="20577"/>
          <ac:spMkLst>
            <pc:docMk/>
            <pc:sldMk cId="696589025" sldId="311"/>
            <ac:spMk id="2" creationId="{40DDD6EF-829B-4E9B-9242-D127FF38E1A5}"/>
          </ac:spMkLst>
        </pc:spChg>
      </pc:sldChg>
      <pc:sldChg chg="modSp">
        <pc:chgData name="ELİF ATAK" userId="S::elfatak@ankara.edu.tr::c2195aee-dd4d-4a67-8362-7b9431217a05" providerId="AD" clId="Web-{9B4D59E2-F897-B166-EA25-F167AD4113BB}" dt="2021-04-24T23:00:04.841" v="276" actId="20577"/>
        <pc:sldMkLst>
          <pc:docMk/>
          <pc:sldMk cId="1534205849" sldId="312"/>
        </pc:sldMkLst>
        <pc:spChg chg="mod">
          <ac:chgData name="ELİF ATAK" userId="S::elfatak@ankara.edu.tr::c2195aee-dd4d-4a67-8362-7b9431217a05" providerId="AD" clId="Web-{9B4D59E2-F897-B166-EA25-F167AD4113BB}" dt="2021-04-24T23:00:04.841" v="276" actId="20577"/>
          <ac:spMkLst>
            <pc:docMk/>
            <pc:sldMk cId="1534205849" sldId="312"/>
            <ac:spMk id="2" creationId="{3644366F-2DB6-4A75-9BFA-44C3FB97B48B}"/>
          </ac:spMkLst>
        </pc:spChg>
      </pc:sldChg>
      <pc:sldChg chg="modSp">
        <pc:chgData name="ELİF ATAK" userId="S::elfatak@ankara.edu.tr::c2195aee-dd4d-4a67-8362-7b9431217a05" providerId="AD" clId="Web-{9B4D59E2-F897-B166-EA25-F167AD4113BB}" dt="2021-04-24T23:40:48.843" v="286" actId="20577"/>
        <pc:sldMkLst>
          <pc:docMk/>
          <pc:sldMk cId="3454303842" sldId="313"/>
        </pc:sldMkLst>
        <pc:spChg chg="mod">
          <ac:chgData name="ELİF ATAK" userId="S::elfatak@ankara.edu.tr::c2195aee-dd4d-4a67-8362-7b9431217a05" providerId="AD" clId="Web-{9B4D59E2-F897-B166-EA25-F167AD4113BB}" dt="2021-04-24T23:00:23.904" v="281" actId="20577"/>
          <ac:spMkLst>
            <pc:docMk/>
            <pc:sldMk cId="3454303842" sldId="313"/>
            <ac:spMk id="2" creationId="{136711A3-8349-4CAA-95AD-11689249D116}"/>
          </ac:spMkLst>
        </pc:spChg>
        <pc:spChg chg="mod">
          <ac:chgData name="ELİF ATAK" userId="S::elfatak@ankara.edu.tr::c2195aee-dd4d-4a67-8362-7b9431217a05" providerId="AD" clId="Web-{9B4D59E2-F897-B166-EA25-F167AD4113BB}" dt="2021-04-24T23:40:48.843" v="286" actId="20577"/>
          <ac:spMkLst>
            <pc:docMk/>
            <pc:sldMk cId="3454303842" sldId="313"/>
            <ac:spMk id="3" creationId="{CD4C4893-950D-4579-B666-5F0DE6029116}"/>
          </ac:spMkLst>
        </pc:spChg>
      </pc:sldChg>
      <pc:sldChg chg="modSp new">
        <pc:chgData name="ELİF ATAK" userId="S::elfatak@ankara.edu.tr::c2195aee-dd4d-4a67-8362-7b9431217a05" providerId="AD" clId="Web-{9B4D59E2-F897-B166-EA25-F167AD4113BB}" dt="2021-04-24T23:56:19.801" v="568" actId="20577"/>
        <pc:sldMkLst>
          <pc:docMk/>
          <pc:sldMk cId="2432778216" sldId="314"/>
        </pc:sldMkLst>
        <pc:spChg chg="mod">
          <ac:chgData name="ELİF ATAK" userId="S::elfatak@ankara.edu.tr::c2195aee-dd4d-4a67-8362-7b9431217a05" providerId="AD" clId="Web-{9B4D59E2-F897-B166-EA25-F167AD4113BB}" dt="2021-04-24T23:48:42.509" v="334" actId="14100"/>
          <ac:spMkLst>
            <pc:docMk/>
            <pc:sldMk cId="2432778216" sldId="314"/>
            <ac:spMk id="2" creationId="{A8805056-AD7C-4966-BC65-68B583F09E3E}"/>
          </ac:spMkLst>
        </pc:spChg>
        <pc:spChg chg="mod">
          <ac:chgData name="ELİF ATAK" userId="S::elfatak@ankara.edu.tr::c2195aee-dd4d-4a67-8362-7b9431217a05" providerId="AD" clId="Web-{9B4D59E2-F897-B166-EA25-F167AD4113BB}" dt="2021-04-24T23:56:19.801" v="568" actId="20577"/>
          <ac:spMkLst>
            <pc:docMk/>
            <pc:sldMk cId="2432778216" sldId="314"/>
            <ac:spMk id="3" creationId="{391773CD-857F-4243-8675-41812D19C71F}"/>
          </ac:spMkLst>
        </pc:spChg>
      </pc:sldChg>
      <pc:sldChg chg="modSp new">
        <pc:chgData name="ELİF ATAK" userId="S::elfatak@ankara.edu.tr::c2195aee-dd4d-4a67-8362-7b9431217a05" providerId="AD" clId="Web-{9B4D59E2-F897-B166-EA25-F167AD4113BB}" dt="2021-04-25T00:05:10.837" v="920" actId="20577"/>
        <pc:sldMkLst>
          <pc:docMk/>
          <pc:sldMk cId="2643837481" sldId="315"/>
        </pc:sldMkLst>
        <pc:spChg chg="mod">
          <ac:chgData name="ELİF ATAK" userId="S::elfatak@ankara.edu.tr::c2195aee-dd4d-4a67-8362-7b9431217a05" providerId="AD" clId="Web-{9B4D59E2-F897-B166-EA25-F167AD4113BB}" dt="2021-04-25T00:01:13.972" v="782" actId="14100"/>
          <ac:spMkLst>
            <pc:docMk/>
            <pc:sldMk cId="2643837481" sldId="315"/>
            <ac:spMk id="2" creationId="{4F4D1E03-E194-4A8C-8343-B9C8464095B8}"/>
          </ac:spMkLst>
        </pc:spChg>
        <pc:spChg chg="mod">
          <ac:chgData name="ELİF ATAK" userId="S::elfatak@ankara.edu.tr::c2195aee-dd4d-4a67-8362-7b9431217a05" providerId="AD" clId="Web-{9B4D59E2-F897-B166-EA25-F167AD4113BB}" dt="2021-04-25T00:05:10.837" v="920" actId="20577"/>
          <ac:spMkLst>
            <pc:docMk/>
            <pc:sldMk cId="2643837481" sldId="315"/>
            <ac:spMk id="3" creationId="{1C6AC3BE-C328-4B35-B70A-1139A4983376}"/>
          </ac:spMkLst>
        </pc:spChg>
      </pc:sldChg>
      <pc:sldChg chg="addSp delSp modSp new mod setBg">
        <pc:chgData name="ELİF ATAK" userId="S::elfatak@ankara.edu.tr::c2195aee-dd4d-4a67-8362-7b9431217a05" providerId="AD" clId="Web-{9B4D59E2-F897-B166-EA25-F167AD4113BB}" dt="2021-04-25T00:16:31.263" v="1159" actId="14100"/>
        <pc:sldMkLst>
          <pc:docMk/>
          <pc:sldMk cId="3680973249" sldId="316"/>
        </pc:sldMkLst>
        <pc:spChg chg="mod">
          <ac:chgData name="ELİF ATAK" userId="S::elfatak@ankara.edu.tr::c2195aee-dd4d-4a67-8362-7b9431217a05" providerId="AD" clId="Web-{9B4D59E2-F897-B166-EA25-F167AD4113BB}" dt="2021-04-25T00:16:12.418" v="1155" actId="20577"/>
          <ac:spMkLst>
            <pc:docMk/>
            <pc:sldMk cId="3680973249" sldId="316"/>
            <ac:spMk id="2" creationId="{98244905-0E78-4287-9BE3-5A8AF7BAB87C}"/>
          </ac:spMkLst>
        </pc:spChg>
        <pc:spChg chg="del">
          <ac:chgData name="ELİF ATAK" userId="S::elfatak@ankara.edu.tr::c2195aee-dd4d-4a67-8362-7b9431217a05" providerId="AD" clId="Web-{9B4D59E2-F897-B166-EA25-F167AD4113BB}" dt="2021-04-25T00:07:03.324" v="922"/>
          <ac:spMkLst>
            <pc:docMk/>
            <pc:sldMk cId="3680973249" sldId="316"/>
            <ac:spMk id="3" creationId="{F571A087-0BF2-43D4-859B-5AAE1E8301E5}"/>
          </ac:spMkLst>
        </pc:spChg>
        <pc:spChg chg="add del mod">
          <ac:chgData name="ELİF ATAK" userId="S::elfatak@ankara.edu.tr::c2195aee-dd4d-4a67-8362-7b9431217a05" providerId="AD" clId="Web-{9B4D59E2-F897-B166-EA25-F167AD4113BB}" dt="2021-04-25T00:16:31.263" v="1159" actId="14100"/>
          <ac:spMkLst>
            <pc:docMk/>
            <pc:sldMk cId="3680973249" sldId="316"/>
            <ac:spMk id="8" creationId="{DBD4BAED-9ACF-4489-B86B-F001E2B3B816}"/>
          </ac:spMkLst>
        </pc:spChg>
        <pc:spChg chg="add">
          <ac:chgData name="ELİF ATAK" userId="S::elfatak@ankara.edu.tr::c2195aee-dd4d-4a67-8362-7b9431217a05" providerId="AD" clId="Web-{9B4D59E2-F897-B166-EA25-F167AD4113BB}" dt="2021-04-25T00:07:39.747" v="924"/>
          <ac:spMkLst>
            <pc:docMk/>
            <pc:sldMk cId="3680973249" sldId="316"/>
            <ac:spMk id="11" creationId="{5E39A796-BE83-48B1-B33F-35C4A32AAB57}"/>
          </ac:spMkLst>
        </pc:spChg>
        <pc:spChg chg="add">
          <ac:chgData name="ELİF ATAK" userId="S::elfatak@ankara.edu.tr::c2195aee-dd4d-4a67-8362-7b9431217a05" providerId="AD" clId="Web-{9B4D59E2-F897-B166-EA25-F167AD4113BB}" dt="2021-04-25T00:07:39.747" v="924"/>
          <ac:spMkLst>
            <pc:docMk/>
            <pc:sldMk cId="3680973249" sldId="316"/>
            <ac:spMk id="13" creationId="{72F84B47-E267-4194-8194-831DB7B5547F}"/>
          </ac:spMkLst>
        </pc:spChg>
        <pc:graphicFrameChg chg="add del mod ord modGraphic">
          <ac:chgData name="ELİF ATAK" userId="S::elfatak@ankara.edu.tr::c2195aee-dd4d-4a67-8362-7b9431217a05" providerId="AD" clId="Web-{9B4D59E2-F897-B166-EA25-F167AD4113BB}" dt="2021-04-25T00:08:17.700" v="934"/>
          <ac:graphicFrameMkLst>
            <pc:docMk/>
            <pc:sldMk cId="3680973249" sldId="316"/>
            <ac:graphicFrameMk id="5" creationId="{C89FB700-19EA-43F9-926B-432B294AF6D2}"/>
          </ac:graphicFrameMkLst>
        </pc:graphicFrameChg>
        <pc:picChg chg="add mod ord">
          <ac:chgData name="ELİF ATAK" userId="S::elfatak@ankara.edu.tr::c2195aee-dd4d-4a67-8362-7b9431217a05" providerId="AD" clId="Web-{9B4D59E2-F897-B166-EA25-F167AD4113BB}" dt="2021-04-25T00:08:07.669" v="932" actId="14100"/>
          <ac:picMkLst>
            <pc:docMk/>
            <pc:sldMk cId="3680973249" sldId="316"/>
            <ac:picMk id="4" creationId="{ABDF2EFC-F4A2-4BFA-8768-FAD16B0840C5}"/>
          </ac:picMkLst>
        </pc:picChg>
      </pc:sldChg>
      <pc:sldChg chg="addSp delSp modSp new mod setBg">
        <pc:chgData name="ELİF ATAK" userId="S::elfatak@ankara.edu.tr::c2195aee-dd4d-4a67-8362-7b9431217a05" providerId="AD" clId="Web-{9B4D59E2-F897-B166-EA25-F167AD4113BB}" dt="2021-04-25T00:25:55.448" v="1263" actId="20577"/>
        <pc:sldMkLst>
          <pc:docMk/>
          <pc:sldMk cId="2533372913" sldId="317"/>
        </pc:sldMkLst>
        <pc:spChg chg="mod">
          <ac:chgData name="ELİF ATAK" userId="S::elfatak@ankara.edu.tr::c2195aee-dd4d-4a67-8362-7b9431217a05" providerId="AD" clId="Web-{9B4D59E2-F897-B166-EA25-F167AD4113BB}" dt="2021-04-25T00:25:55.448" v="1263" actId="20577"/>
          <ac:spMkLst>
            <pc:docMk/>
            <pc:sldMk cId="2533372913" sldId="317"/>
            <ac:spMk id="2" creationId="{A833DE19-F8E9-4F6C-ACAF-EA43E5114332}"/>
          </ac:spMkLst>
        </pc:spChg>
        <pc:spChg chg="del">
          <ac:chgData name="ELİF ATAK" userId="S::elfatak@ankara.edu.tr::c2195aee-dd4d-4a67-8362-7b9431217a05" providerId="AD" clId="Web-{9B4D59E2-F897-B166-EA25-F167AD4113BB}" dt="2021-04-25T00:19:26.033" v="1161"/>
          <ac:spMkLst>
            <pc:docMk/>
            <pc:sldMk cId="2533372913" sldId="317"/>
            <ac:spMk id="3" creationId="{F271FA9F-4A58-43E2-B2E9-11B12114E87F}"/>
          </ac:spMkLst>
        </pc:spChg>
        <pc:spChg chg="add mod">
          <ac:chgData name="ELİF ATAK" userId="S::elfatak@ankara.edu.tr::c2195aee-dd4d-4a67-8362-7b9431217a05" providerId="AD" clId="Web-{9B4D59E2-F897-B166-EA25-F167AD4113BB}" dt="2021-04-25T00:25:31.603" v="1259" actId="20577"/>
          <ac:spMkLst>
            <pc:docMk/>
            <pc:sldMk cId="2533372913" sldId="317"/>
            <ac:spMk id="8" creationId="{5212A60E-C580-4803-A47C-60B662810D31}"/>
          </ac:spMkLst>
        </pc:spChg>
        <pc:spChg chg="add">
          <ac:chgData name="ELİF ATAK" userId="S::elfatak@ankara.edu.tr::c2195aee-dd4d-4a67-8362-7b9431217a05" providerId="AD" clId="Web-{9B4D59E2-F897-B166-EA25-F167AD4113BB}" dt="2021-04-25T00:19:39.471" v="1162"/>
          <ac:spMkLst>
            <pc:docMk/>
            <pc:sldMk cId="2533372913" sldId="317"/>
            <ac:spMk id="11" creationId="{5E39A796-BE83-48B1-B33F-35C4A32AAB57}"/>
          </ac:spMkLst>
        </pc:spChg>
        <pc:spChg chg="add">
          <ac:chgData name="ELİF ATAK" userId="S::elfatak@ankara.edu.tr::c2195aee-dd4d-4a67-8362-7b9431217a05" providerId="AD" clId="Web-{9B4D59E2-F897-B166-EA25-F167AD4113BB}" dt="2021-04-25T00:19:39.471" v="1162"/>
          <ac:spMkLst>
            <pc:docMk/>
            <pc:sldMk cId="2533372913" sldId="317"/>
            <ac:spMk id="13" creationId="{72F84B47-E267-4194-8194-831DB7B5547F}"/>
          </ac:spMkLst>
        </pc:spChg>
        <pc:picChg chg="add mod ord">
          <ac:chgData name="ELİF ATAK" userId="S::elfatak@ankara.edu.tr::c2195aee-dd4d-4a67-8362-7b9431217a05" providerId="AD" clId="Web-{9B4D59E2-F897-B166-EA25-F167AD4113BB}" dt="2021-04-25T00:19:39.471" v="1162"/>
          <ac:picMkLst>
            <pc:docMk/>
            <pc:sldMk cId="2533372913" sldId="317"/>
            <ac:picMk id="4" creationId="{2340173E-65E5-4DA4-B1D7-44CBDDE7D063}"/>
          </ac:picMkLst>
        </pc:picChg>
      </pc:sldChg>
      <pc:sldChg chg="modSp new">
        <pc:chgData name="ELİF ATAK" userId="S::elfatak@ankara.edu.tr::c2195aee-dd4d-4a67-8362-7b9431217a05" providerId="AD" clId="Web-{9B4D59E2-F897-B166-EA25-F167AD4113BB}" dt="2021-04-25T00:32:11.051" v="1529" actId="1076"/>
        <pc:sldMkLst>
          <pc:docMk/>
          <pc:sldMk cId="725857667" sldId="318"/>
        </pc:sldMkLst>
        <pc:spChg chg="mod">
          <ac:chgData name="ELİF ATAK" userId="S::elfatak@ankara.edu.tr::c2195aee-dd4d-4a67-8362-7b9431217a05" providerId="AD" clId="Web-{9B4D59E2-F897-B166-EA25-F167AD4113BB}" dt="2021-04-25T00:32:11.051" v="1529" actId="1076"/>
          <ac:spMkLst>
            <pc:docMk/>
            <pc:sldMk cId="725857667" sldId="318"/>
            <ac:spMk id="2" creationId="{DA74AA7C-7F98-4DA5-B049-02A604CECFE1}"/>
          </ac:spMkLst>
        </pc:spChg>
        <pc:spChg chg="mod">
          <ac:chgData name="ELİF ATAK" userId="S::elfatak@ankara.edu.tr::c2195aee-dd4d-4a67-8362-7b9431217a05" providerId="AD" clId="Web-{9B4D59E2-F897-B166-EA25-F167AD4113BB}" dt="2021-04-25T00:31:27.519" v="1524" actId="20577"/>
          <ac:spMkLst>
            <pc:docMk/>
            <pc:sldMk cId="725857667" sldId="318"/>
            <ac:spMk id="3" creationId="{25E6DB53-ED69-4B6F-ADA3-6909F4FA8CBC}"/>
          </ac:spMkLst>
        </pc:spChg>
      </pc:sldChg>
    </pc:docChg>
  </pc:docChgLst>
  <pc:docChgLst>
    <pc:chgData name="ELİF ATAK" userId="S::elfatak@ankara.edu.tr::c2195aee-dd4d-4a67-8362-7b9431217a05" providerId="AD" clId="Web-{6FB1C19F-C050-2000-C92A-6339002BC203}"/>
    <pc:docChg chg="modSld">
      <pc:chgData name="ELİF ATAK" userId="S::elfatak@ankara.edu.tr::c2195aee-dd4d-4a67-8362-7b9431217a05" providerId="AD" clId="Web-{6FB1C19F-C050-2000-C92A-6339002BC203}" dt="2021-04-25T12:51:11.013" v="794" actId="20577"/>
      <pc:docMkLst>
        <pc:docMk/>
      </pc:docMkLst>
      <pc:sldChg chg="modSp">
        <pc:chgData name="ELİF ATAK" userId="S::elfatak@ankara.edu.tr::c2195aee-dd4d-4a67-8362-7b9431217a05" providerId="AD" clId="Web-{6FB1C19F-C050-2000-C92A-6339002BC203}" dt="2021-04-25T12:44:48.427" v="738" actId="20577"/>
        <pc:sldMkLst>
          <pc:docMk/>
          <pc:sldMk cId="857423713" sldId="277"/>
        </pc:sldMkLst>
        <pc:spChg chg="mod">
          <ac:chgData name="ELİF ATAK" userId="S::elfatak@ankara.edu.tr::c2195aee-dd4d-4a67-8362-7b9431217a05" providerId="AD" clId="Web-{6FB1C19F-C050-2000-C92A-6339002BC203}" dt="2021-04-25T12:44:48.427" v="738" actId="20577"/>
          <ac:spMkLst>
            <pc:docMk/>
            <pc:sldMk cId="857423713" sldId="277"/>
            <ac:spMk id="3" creationId="{52A9295E-08D4-425C-8CFE-85A31CE6EFBC}"/>
          </ac:spMkLst>
        </pc:spChg>
      </pc:sldChg>
      <pc:sldChg chg="modSp">
        <pc:chgData name="ELİF ATAK" userId="S::elfatak@ankara.edu.tr::c2195aee-dd4d-4a67-8362-7b9431217a05" providerId="AD" clId="Web-{6FB1C19F-C050-2000-C92A-6339002BC203}" dt="2021-04-25T12:46:26.042" v="742" actId="20577"/>
        <pc:sldMkLst>
          <pc:docMk/>
          <pc:sldMk cId="2296157695" sldId="282"/>
        </pc:sldMkLst>
        <pc:spChg chg="mod">
          <ac:chgData name="ELİF ATAK" userId="S::elfatak@ankara.edu.tr::c2195aee-dd4d-4a67-8362-7b9431217a05" providerId="AD" clId="Web-{6FB1C19F-C050-2000-C92A-6339002BC203}" dt="2021-04-25T12:46:26.042" v="742" actId="20577"/>
          <ac:spMkLst>
            <pc:docMk/>
            <pc:sldMk cId="2296157695" sldId="282"/>
            <ac:spMk id="3" creationId="{26722F45-0A1F-4494-9079-90C30AC503FA}"/>
          </ac:spMkLst>
        </pc:spChg>
      </pc:sldChg>
      <pc:sldChg chg="modSp">
        <pc:chgData name="ELİF ATAK" userId="S::elfatak@ankara.edu.tr::c2195aee-dd4d-4a67-8362-7b9431217a05" providerId="AD" clId="Web-{6FB1C19F-C050-2000-C92A-6339002BC203}" dt="2021-04-25T12:49:21.068" v="744" actId="20577"/>
        <pc:sldMkLst>
          <pc:docMk/>
          <pc:sldMk cId="1129159168" sldId="307"/>
        </pc:sldMkLst>
        <pc:spChg chg="mod">
          <ac:chgData name="ELİF ATAK" userId="S::elfatak@ankara.edu.tr::c2195aee-dd4d-4a67-8362-7b9431217a05" providerId="AD" clId="Web-{6FB1C19F-C050-2000-C92A-6339002BC203}" dt="2021-04-25T12:49:21.068" v="744" actId="20577"/>
          <ac:spMkLst>
            <pc:docMk/>
            <pc:sldMk cId="1129159168" sldId="307"/>
            <ac:spMk id="3" creationId="{D362B32E-E659-42AF-8713-3792BC6DCF39}"/>
          </ac:spMkLst>
        </pc:spChg>
      </pc:sldChg>
      <pc:sldChg chg="modSp">
        <pc:chgData name="ELİF ATAK" userId="S::elfatak@ankara.edu.tr::c2195aee-dd4d-4a67-8362-7b9431217a05" providerId="AD" clId="Web-{6FB1C19F-C050-2000-C92A-6339002BC203}" dt="2021-04-25T12:51:11.013" v="794" actId="20577"/>
        <pc:sldMkLst>
          <pc:docMk/>
          <pc:sldMk cId="3841626254" sldId="320"/>
        </pc:sldMkLst>
        <pc:spChg chg="mod">
          <ac:chgData name="ELİF ATAK" userId="S::elfatak@ankara.edu.tr::c2195aee-dd4d-4a67-8362-7b9431217a05" providerId="AD" clId="Web-{6FB1C19F-C050-2000-C92A-6339002BC203}" dt="2021-04-25T12:51:11.013" v="794" actId="20577"/>
          <ac:spMkLst>
            <pc:docMk/>
            <pc:sldMk cId="3841626254" sldId="320"/>
            <ac:spMk id="3" creationId="{181CE31C-6808-49AC-946F-8AB69F3148C7}"/>
          </ac:spMkLst>
        </pc:spChg>
      </pc:sldChg>
    </pc:docChg>
  </pc:docChgLst>
  <pc:docChgLst>
    <pc:chgData name="ELİF ATAK" userId="S::elfatak@ankara.edu.tr::c2195aee-dd4d-4a67-8362-7b9431217a05" providerId="AD" clId="Web-{E43BEAD6-8FA4-9E58-CFA7-8726C56D27B0}"/>
    <pc:docChg chg="addSld modSld">
      <pc:chgData name="ELİF ATAK" userId="S::elfatak@ankara.edu.tr::c2195aee-dd4d-4a67-8362-7b9431217a05" providerId="AD" clId="Web-{E43BEAD6-8FA4-9E58-CFA7-8726C56D27B0}" dt="2021-04-24T14:10:58.108" v="480" actId="20577"/>
      <pc:docMkLst>
        <pc:docMk/>
      </pc:docMkLst>
      <pc:sldChg chg="modSp">
        <pc:chgData name="ELİF ATAK" userId="S::elfatak@ankara.edu.tr::c2195aee-dd4d-4a67-8362-7b9431217a05" providerId="AD" clId="Web-{E43BEAD6-8FA4-9E58-CFA7-8726C56D27B0}" dt="2021-04-24T14:03:07.176" v="360" actId="14100"/>
        <pc:sldMkLst>
          <pc:docMk/>
          <pc:sldMk cId="3144879490" sldId="289"/>
        </pc:sldMkLst>
        <pc:spChg chg="mod">
          <ac:chgData name="ELİF ATAK" userId="S::elfatak@ankara.edu.tr::c2195aee-dd4d-4a67-8362-7b9431217a05" providerId="AD" clId="Web-{E43BEAD6-8FA4-9E58-CFA7-8726C56D27B0}" dt="2021-04-24T14:03:07.176" v="360" actId="14100"/>
          <ac:spMkLst>
            <pc:docMk/>
            <pc:sldMk cId="3144879490" sldId="289"/>
            <ac:spMk id="2" creationId="{F27C6C18-570C-448C-A6BB-F3D01C9F0DB7}"/>
          </ac:spMkLst>
        </pc:spChg>
      </pc:sldChg>
      <pc:sldChg chg="modSp">
        <pc:chgData name="ELİF ATAK" userId="S::elfatak@ankara.edu.tr::c2195aee-dd4d-4a67-8362-7b9431217a05" providerId="AD" clId="Web-{E43BEAD6-8FA4-9E58-CFA7-8726C56D27B0}" dt="2021-04-24T14:03:33.583" v="366" actId="14100"/>
        <pc:sldMkLst>
          <pc:docMk/>
          <pc:sldMk cId="2464543879" sldId="290"/>
        </pc:sldMkLst>
        <pc:spChg chg="mod">
          <ac:chgData name="ELİF ATAK" userId="S::elfatak@ankara.edu.tr::c2195aee-dd4d-4a67-8362-7b9431217a05" providerId="AD" clId="Web-{E43BEAD6-8FA4-9E58-CFA7-8726C56D27B0}" dt="2021-04-24T14:03:29.598" v="365" actId="14100"/>
          <ac:spMkLst>
            <pc:docMk/>
            <pc:sldMk cId="2464543879" sldId="290"/>
            <ac:spMk id="2" creationId="{2BEBC783-7A99-42F0-93ED-CB7950E4F5CC}"/>
          </ac:spMkLst>
        </pc:spChg>
        <pc:spChg chg="mod">
          <ac:chgData name="ELİF ATAK" userId="S::elfatak@ankara.edu.tr::c2195aee-dd4d-4a67-8362-7b9431217a05" providerId="AD" clId="Web-{E43BEAD6-8FA4-9E58-CFA7-8726C56D27B0}" dt="2021-04-24T14:03:33.583" v="366" actId="14100"/>
          <ac:spMkLst>
            <pc:docMk/>
            <pc:sldMk cId="2464543879" sldId="290"/>
            <ac:spMk id="3" creationId="{3A620E85-C702-4D03-9D80-387C8B5786E7}"/>
          </ac:spMkLst>
        </pc:spChg>
      </pc:sldChg>
      <pc:sldChg chg="modSp new">
        <pc:chgData name="ELİF ATAK" userId="S::elfatak@ankara.edu.tr::c2195aee-dd4d-4a67-8362-7b9431217a05" providerId="AD" clId="Web-{E43BEAD6-8FA4-9E58-CFA7-8726C56D27B0}" dt="2021-04-24T14:05:01.600" v="373" actId="20577"/>
        <pc:sldMkLst>
          <pc:docMk/>
          <pc:sldMk cId="2228347923" sldId="291"/>
        </pc:sldMkLst>
        <pc:spChg chg="mod">
          <ac:chgData name="ELİF ATAK" userId="S::elfatak@ankara.edu.tr::c2195aee-dd4d-4a67-8362-7b9431217a05" providerId="AD" clId="Web-{E43BEAD6-8FA4-9E58-CFA7-8726C56D27B0}" dt="2021-04-24T14:03:54.302" v="371" actId="20577"/>
          <ac:spMkLst>
            <pc:docMk/>
            <pc:sldMk cId="2228347923" sldId="291"/>
            <ac:spMk id="2" creationId="{50E3317C-C2EF-4C2C-8507-FC8A2F78013E}"/>
          </ac:spMkLst>
        </pc:spChg>
        <pc:spChg chg="mod">
          <ac:chgData name="ELİF ATAK" userId="S::elfatak@ankara.edu.tr::c2195aee-dd4d-4a67-8362-7b9431217a05" providerId="AD" clId="Web-{E43BEAD6-8FA4-9E58-CFA7-8726C56D27B0}" dt="2021-04-24T14:05:01.600" v="373" actId="20577"/>
          <ac:spMkLst>
            <pc:docMk/>
            <pc:sldMk cId="2228347923" sldId="291"/>
            <ac:spMk id="3" creationId="{BEB35C20-D0E7-4C42-B7DA-4AE2C425442D}"/>
          </ac:spMkLst>
        </pc:spChg>
      </pc:sldChg>
      <pc:sldChg chg="modSp new">
        <pc:chgData name="ELİF ATAK" userId="S::elfatak@ankara.edu.tr::c2195aee-dd4d-4a67-8362-7b9431217a05" providerId="AD" clId="Web-{E43BEAD6-8FA4-9E58-CFA7-8726C56D27B0}" dt="2021-04-24T14:10:58.108" v="480" actId="20577"/>
        <pc:sldMkLst>
          <pc:docMk/>
          <pc:sldMk cId="479806696" sldId="292"/>
        </pc:sldMkLst>
        <pc:spChg chg="mod">
          <ac:chgData name="ELİF ATAK" userId="S::elfatak@ankara.edu.tr::c2195aee-dd4d-4a67-8362-7b9431217a05" providerId="AD" clId="Web-{E43BEAD6-8FA4-9E58-CFA7-8726C56D27B0}" dt="2021-04-24T14:10:58.108" v="480" actId="20577"/>
          <ac:spMkLst>
            <pc:docMk/>
            <pc:sldMk cId="479806696" sldId="292"/>
            <ac:spMk id="3" creationId="{B871707B-3E1E-4F83-8C4A-32E0F8F9ED42}"/>
          </ac:spMkLst>
        </pc:spChg>
      </pc:sldChg>
    </pc:docChg>
  </pc:docChgLst>
  <pc:docChgLst>
    <pc:chgData name="ELİF ATAK" userId="S::elfatak@ankara.edu.tr::c2195aee-dd4d-4a67-8362-7b9431217a05" providerId="AD" clId="Web-{6E0198F7-CCF2-93BC-FBE2-DB7F42E67F8B}"/>
    <pc:docChg chg="addSld modSld">
      <pc:chgData name="ELİF ATAK" userId="S::elfatak@ankara.edu.tr::c2195aee-dd4d-4a67-8362-7b9431217a05" providerId="AD" clId="Web-{6E0198F7-CCF2-93BC-FBE2-DB7F42E67F8B}" dt="2021-04-24T10:19:00.406" v="842" actId="20577"/>
      <pc:docMkLst>
        <pc:docMk/>
      </pc:docMkLst>
      <pc:sldChg chg="modSp">
        <pc:chgData name="ELİF ATAK" userId="S::elfatak@ankara.edu.tr::c2195aee-dd4d-4a67-8362-7b9431217a05" providerId="AD" clId="Web-{6E0198F7-CCF2-93BC-FBE2-DB7F42E67F8B}" dt="2021-04-24T09:57:39.296" v="333" actId="20577"/>
        <pc:sldMkLst>
          <pc:docMk/>
          <pc:sldMk cId="3144879490" sldId="289"/>
        </pc:sldMkLst>
        <pc:spChg chg="mod">
          <ac:chgData name="ELİF ATAK" userId="S::elfatak@ankara.edu.tr::c2195aee-dd4d-4a67-8362-7b9431217a05" providerId="AD" clId="Web-{6E0198F7-CCF2-93BC-FBE2-DB7F42E67F8B}" dt="2021-04-24T09:57:39.296" v="333" actId="20577"/>
          <ac:spMkLst>
            <pc:docMk/>
            <pc:sldMk cId="3144879490" sldId="289"/>
            <ac:spMk id="3" creationId="{9B23B0AE-AAE4-49FC-8F04-312DAB1F1480}"/>
          </ac:spMkLst>
        </pc:spChg>
      </pc:sldChg>
      <pc:sldChg chg="modSp new">
        <pc:chgData name="ELİF ATAK" userId="S::elfatak@ankara.edu.tr::c2195aee-dd4d-4a67-8362-7b9431217a05" providerId="AD" clId="Web-{6E0198F7-CCF2-93BC-FBE2-DB7F42E67F8B}" dt="2021-04-24T10:19:00.406" v="842" actId="20577"/>
        <pc:sldMkLst>
          <pc:docMk/>
          <pc:sldMk cId="2464543879" sldId="290"/>
        </pc:sldMkLst>
        <pc:spChg chg="mod">
          <ac:chgData name="ELİF ATAK" userId="S::elfatak@ankara.edu.tr::c2195aee-dd4d-4a67-8362-7b9431217a05" providerId="AD" clId="Web-{6E0198F7-CCF2-93BC-FBE2-DB7F42E67F8B}" dt="2021-04-24T10:19:00.406" v="842" actId="20577"/>
          <ac:spMkLst>
            <pc:docMk/>
            <pc:sldMk cId="2464543879" sldId="290"/>
            <ac:spMk id="3" creationId="{3A620E85-C702-4D03-9D80-387C8B5786E7}"/>
          </ac:spMkLst>
        </pc:spChg>
      </pc:sldChg>
    </pc:docChg>
  </pc:docChgLst>
  <pc:docChgLst>
    <pc:chgData name="ELİF ATAK" userId="S::elfatak@ankara.edu.tr::c2195aee-dd4d-4a67-8362-7b9431217a05" providerId="AD" clId="Web-{6BC0C09F-0037-2000-C92A-652125582F98}"/>
    <pc:docChg chg="addSld modSld">
      <pc:chgData name="ELİF ATAK" userId="S::elfatak@ankara.edu.tr::c2195aee-dd4d-4a67-8362-7b9431217a05" providerId="AD" clId="Web-{6BC0C09F-0037-2000-C92A-652125582F98}" dt="2021-04-22T14:12:45.652" v="388" actId="14100"/>
      <pc:docMkLst>
        <pc:docMk/>
      </pc:docMkLst>
      <pc:sldChg chg="modSp">
        <pc:chgData name="ELİF ATAK" userId="S::elfatak@ankara.edu.tr::c2195aee-dd4d-4a67-8362-7b9431217a05" providerId="AD" clId="Web-{6BC0C09F-0037-2000-C92A-652125582F98}" dt="2021-04-22T14:03:11.326" v="167" actId="20577"/>
        <pc:sldMkLst>
          <pc:docMk/>
          <pc:sldMk cId="4037540498" sldId="278"/>
        </pc:sldMkLst>
        <pc:spChg chg="mod">
          <ac:chgData name="ELİF ATAK" userId="S::elfatak@ankara.edu.tr::c2195aee-dd4d-4a67-8362-7b9431217a05" providerId="AD" clId="Web-{6BC0C09F-0037-2000-C92A-652125582F98}" dt="2021-04-22T14:03:11.326" v="167" actId="20577"/>
          <ac:spMkLst>
            <pc:docMk/>
            <pc:sldMk cId="4037540498" sldId="278"/>
            <ac:spMk id="2" creationId="{8769736B-32A5-42ED-87C4-96378827F1A7}"/>
          </ac:spMkLst>
        </pc:spChg>
      </pc:sldChg>
      <pc:sldChg chg="modSp">
        <pc:chgData name="ELİF ATAK" userId="S::elfatak@ankara.edu.tr::c2195aee-dd4d-4a67-8362-7b9431217a05" providerId="AD" clId="Web-{6BC0C09F-0037-2000-C92A-652125582F98}" dt="2021-04-22T14:03:40.452" v="172" actId="20577"/>
        <pc:sldMkLst>
          <pc:docMk/>
          <pc:sldMk cId="607833324" sldId="279"/>
        </pc:sldMkLst>
        <pc:spChg chg="mod">
          <ac:chgData name="ELİF ATAK" userId="S::elfatak@ankara.edu.tr::c2195aee-dd4d-4a67-8362-7b9431217a05" providerId="AD" clId="Web-{6BC0C09F-0037-2000-C92A-652125582F98}" dt="2021-04-22T14:03:40.452" v="172" actId="20577"/>
          <ac:spMkLst>
            <pc:docMk/>
            <pc:sldMk cId="607833324" sldId="279"/>
            <ac:spMk id="2" creationId="{CA878661-DD23-4C6A-92F5-3CACD1D14F6F}"/>
          </ac:spMkLst>
        </pc:spChg>
        <pc:spChg chg="mod">
          <ac:chgData name="ELİF ATAK" userId="S::elfatak@ankara.edu.tr::c2195aee-dd4d-4a67-8362-7b9431217a05" providerId="AD" clId="Web-{6BC0C09F-0037-2000-C92A-652125582F98}" dt="2021-04-22T14:02:46.544" v="161" actId="20577"/>
          <ac:spMkLst>
            <pc:docMk/>
            <pc:sldMk cId="607833324" sldId="279"/>
            <ac:spMk id="3" creationId="{155F4A00-E20A-4A50-9482-5B555E4FB2D0}"/>
          </ac:spMkLst>
        </pc:spChg>
      </pc:sldChg>
      <pc:sldChg chg="modSp new">
        <pc:chgData name="ELİF ATAK" userId="S::elfatak@ankara.edu.tr::c2195aee-dd4d-4a67-8362-7b9431217a05" providerId="AD" clId="Web-{6BC0C09F-0037-2000-C92A-652125582F98}" dt="2021-04-22T14:11:47.416" v="363" actId="20577"/>
        <pc:sldMkLst>
          <pc:docMk/>
          <pc:sldMk cId="2262071957" sldId="280"/>
        </pc:sldMkLst>
        <pc:spChg chg="mod">
          <ac:chgData name="ELİF ATAK" userId="S::elfatak@ankara.edu.tr::c2195aee-dd4d-4a67-8362-7b9431217a05" providerId="AD" clId="Web-{6BC0C09F-0037-2000-C92A-652125582F98}" dt="2021-04-22T14:09:56.679" v="326" actId="14100"/>
          <ac:spMkLst>
            <pc:docMk/>
            <pc:sldMk cId="2262071957" sldId="280"/>
            <ac:spMk id="2" creationId="{148A07B1-B5DD-4B5B-8BFA-6CA5B067E2F3}"/>
          </ac:spMkLst>
        </pc:spChg>
        <pc:spChg chg="mod">
          <ac:chgData name="ELİF ATAK" userId="S::elfatak@ankara.edu.tr::c2195aee-dd4d-4a67-8362-7b9431217a05" providerId="AD" clId="Web-{6BC0C09F-0037-2000-C92A-652125582F98}" dt="2021-04-22T14:11:47.416" v="363" actId="20577"/>
          <ac:spMkLst>
            <pc:docMk/>
            <pc:sldMk cId="2262071957" sldId="280"/>
            <ac:spMk id="3" creationId="{EDEAFC4B-8E2A-4AAF-8BBC-0237E17308BC}"/>
          </ac:spMkLst>
        </pc:spChg>
      </pc:sldChg>
      <pc:sldChg chg="modSp new">
        <pc:chgData name="ELİF ATAK" userId="S::elfatak@ankara.edu.tr::c2195aee-dd4d-4a67-8362-7b9431217a05" providerId="AD" clId="Web-{6BC0C09F-0037-2000-C92A-652125582F98}" dt="2021-04-22T14:12:45.652" v="388" actId="14100"/>
        <pc:sldMkLst>
          <pc:docMk/>
          <pc:sldMk cId="1485038235" sldId="281"/>
        </pc:sldMkLst>
        <pc:spChg chg="mod">
          <ac:chgData name="ELİF ATAK" userId="S::elfatak@ankara.edu.tr::c2195aee-dd4d-4a67-8362-7b9431217a05" providerId="AD" clId="Web-{6BC0C09F-0037-2000-C92A-652125582F98}" dt="2021-04-22T14:12:39.605" v="386" actId="1076"/>
          <ac:spMkLst>
            <pc:docMk/>
            <pc:sldMk cId="1485038235" sldId="281"/>
            <ac:spMk id="2" creationId="{47A90198-9E06-473A-AD8C-6A6E953C3767}"/>
          </ac:spMkLst>
        </pc:spChg>
        <pc:spChg chg="mod">
          <ac:chgData name="ELİF ATAK" userId="S::elfatak@ankara.edu.tr::c2195aee-dd4d-4a67-8362-7b9431217a05" providerId="AD" clId="Web-{6BC0C09F-0037-2000-C92A-652125582F98}" dt="2021-04-22T14:12:45.652" v="388" actId="14100"/>
          <ac:spMkLst>
            <pc:docMk/>
            <pc:sldMk cId="1485038235" sldId="281"/>
            <ac:spMk id="3" creationId="{3E848CAF-D1EC-4E4C-9564-52C9DC04AF11}"/>
          </ac:spMkLst>
        </pc:spChg>
      </pc:sldChg>
    </pc:docChg>
  </pc:docChgLst>
  <pc:docChgLst>
    <pc:chgData name="ELİF ATAK" userId="S::elfatak@ankara.edu.tr::c2195aee-dd4d-4a67-8362-7b9431217a05" providerId="AD" clId="Web-{36E2E35B-E2E9-7D54-0545-7FEC4D6CC112}"/>
    <pc:docChg chg="addSld modSld">
      <pc:chgData name="ELİF ATAK" userId="S::elfatak@ankara.edu.tr::c2195aee-dd4d-4a67-8362-7b9431217a05" providerId="AD" clId="Web-{36E2E35B-E2E9-7D54-0545-7FEC4D6CC112}" dt="2021-04-21T20:49:01.878" v="558" actId="20577"/>
      <pc:docMkLst>
        <pc:docMk/>
      </pc:docMkLst>
      <pc:sldChg chg="modSp">
        <pc:chgData name="ELİF ATAK" userId="S::elfatak@ankara.edu.tr::c2195aee-dd4d-4a67-8362-7b9431217a05" providerId="AD" clId="Web-{36E2E35B-E2E9-7D54-0545-7FEC4D6CC112}" dt="2021-04-21T20:18:26.432" v="168" actId="20577"/>
        <pc:sldMkLst>
          <pc:docMk/>
          <pc:sldMk cId="3873712029" sldId="266"/>
        </pc:sldMkLst>
        <pc:spChg chg="mod">
          <ac:chgData name="ELİF ATAK" userId="S::elfatak@ankara.edu.tr::c2195aee-dd4d-4a67-8362-7b9431217a05" providerId="AD" clId="Web-{36E2E35B-E2E9-7D54-0545-7FEC4D6CC112}" dt="2021-04-21T20:18:26.432" v="168" actId="20577"/>
          <ac:spMkLst>
            <pc:docMk/>
            <pc:sldMk cId="3873712029" sldId="266"/>
            <ac:spMk id="3" creationId="{AD2078C9-EE21-4D2A-AD5F-5AA0A8473E21}"/>
          </ac:spMkLst>
        </pc:spChg>
      </pc:sldChg>
      <pc:sldChg chg="modSp new">
        <pc:chgData name="ELİF ATAK" userId="S::elfatak@ankara.edu.tr::c2195aee-dd4d-4a67-8362-7b9431217a05" providerId="AD" clId="Web-{36E2E35B-E2E9-7D54-0545-7FEC4D6CC112}" dt="2021-04-21T20:40:55.852" v="404" actId="20577"/>
        <pc:sldMkLst>
          <pc:docMk/>
          <pc:sldMk cId="890220586" sldId="267"/>
        </pc:sldMkLst>
        <pc:spChg chg="mod">
          <ac:chgData name="ELİF ATAK" userId="S::elfatak@ankara.edu.tr::c2195aee-dd4d-4a67-8362-7b9431217a05" providerId="AD" clId="Web-{36E2E35B-E2E9-7D54-0545-7FEC4D6CC112}" dt="2021-04-21T20:35:50.830" v="344" actId="14100"/>
          <ac:spMkLst>
            <pc:docMk/>
            <pc:sldMk cId="890220586" sldId="267"/>
            <ac:spMk id="2" creationId="{49B58D4E-7989-4348-AEDE-7124ADD0C6CF}"/>
          </ac:spMkLst>
        </pc:spChg>
        <pc:spChg chg="mod">
          <ac:chgData name="ELİF ATAK" userId="S::elfatak@ankara.edu.tr::c2195aee-dd4d-4a67-8362-7b9431217a05" providerId="AD" clId="Web-{36E2E35B-E2E9-7D54-0545-7FEC4D6CC112}" dt="2021-04-21T20:40:55.852" v="404" actId="20577"/>
          <ac:spMkLst>
            <pc:docMk/>
            <pc:sldMk cId="890220586" sldId="267"/>
            <ac:spMk id="3" creationId="{97CE485D-9316-473C-B1E6-1C92FCD3622E}"/>
          </ac:spMkLst>
        </pc:spChg>
      </pc:sldChg>
      <pc:sldChg chg="modSp new">
        <pc:chgData name="ELİF ATAK" userId="S::elfatak@ankara.edu.tr::c2195aee-dd4d-4a67-8362-7b9431217a05" providerId="AD" clId="Web-{36E2E35B-E2E9-7D54-0545-7FEC4D6CC112}" dt="2021-04-21T20:48:34.878" v="537" actId="20577"/>
        <pc:sldMkLst>
          <pc:docMk/>
          <pc:sldMk cId="2280566890" sldId="268"/>
        </pc:sldMkLst>
        <pc:spChg chg="mod">
          <ac:chgData name="ELİF ATAK" userId="S::elfatak@ankara.edu.tr::c2195aee-dd4d-4a67-8362-7b9431217a05" providerId="AD" clId="Web-{36E2E35B-E2E9-7D54-0545-7FEC4D6CC112}" dt="2021-04-21T20:48:34.878" v="537" actId="20577"/>
          <ac:spMkLst>
            <pc:docMk/>
            <pc:sldMk cId="2280566890" sldId="268"/>
            <ac:spMk id="3" creationId="{F161CB45-21F5-4A56-9F33-8D68AE40A6A4}"/>
          </ac:spMkLst>
        </pc:spChg>
      </pc:sldChg>
      <pc:sldChg chg="modSp new">
        <pc:chgData name="ELİF ATAK" userId="S::elfatak@ankara.edu.tr::c2195aee-dd4d-4a67-8362-7b9431217a05" providerId="AD" clId="Web-{36E2E35B-E2E9-7D54-0545-7FEC4D6CC112}" dt="2021-04-21T20:49:01.878" v="558" actId="20577"/>
        <pc:sldMkLst>
          <pc:docMk/>
          <pc:sldMk cId="3247692878" sldId="269"/>
        </pc:sldMkLst>
        <pc:spChg chg="mod">
          <ac:chgData name="ELİF ATAK" userId="S::elfatak@ankara.edu.tr::c2195aee-dd4d-4a67-8362-7b9431217a05" providerId="AD" clId="Web-{36E2E35B-E2E9-7D54-0545-7FEC4D6CC112}" dt="2021-04-21T20:49:01.878" v="558" actId="20577"/>
          <ac:spMkLst>
            <pc:docMk/>
            <pc:sldMk cId="3247692878" sldId="269"/>
            <ac:spMk id="3" creationId="{D652C53C-F7D3-40EF-8002-F47ED5C3CD83}"/>
          </ac:spMkLst>
        </pc:spChg>
      </pc:sldChg>
    </pc:docChg>
  </pc:docChgLst>
  <pc:docChgLst>
    <pc:chgData name="ELİF ATAK" userId="S::elfatak@ankara.edu.tr::c2195aee-dd4d-4a67-8362-7b9431217a05" providerId="AD" clId="Web-{3767C19F-D0EE-2000-C92A-666921ADF804}"/>
    <pc:docChg chg="addSld modSld">
      <pc:chgData name="ELİF ATAK" userId="S::elfatak@ankara.edu.tr::c2195aee-dd4d-4a67-8362-7b9431217a05" providerId="AD" clId="Web-{3767C19F-D0EE-2000-C92A-666921ADF804}" dt="2021-04-24T15:13:09.281" v="1183" actId="20577"/>
      <pc:docMkLst>
        <pc:docMk/>
      </pc:docMkLst>
      <pc:sldChg chg="modSp new">
        <pc:chgData name="ELİF ATAK" userId="S::elfatak@ankara.edu.tr::c2195aee-dd4d-4a67-8362-7b9431217a05" providerId="AD" clId="Web-{3767C19F-D0EE-2000-C92A-666921ADF804}" dt="2021-04-24T14:43:49.443" v="446" actId="20577"/>
        <pc:sldMkLst>
          <pc:docMk/>
          <pc:sldMk cId="1005726664" sldId="293"/>
        </pc:sldMkLst>
        <pc:spChg chg="mod">
          <ac:chgData name="ELİF ATAK" userId="S::elfatak@ankara.edu.tr::c2195aee-dd4d-4a67-8362-7b9431217a05" providerId="AD" clId="Web-{3767C19F-D0EE-2000-C92A-666921ADF804}" dt="2021-04-24T14:43:49.443" v="446" actId="20577"/>
          <ac:spMkLst>
            <pc:docMk/>
            <pc:sldMk cId="1005726664" sldId="293"/>
            <ac:spMk id="3" creationId="{CCA07AAF-B880-4198-A7EE-9CC16418565F}"/>
          </ac:spMkLst>
        </pc:spChg>
      </pc:sldChg>
      <pc:sldChg chg="modSp new">
        <pc:chgData name="ELİF ATAK" userId="S::elfatak@ankara.edu.tr::c2195aee-dd4d-4a67-8362-7b9431217a05" providerId="AD" clId="Web-{3767C19F-D0EE-2000-C92A-666921ADF804}" dt="2021-04-24T14:56:56.931" v="750" actId="20577"/>
        <pc:sldMkLst>
          <pc:docMk/>
          <pc:sldMk cId="3017635384" sldId="294"/>
        </pc:sldMkLst>
        <pc:spChg chg="mod">
          <ac:chgData name="ELİF ATAK" userId="S::elfatak@ankara.edu.tr::c2195aee-dd4d-4a67-8362-7b9431217a05" providerId="AD" clId="Web-{3767C19F-D0EE-2000-C92A-666921ADF804}" dt="2021-04-24T14:55:37.804" v="720" actId="20577"/>
          <ac:spMkLst>
            <pc:docMk/>
            <pc:sldMk cId="3017635384" sldId="294"/>
            <ac:spMk id="2" creationId="{20D222AC-A5EE-46F5-9D69-9FEF9A16F533}"/>
          </ac:spMkLst>
        </pc:spChg>
        <pc:spChg chg="mod">
          <ac:chgData name="ELİF ATAK" userId="S::elfatak@ankara.edu.tr::c2195aee-dd4d-4a67-8362-7b9431217a05" providerId="AD" clId="Web-{3767C19F-D0EE-2000-C92A-666921ADF804}" dt="2021-04-24T14:56:56.931" v="750" actId="20577"/>
          <ac:spMkLst>
            <pc:docMk/>
            <pc:sldMk cId="3017635384" sldId="294"/>
            <ac:spMk id="3" creationId="{B44C7232-A6DE-456A-8E7F-6587DFD1E2EC}"/>
          </ac:spMkLst>
        </pc:spChg>
      </pc:sldChg>
      <pc:sldChg chg="modSp new">
        <pc:chgData name="ELİF ATAK" userId="S::elfatak@ankara.edu.tr::c2195aee-dd4d-4a67-8362-7b9431217a05" providerId="AD" clId="Web-{3767C19F-D0EE-2000-C92A-666921ADF804}" dt="2021-04-24T15:13:09.281" v="1183" actId="20577"/>
        <pc:sldMkLst>
          <pc:docMk/>
          <pc:sldMk cId="2377883677" sldId="295"/>
        </pc:sldMkLst>
        <pc:spChg chg="mod">
          <ac:chgData name="ELİF ATAK" userId="S::elfatak@ankara.edu.tr::c2195aee-dd4d-4a67-8362-7b9431217a05" providerId="AD" clId="Web-{3767C19F-D0EE-2000-C92A-666921ADF804}" dt="2021-04-24T15:09:30.213" v="1082" actId="14100"/>
          <ac:spMkLst>
            <pc:docMk/>
            <pc:sldMk cId="2377883677" sldId="295"/>
            <ac:spMk id="2" creationId="{16ECF452-490C-4637-BBC9-088A67EFBDDB}"/>
          </ac:spMkLst>
        </pc:spChg>
        <pc:spChg chg="mod">
          <ac:chgData name="ELİF ATAK" userId="S::elfatak@ankara.edu.tr::c2195aee-dd4d-4a67-8362-7b9431217a05" providerId="AD" clId="Web-{3767C19F-D0EE-2000-C92A-666921ADF804}" dt="2021-04-24T15:13:09.281" v="1183" actId="20577"/>
          <ac:spMkLst>
            <pc:docMk/>
            <pc:sldMk cId="2377883677" sldId="295"/>
            <ac:spMk id="3" creationId="{8B8569B5-96A8-4280-B276-8FDEDA53C437}"/>
          </ac:spMkLst>
        </pc:spChg>
      </pc:sldChg>
    </pc:docChg>
  </pc:docChgLst>
  <pc:docChgLst>
    <pc:chgData name="ELİF ATAK" userId="S::elfatak@ankara.edu.tr::c2195aee-dd4d-4a67-8362-7b9431217a05" providerId="AD" clId="Web-{03019DC6-9073-8717-03F8-D49FF0F1499E}"/>
    <pc:docChg chg="addSld modSld">
      <pc:chgData name="ELİF ATAK" userId="S::elfatak@ankara.edu.tr::c2195aee-dd4d-4a67-8362-7b9431217a05" providerId="AD" clId="Web-{03019DC6-9073-8717-03F8-D49FF0F1499E}" dt="2021-04-22T19:44:01.427" v="484" actId="20577"/>
      <pc:docMkLst>
        <pc:docMk/>
      </pc:docMkLst>
      <pc:sldChg chg="modSp">
        <pc:chgData name="ELİF ATAK" userId="S::elfatak@ankara.edu.tr::c2195aee-dd4d-4a67-8362-7b9431217a05" providerId="AD" clId="Web-{03019DC6-9073-8717-03F8-D49FF0F1499E}" dt="2021-04-22T19:21:29.577" v="187" actId="20577"/>
        <pc:sldMkLst>
          <pc:docMk/>
          <pc:sldMk cId="2090942157" sldId="286"/>
        </pc:sldMkLst>
        <pc:spChg chg="mod">
          <ac:chgData name="ELİF ATAK" userId="S::elfatak@ankara.edu.tr::c2195aee-dd4d-4a67-8362-7b9431217a05" providerId="AD" clId="Web-{03019DC6-9073-8717-03F8-D49FF0F1499E}" dt="2021-04-22T19:21:29.577" v="187" actId="20577"/>
          <ac:spMkLst>
            <pc:docMk/>
            <pc:sldMk cId="2090942157" sldId="286"/>
            <ac:spMk id="3" creationId="{11F03460-AC68-47B5-834B-EECFC7179609}"/>
          </ac:spMkLst>
        </pc:spChg>
      </pc:sldChg>
      <pc:sldChg chg="modSp new">
        <pc:chgData name="ELİF ATAK" userId="S::elfatak@ankara.edu.tr::c2195aee-dd4d-4a67-8362-7b9431217a05" providerId="AD" clId="Web-{03019DC6-9073-8717-03F8-D49FF0F1499E}" dt="2021-04-22T19:41:18.717" v="463" actId="20577"/>
        <pc:sldMkLst>
          <pc:docMk/>
          <pc:sldMk cId="777927904" sldId="287"/>
        </pc:sldMkLst>
        <pc:spChg chg="mod">
          <ac:chgData name="ELİF ATAK" userId="S::elfatak@ankara.edu.tr::c2195aee-dd4d-4a67-8362-7b9431217a05" providerId="AD" clId="Web-{03019DC6-9073-8717-03F8-D49FF0F1499E}" dt="2021-04-22T19:25:34.038" v="290" actId="14100"/>
          <ac:spMkLst>
            <pc:docMk/>
            <pc:sldMk cId="777927904" sldId="287"/>
            <ac:spMk id="2" creationId="{483D77A3-821F-47F8-A82C-BAF58C2C2602}"/>
          </ac:spMkLst>
        </pc:spChg>
        <pc:spChg chg="mod">
          <ac:chgData name="ELİF ATAK" userId="S::elfatak@ankara.edu.tr::c2195aee-dd4d-4a67-8362-7b9431217a05" providerId="AD" clId="Web-{03019DC6-9073-8717-03F8-D49FF0F1499E}" dt="2021-04-22T19:41:18.717" v="463" actId="20577"/>
          <ac:spMkLst>
            <pc:docMk/>
            <pc:sldMk cId="777927904" sldId="287"/>
            <ac:spMk id="3" creationId="{13BC77D6-1F07-41C6-8300-DC040D0E6ADA}"/>
          </ac:spMkLst>
        </pc:spChg>
      </pc:sldChg>
      <pc:sldChg chg="modSp new">
        <pc:chgData name="ELİF ATAK" userId="S::elfatak@ankara.edu.tr::c2195aee-dd4d-4a67-8362-7b9431217a05" providerId="AD" clId="Web-{03019DC6-9073-8717-03F8-D49FF0F1499E}" dt="2021-04-22T19:41:51.092" v="468" actId="20577"/>
        <pc:sldMkLst>
          <pc:docMk/>
          <pc:sldMk cId="1884940234" sldId="288"/>
        </pc:sldMkLst>
        <pc:spChg chg="mod">
          <ac:chgData name="ELİF ATAK" userId="S::elfatak@ankara.edu.tr::c2195aee-dd4d-4a67-8362-7b9431217a05" providerId="AD" clId="Web-{03019DC6-9073-8717-03F8-D49FF0F1499E}" dt="2021-04-22T19:41:51.092" v="468" actId="20577"/>
          <ac:spMkLst>
            <pc:docMk/>
            <pc:sldMk cId="1884940234" sldId="288"/>
            <ac:spMk id="2" creationId="{67B81ACF-95E6-4CFC-B697-F6024B04AF87}"/>
          </ac:spMkLst>
        </pc:spChg>
        <pc:spChg chg="mod">
          <ac:chgData name="ELİF ATAK" userId="S::elfatak@ankara.edu.tr::c2195aee-dd4d-4a67-8362-7b9431217a05" providerId="AD" clId="Web-{03019DC6-9073-8717-03F8-D49FF0F1499E}" dt="2021-04-22T19:41:06.185" v="462" actId="20577"/>
          <ac:spMkLst>
            <pc:docMk/>
            <pc:sldMk cId="1884940234" sldId="288"/>
            <ac:spMk id="3" creationId="{AE6F3F51-290D-424F-9A75-9DF7D9BAE587}"/>
          </ac:spMkLst>
        </pc:spChg>
      </pc:sldChg>
      <pc:sldChg chg="modSp new">
        <pc:chgData name="ELİF ATAK" userId="S::elfatak@ankara.edu.tr::c2195aee-dd4d-4a67-8362-7b9431217a05" providerId="AD" clId="Web-{03019DC6-9073-8717-03F8-D49FF0F1499E}" dt="2021-04-22T19:44:01.427" v="484" actId="20577"/>
        <pc:sldMkLst>
          <pc:docMk/>
          <pc:sldMk cId="3144879490" sldId="289"/>
        </pc:sldMkLst>
        <pc:spChg chg="mod">
          <ac:chgData name="ELİF ATAK" userId="S::elfatak@ankara.edu.tr::c2195aee-dd4d-4a67-8362-7b9431217a05" providerId="AD" clId="Web-{03019DC6-9073-8717-03F8-D49FF0F1499E}" dt="2021-04-22T19:44:01.427" v="484" actId="20577"/>
          <ac:spMkLst>
            <pc:docMk/>
            <pc:sldMk cId="3144879490" sldId="289"/>
            <ac:spMk id="2" creationId="{F27C6C18-570C-448C-A6BB-F3D01C9F0DB7}"/>
          </ac:spMkLst>
        </pc:spChg>
      </pc:sldChg>
    </pc:docChg>
  </pc:docChgLst>
  <pc:docChgLst>
    <pc:chgData name="ELİF ATAK" userId="S::elfatak@ankara.edu.tr::c2195aee-dd4d-4a67-8362-7b9431217a05" providerId="AD" clId="Web-{4CE35543-7815-5AF4-226F-37AAA4741536}"/>
    <pc:docChg chg="addSld modSld">
      <pc:chgData name="ELİF ATAK" userId="S::elfatak@ankara.edu.tr::c2195aee-dd4d-4a67-8362-7b9431217a05" providerId="AD" clId="Web-{4CE35543-7815-5AF4-226F-37AAA4741536}" dt="2021-04-21T13:46:48.791" v="1716" actId="14100"/>
      <pc:docMkLst>
        <pc:docMk/>
      </pc:docMkLst>
      <pc:sldChg chg="modSp">
        <pc:chgData name="ELİF ATAK" userId="S::elfatak@ankara.edu.tr::c2195aee-dd4d-4a67-8362-7b9431217a05" providerId="AD" clId="Web-{4CE35543-7815-5AF4-226F-37AAA4741536}" dt="2021-04-21T12:14:39.695" v="116" actId="20577"/>
        <pc:sldMkLst>
          <pc:docMk/>
          <pc:sldMk cId="253482469" sldId="261"/>
        </pc:sldMkLst>
        <pc:spChg chg="mod">
          <ac:chgData name="ELİF ATAK" userId="S::elfatak@ankara.edu.tr::c2195aee-dd4d-4a67-8362-7b9431217a05" providerId="AD" clId="Web-{4CE35543-7815-5AF4-226F-37AAA4741536}" dt="2021-04-21T12:12:01.488" v="12" actId="20577"/>
          <ac:spMkLst>
            <pc:docMk/>
            <pc:sldMk cId="253482469" sldId="261"/>
            <ac:spMk id="2" creationId="{2ED147D2-E33E-4274-B010-D619540C626E}"/>
          </ac:spMkLst>
        </pc:spChg>
        <pc:spChg chg="mod">
          <ac:chgData name="ELİF ATAK" userId="S::elfatak@ankara.edu.tr::c2195aee-dd4d-4a67-8362-7b9431217a05" providerId="AD" clId="Web-{4CE35543-7815-5AF4-226F-37AAA4741536}" dt="2021-04-21T12:14:39.695" v="116" actId="20577"/>
          <ac:spMkLst>
            <pc:docMk/>
            <pc:sldMk cId="253482469" sldId="261"/>
            <ac:spMk id="3" creationId="{55634937-5F5E-4D3D-B8FD-859DBFD61DD3}"/>
          </ac:spMkLst>
        </pc:spChg>
      </pc:sldChg>
      <pc:sldChg chg="modSp new">
        <pc:chgData name="ELİF ATAK" userId="S::elfatak@ankara.edu.tr::c2195aee-dd4d-4a67-8362-7b9431217a05" providerId="AD" clId="Web-{4CE35543-7815-5AF4-226F-37AAA4741536}" dt="2021-04-21T12:33:03.173" v="663" actId="20577"/>
        <pc:sldMkLst>
          <pc:docMk/>
          <pc:sldMk cId="2773942693" sldId="262"/>
        </pc:sldMkLst>
        <pc:spChg chg="mod">
          <ac:chgData name="ELİF ATAK" userId="S::elfatak@ankara.edu.tr::c2195aee-dd4d-4a67-8362-7b9431217a05" providerId="AD" clId="Web-{4CE35543-7815-5AF4-226F-37AAA4741536}" dt="2021-04-21T12:24:50.803" v="448" actId="14100"/>
          <ac:spMkLst>
            <pc:docMk/>
            <pc:sldMk cId="2773942693" sldId="262"/>
            <ac:spMk id="2" creationId="{FF4895BE-1C03-428F-9753-02F27D83B70F}"/>
          </ac:spMkLst>
        </pc:spChg>
        <pc:spChg chg="mod">
          <ac:chgData name="ELİF ATAK" userId="S::elfatak@ankara.edu.tr::c2195aee-dd4d-4a67-8362-7b9431217a05" providerId="AD" clId="Web-{4CE35543-7815-5AF4-226F-37AAA4741536}" dt="2021-04-21T12:33:03.173" v="663" actId="20577"/>
          <ac:spMkLst>
            <pc:docMk/>
            <pc:sldMk cId="2773942693" sldId="262"/>
            <ac:spMk id="3" creationId="{5ADB2B5B-9C96-4F70-8162-4802B36DBC1F}"/>
          </ac:spMkLst>
        </pc:spChg>
      </pc:sldChg>
      <pc:sldChg chg="modSp new">
        <pc:chgData name="ELİF ATAK" userId="S::elfatak@ankara.edu.tr::c2195aee-dd4d-4a67-8362-7b9431217a05" providerId="AD" clId="Web-{4CE35543-7815-5AF4-226F-37AAA4741536}" dt="2021-04-21T13:03:49.747" v="1040" actId="20577"/>
        <pc:sldMkLst>
          <pc:docMk/>
          <pc:sldMk cId="2590154068" sldId="263"/>
        </pc:sldMkLst>
        <pc:spChg chg="mod">
          <ac:chgData name="ELİF ATAK" userId="S::elfatak@ankara.edu.tr::c2195aee-dd4d-4a67-8362-7b9431217a05" providerId="AD" clId="Web-{4CE35543-7815-5AF4-226F-37AAA4741536}" dt="2021-04-21T12:30:11.372" v="567" actId="14100"/>
          <ac:spMkLst>
            <pc:docMk/>
            <pc:sldMk cId="2590154068" sldId="263"/>
            <ac:spMk id="2" creationId="{D53B7C34-0AEE-4A18-A9ED-A58BEA49FCEB}"/>
          </ac:spMkLst>
        </pc:spChg>
        <pc:spChg chg="mod">
          <ac:chgData name="ELİF ATAK" userId="S::elfatak@ankara.edu.tr::c2195aee-dd4d-4a67-8362-7b9431217a05" providerId="AD" clId="Web-{4CE35543-7815-5AF4-226F-37AAA4741536}" dt="2021-04-21T13:03:49.747" v="1040" actId="20577"/>
          <ac:spMkLst>
            <pc:docMk/>
            <pc:sldMk cId="2590154068" sldId="263"/>
            <ac:spMk id="3" creationId="{BB253509-77C7-4111-8211-14FA36AC60F1}"/>
          </ac:spMkLst>
        </pc:spChg>
      </pc:sldChg>
      <pc:sldChg chg="modSp new">
        <pc:chgData name="ELİF ATAK" userId="S::elfatak@ankara.edu.tr::c2195aee-dd4d-4a67-8362-7b9431217a05" providerId="AD" clId="Web-{4CE35543-7815-5AF4-226F-37AAA4741536}" dt="2021-04-21T13:13:46.496" v="1242" actId="20577"/>
        <pc:sldMkLst>
          <pc:docMk/>
          <pc:sldMk cId="1075417088" sldId="264"/>
        </pc:sldMkLst>
        <pc:spChg chg="mod">
          <ac:chgData name="ELİF ATAK" userId="S::elfatak@ankara.edu.tr::c2195aee-dd4d-4a67-8362-7b9431217a05" providerId="AD" clId="Web-{4CE35543-7815-5AF4-226F-37AAA4741536}" dt="2021-04-21T13:04:18.982" v="1058" actId="20577"/>
          <ac:spMkLst>
            <pc:docMk/>
            <pc:sldMk cId="1075417088" sldId="264"/>
            <ac:spMk id="2" creationId="{CD9C2FA5-EB62-427C-89A0-8417318B43FC}"/>
          </ac:spMkLst>
        </pc:spChg>
        <pc:spChg chg="mod">
          <ac:chgData name="ELİF ATAK" userId="S::elfatak@ankara.edu.tr::c2195aee-dd4d-4a67-8362-7b9431217a05" providerId="AD" clId="Web-{4CE35543-7815-5AF4-226F-37AAA4741536}" dt="2021-04-21T13:13:46.496" v="1242" actId="20577"/>
          <ac:spMkLst>
            <pc:docMk/>
            <pc:sldMk cId="1075417088" sldId="264"/>
            <ac:spMk id="3" creationId="{AF8007AA-F707-47EB-852E-05A7713876C5}"/>
          </ac:spMkLst>
        </pc:spChg>
      </pc:sldChg>
      <pc:sldChg chg="modSp new">
        <pc:chgData name="ELİF ATAK" userId="S::elfatak@ankara.edu.tr::c2195aee-dd4d-4a67-8362-7b9431217a05" providerId="AD" clId="Web-{4CE35543-7815-5AF4-226F-37AAA4741536}" dt="2021-04-21T13:46:19.291" v="1700" actId="20577"/>
        <pc:sldMkLst>
          <pc:docMk/>
          <pc:sldMk cId="2948842583" sldId="265"/>
        </pc:sldMkLst>
        <pc:spChg chg="mod">
          <ac:chgData name="ELİF ATAK" userId="S::elfatak@ankara.edu.tr::c2195aee-dd4d-4a67-8362-7b9431217a05" providerId="AD" clId="Web-{4CE35543-7815-5AF4-226F-37AAA4741536}" dt="2021-04-21T13:30:39.160" v="1463" actId="14100"/>
          <ac:spMkLst>
            <pc:docMk/>
            <pc:sldMk cId="2948842583" sldId="265"/>
            <ac:spMk id="2" creationId="{768E26DE-6536-40F0-BF0C-4F7BDE931DB9}"/>
          </ac:spMkLst>
        </pc:spChg>
        <pc:spChg chg="mod">
          <ac:chgData name="ELİF ATAK" userId="S::elfatak@ankara.edu.tr::c2195aee-dd4d-4a67-8362-7b9431217a05" providerId="AD" clId="Web-{4CE35543-7815-5AF4-226F-37AAA4741536}" dt="2021-04-21T13:46:19.291" v="1700" actId="20577"/>
          <ac:spMkLst>
            <pc:docMk/>
            <pc:sldMk cId="2948842583" sldId="265"/>
            <ac:spMk id="3" creationId="{95081B8F-EAB7-4422-94F1-FD3C813CD228}"/>
          </ac:spMkLst>
        </pc:spChg>
      </pc:sldChg>
      <pc:sldChg chg="modSp new">
        <pc:chgData name="ELİF ATAK" userId="S::elfatak@ankara.edu.tr::c2195aee-dd4d-4a67-8362-7b9431217a05" providerId="AD" clId="Web-{4CE35543-7815-5AF4-226F-37AAA4741536}" dt="2021-04-21T13:46:48.791" v="1716" actId="14100"/>
        <pc:sldMkLst>
          <pc:docMk/>
          <pc:sldMk cId="3873712029" sldId="266"/>
        </pc:sldMkLst>
        <pc:spChg chg="mod">
          <ac:chgData name="ELİF ATAK" userId="S::elfatak@ankara.edu.tr::c2195aee-dd4d-4a67-8362-7b9431217a05" providerId="AD" clId="Web-{4CE35543-7815-5AF4-226F-37AAA4741536}" dt="2021-04-21T13:46:45.807" v="1715" actId="14100"/>
          <ac:spMkLst>
            <pc:docMk/>
            <pc:sldMk cId="3873712029" sldId="266"/>
            <ac:spMk id="2" creationId="{55D55A3D-8E82-4377-860A-00EEFA0E74DE}"/>
          </ac:spMkLst>
        </pc:spChg>
        <pc:spChg chg="mod">
          <ac:chgData name="ELİF ATAK" userId="S::elfatak@ankara.edu.tr::c2195aee-dd4d-4a67-8362-7b9431217a05" providerId="AD" clId="Web-{4CE35543-7815-5AF4-226F-37AAA4741536}" dt="2021-04-21T13:46:48.791" v="1716" actId="14100"/>
          <ac:spMkLst>
            <pc:docMk/>
            <pc:sldMk cId="3873712029" sldId="266"/>
            <ac:spMk id="3" creationId="{AD2078C9-EE21-4D2A-AD5F-5AA0A8473E21}"/>
          </ac:spMkLst>
        </pc:spChg>
      </pc:sldChg>
    </pc:docChg>
  </pc:docChgLst>
  <pc:docChgLst>
    <pc:chgData name="ELİF ATAK" userId="S::elfatak@ankara.edu.tr::c2195aee-dd4d-4a67-8362-7b9431217a05" providerId="AD" clId="Web-{1D0C3812-EE77-37B6-61D9-2428FD3EA671}"/>
    <pc:docChg chg="addSld modSld">
      <pc:chgData name="ELİF ATAK" userId="S::elfatak@ankara.edu.tr::c2195aee-dd4d-4a67-8362-7b9431217a05" providerId="AD" clId="Web-{1D0C3812-EE77-37B6-61D9-2428FD3EA671}" dt="2021-04-22T13:33:36.104" v="441" actId="20577"/>
      <pc:docMkLst>
        <pc:docMk/>
      </pc:docMkLst>
      <pc:sldChg chg="modSp">
        <pc:chgData name="ELİF ATAK" userId="S::elfatak@ankara.edu.tr::c2195aee-dd4d-4a67-8362-7b9431217a05" providerId="AD" clId="Web-{1D0C3812-EE77-37B6-61D9-2428FD3EA671}" dt="2021-04-22T13:20:05.727" v="217" actId="20577"/>
        <pc:sldMkLst>
          <pc:docMk/>
          <pc:sldMk cId="857423713" sldId="277"/>
        </pc:sldMkLst>
        <pc:spChg chg="mod">
          <ac:chgData name="ELİF ATAK" userId="S::elfatak@ankara.edu.tr::c2195aee-dd4d-4a67-8362-7b9431217a05" providerId="AD" clId="Web-{1D0C3812-EE77-37B6-61D9-2428FD3EA671}" dt="2021-04-22T13:20:05.727" v="217" actId="20577"/>
          <ac:spMkLst>
            <pc:docMk/>
            <pc:sldMk cId="857423713" sldId="277"/>
            <ac:spMk id="3" creationId="{52A9295E-08D4-425C-8CFE-85A31CE6EFBC}"/>
          </ac:spMkLst>
        </pc:spChg>
      </pc:sldChg>
      <pc:sldChg chg="modSp new">
        <pc:chgData name="ELİF ATAK" userId="S::elfatak@ankara.edu.tr::c2195aee-dd4d-4a67-8362-7b9431217a05" providerId="AD" clId="Web-{1D0C3812-EE77-37B6-61D9-2428FD3EA671}" dt="2021-04-22T13:23:27.059" v="339" actId="14100"/>
        <pc:sldMkLst>
          <pc:docMk/>
          <pc:sldMk cId="4037540498" sldId="278"/>
        </pc:sldMkLst>
        <pc:spChg chg="mod">
          <ac:chgData name="ELİF ATAK" userId="S::elfatak@ankara.edu.tr::c2195aee-dd4d-4a67-8362-7b9431217a05" providerId="AD" clId="Web-{1D0C3812-EE77-37B6-61D9-2428FD3EA671}" dt="2021-04-22T13:23:23.028" v="337" actId="14100"/>
          <ac:spMkLst>
            <pc:docMk/>
            <pc:sldMk cId="4037540498" sldId="278"/>
            <ac:spMk id="2" creationId="{8769736B-32A5-42ED-87C4-96378827F1A7}"/>
          </ac:spMkLst>
        </pc:spChg>
        <pc:spChg chg="mod">
          <ac:chgData name="ELİF ATAK" userId="S::elfatak@ankara.edu.tr::c2195aee-dd4d-4a67-8362-7b9431217a05" providerId="AD" clId="Web-{1D0C3812-EE77-37B6-61D9-2428FD3EA671}" dt="2021-04-22T13:23:27.059" v="339" actId="14100"/>
          <ac:spMkLst>
            <pc:docMk/>
            <pc:sldMk cId="4037540498" sldId="278"/>
            <ac:spMk id="3" creationId="{E565CFE6-C150-437E-B527-100FBD45EBE2}"/>
          </ac:spMkLst>
        </pc:spChg>
      </pc:sldChg>
      <pc:sldChg chg="modSp new">
        <pc:chgData name="ELİF ATAK" userId="S::elfatak@ankara.edu.tr::c2195aee-dd4d-4a67-8362-7b9431217a05" providerId="AD" clId="Web-{1D0C3812-EE77-37B6-61D9-2428FD3EA671}" dt="2021-04-22T13:33:36.104" v="441" actId="20577"/>
        <pc:sldMkLst>
          <pc:docMk/>
          <pc:sldMk cId="607833324" sldId="279"/>
        </pc:sldMkLst>
        <pc:spChg chg="mod">
          <ac:chgData name="ELİF ATAK" userId="S::elfatak@ankara.edu.tr::c2195aee-dd4d-4a67-8362-7b9431217a05" providerId="AD" clId="Web-{1D0C3812-EE77-37B6-61D9-2428FD3EA671}" dt="2021-04-22T13:33:36.104" v="441" actId="20577"/>
          <ac:spMkLst>
            <pc:docMk/>
            <pc:sldMk cId="607833324" sldId="279"/>
            <ac:spMk id="3" creationId="{155F4A00-E20A-4A50-9482-5B555E4FB2D0}"/>
          </ac:spMkLst>
        </pc:spChg>
      </pc:sldChg>
    </pc:docChg>
  </pc:docChgLst>
  <pc:docChgLst>
    <pc:chgData name="ELİF ATAK" userId="S::elfatak@ankara.edu.tr::c2195aee-dd4d-4a67-8362-7b9431217a05" providerId="AD" clId="Web-{DE3C5816-1A27-FB37-F75B-436E82D211F9}"/>
    <pc:docChg chg="addSld modSld">
      <pc:chgData name="ELİF ATAK" userId="S::elfatak@ankara.edu.tr::c2195aee-dd4d-4a67-8362-7b9431217a05" providerId="AD" clId="Web-{DE3C5816-1A27-FB37-F75B-436E82D211F9}" dt="2021-04-22T19:09:43.050" v="410" actId="20577"/>
      <pc:docMkLst>
        <pc:docMk/>
      </pc:docMkLst>
      <pc:sldChg chg="modSp">
        <pc:chgData name="ELİF ATAK" userId="S::elfatak@ankara.edu.tr::c2195aee-dd4d-4a67-8362-7b9431217a05" providerId="AD" clId="Web-{DE3C5816-1A27-FB37-F75B-436E82D211F9}" dt="2021-04-22T18:25:47.021" v="89" actId="20577"/>
        <pc:sldMkLst>
          <pc:docMk/>
          <pc:sldMk cId="1334205445" sldId="284"/>
        </pc:sldMkLst>
        <pc:spChg chg="mod">
          <ac:chgData name="ELİF ATAK" userId="S::elfatak@ankara.edu.tr::c2195aee-dd4d-4a67-8362-7b9431217a05" providerId="AD" clId="Web-{DE3C5816-1A27-FB37-F75B-436E82D211F9}" dt="2021-04-22T18:25:47.021" v="89" actId="20577"/>
          <ac:spMkLst>
            <pc:docMk/>
            <pc:sldMk cId="1334205445" sldId="284"/>
            <ac:spMk id="3" creationId="{E163291E-FE1F-4C65-A0BA-763AE9A0C443}"/>
          </ac:spMkLst>
        </pc:spChg>
      </pc:sldChg>
      <pc:sldChg chg="modSp new">
        <pc:chgData name="ELİF ATAK" userId="S::elfatak@ankara.edu.tr::c2195aee-dd4d-4a67-8362-7b9431217a05" providerId="AD" clId="Web-{DE3C5816-1A27-FB37-F75B-436E82D211F9}" dt="2021-04-22T19:06:34.618" v="348" actId="20577"/>
        <pc:sldMkLst>
          <pc:docMk/>
          <pc:sldMk cId="1243476403" sldId="285"/>
        </pc:sldMkLst>
        <pc:spChg chg="mod">
          <ac:chgData name="ELİF ATAK" userId="S::elfatak@ankara.edu.tr::c2195aee-dd4d-4a67-8362-7b9431217a05" providerId="AD" clId="Web-{DE3C5816-1A27-FB37-F75B-436E82D211F9}" dt="2021-04-22T18:34:20.814" v="114" actId="20577"/>
          <ac:spMkLst>
            <pc:docMk/>
            <pc:sldMk cId="1243476403" sldId="285"/>
            <ac:spMk id="2" creationId="{08D878E8-D019-472E-B7F2-830DD3CC2DF2}"/>
          </ac:spMkLst>
        </pc:spChg>
        <pc:spChg chg="mod">
          <ac:chgData name="ELİF ATAK" userId="S::elfatak@ankara.edu.tr::c2195aee-dd4d-4a67-8362-7b9431217a05" providerId="AD" clId="Web-{DE3C5816-1A27-FB37-F75B-436E82D211F9}" dt="2021-04-22T19:06:34.618" v="348" actId="20577"/>
          <ac:spMkLst>
            <pc:docMk/>
            <pc:sldMk cId="1243476403" sldId="285"/>
            <ac:spMk id="3" creationId="{0DA7A057-926B-4640-ADB7-ADC6DB3B6138}"/>
          </ac:spMkLst>
        </pc:spChg>
      </pc:sldChg>
      <pc:sldChg chg="modSp new">
        <pc:chgData name="ELİF ATAK" userId="S::elfatak@ankara.edu.tr::c2195aee-dd4d-4a67-8362-7b9431217a05" providerId="AD" clId="Web-{DE3C5816-1A27-FB37-F75B-436E82D211F9}" dt="2021-04-22T19:09:43.050" v="410" actId="20577"/>
        <pc:sldMkLst>
          <pc:docMk/>
          <pc:sldMk cId="2090942157" sldId="286"/>
        </pc:sldMkLst>
        <pc:spChg chg="mod">
          <ac:chgData name="ELİF ATAK" userId="S::elfatak@ankara.edu.tr::c2195aee-dd4d-4a67-8362-7b9431217a05" providerId="AD" clId="Web-{DE3C5816-1A27-FB37-F75B-436E82D211F9}" dt="2021-04-22T19:08:53.282" v="387" actId="14100"/>
          <ac:spMkLst>
            <pc:docMk/>
            <pc:sldMk cId="2090942157" sldId="286"/>
            <ac:spMk id="2" creationId="{55A00275-AB95-42F6-AACE-2A64A28FA21F}"/>
          </ac:spMkLst>
        </pc:spChg>
        <pc:spChg chg="mod">
          <ac:chgData name="ELİF ATAK" userId="S::elfatak@ankara.edu.tr::c2195aee-dd4d-4a67-8362-7b9431217a05" providerId="AD" clId="Web-{DE3C5816-1A27-FB37-F75B-436E82D211F9}" dt="2021-04-22T19:09:43.050" v="410" actId="20577"/>
          <ac:spMkLst>
            <pc:docMk/>
            <pc:sldMk cId="2090942157" sldId="286"/>
            <ac:spMk id="3" creationId="{11F03460-AC68-47B5-834B-EECFC7179609}"/>
          </ac:spMkLst>
        </pc:spChg>
      </pc:sldChg>
    </pc:docChg>
  </pc:docChgLst>
  <pc:docChgLst>
    <pc:chgData name="ELİF ATAK" userId="S::elfatak@ankara.edu.tr::c2195aee-dd4d-4a67-8362-7b9431217a05" providerId="AD" clId="Web-{96207230-AB5C-1FEB-B322-39F070DE62E7}"/>
    <pc:docChg chg="addSld modSld">
      <pc:chgData name="ELİF ATAK" userId="S::elfatak@ankara.edu.tr::c2195aee-dd4d-4a67-8362-7b9431217a05" providerId="AD" clId="Web-{96207230-AB5C-1FEB-B322-39F070DE62E7}" dt="2021-04-24T22:51:59.369" v="1364" actId="20577"/>
      <pc:docMkLst>
        <pc:docMk/>
      </pc:docMkLst>
      <pc:sldChg chg="modSp">
        <pc:chgData name="ELİF ATAK" userId="S::elfatak@ankara.edu.tr::c2195aee-dd4d-4a67-8362-7b9431217a05" providerId="AD" clId="Web-{96207230-AB5C-1FEB-B322-39F070DE62E7}" dt="2021-04-24T22:15:12.315" v="384" actId="20577"/>
        <pc:sldMkLst>
          <pc:docMk/>
          <pc:sldMk cId="1318194276" sldId="308"/>
        </pc:sldMkLst>
        <pc:spChg chg="mod">
          <ac:chgData name="ELİF ATAK" userId="S::elfatak@ankara.edu.tr::c2195aee-dd4d-4a67-8362-7b9431217a05" providerId="AD" clId="Web-{96207230-AB5C-1FEB-B322-39F070DE62E7}" dt="2021-04-24T22:03:36.143" v="19" actId="20577"/>
          <ac:spMkLst>
            <pc:docMk/>
            <pc:sldMk cId="1318194276" sldId="308"/>
            <ac:spMk id="2" creationId="{349147D1-CB8C-44DF-B1DC-7859FC3D1C9C}"/>
          </ac:spMkLst>
        </pc:spChg>
        <pc:spChg chg="mod">
          <ac:chgData name="ELİF ATAK" userId="S::elfatak@ankara.edu.tr::c2195aee-dd4d-4a67-8362-7b9431217a05" providerId="AD" clId="Web-{96207230-AB5C-1FEB-B322-39F070DE62E7}" dt="2021-04-24T22:15:12.315" v="384" actId="20577"/>
          <ac:spMkLst>
            <pc:docMk/>
            <pc:sldMk cId="1318194276" sldId="308"/>
            <ac:spMk id="3" creationId="{1DC6D56B-0985-4C34-89F5-5F27A19BCB9C}"/>
          </ac:spMkLst>
        </pc:spChg>
      </pc:sldChg>
      <pc:sldChg chg="modSp new">
        <pc:chgData name="ELİF ATAK" userId="S::elfatak@ankara.edu.tr::c2195aee-dd4d-4a67-8362-7b9431217a05" providerId="AD" clId="Web-{96207230-AB5C-1FEB-B322-39F070DE62E7}" dt="2021-04-24T22:28:30.417" v="832" actId="20577"/>
        <pc:sldMkLst>
          <pc:docMk/>
          <pc:sldMk cId="1774999873" sldId="309"/>
        </pc:sldMkLst>
        <pc:spChg chg="mod">
          <ac:chgData name="ELİF ATAK" userId="S::elfatak@ankara.edu.tr::c2195aee-dd4d-4a67-8362-7b9431217a05" providerId="AD" clId="Web-{96207230-AB5C-1FEB-B322-39F070DE62E7}" dt="2021-04-24T22:25:32.080" v="787" actId="14100"/>
          <ac:spMkLst>
            <pc:docMk/>
            <pc:sldMk cId="1774999873" sldId="309"/>
            <ac:spMk id="2" creationId="{CFC12909-A6AA-4A13-A889-849D55A6F449}"/>
          </ac:spMkLst>
        </pc:spChg>
        <pc:spChg chg="mod">
          <ac:chgData name="ELİF ATAK" userId="S::elfatak@ankara.edu.tr::c2195aee-dd4d-4a67-8362-7b9431217a05" providerId="AD" clId="Web-{96207230-AB5C-1FEB-B322-39F070DE62E7}" dt="2021-04-24T22:28:30.417" v="832" actId="20577"/>
          <ac:spMkLst>
            <pc:docMk/>
            <pc:sldMk cId="1774999873" sldId="309"/>
            <ac:spMk id="3" creationId="{E0D9F37B-4EB1-4CD5-AAA3-F738B6CF1233}"/>
          </ac:spMkLst>
        </pc:spChg>
      </pc:sldChg>
      <pc:sldChg chg="addSp delSp modSp new mod setBg">
        <pc:chgData name="ELİF ATAK" userId="S::elfatak@ankara.edu.tr::c2195aee-dd4d-4a67-8362-7b9431217a05" providerId="AD" clId="Web-{96207230-AB5C-1FEB-B322-39F070DE62E7}" dt="2021-04-24T22:37:41.510" v="1068" actId="14100"/>
        <pc:sldMkLst>
          <pc:docMk/>
          <pc:sldMk cId="2292928548" sldId="310"/>
        </pc:sldMkLst>
        <pc:spChg chg="mod">
          <ac:chgData name="ELİF ATAK" userId="S::elfatak@ankara.edu.tr::c2195aee-dd4d-4a67-8362-7b9431217a05" providerId="AD" clId="Web-{96207230-AB5C-1FEB-B322-39F070DE62E7}" dt="2021-04-24T22:29:46.402" v="843"/>
          <ac:spMkLst>
            <pc:docMk/>
            <pc:sldMk cId="2292928548" sldId="310"/>
            <ac:spMk id="2" creationId="{68772CAE-88F8-4606-A8D0-9544E9D8C69C}"/>
          </ac:spMkLst>
        </pc:spChg>
        <pc:spChg chg="del">
          <ac:chgData name="ELİF ATAK" userId="S::elfatak@ankara.edu.tr::c2195aee-dd4d-4a67-8362-7b9431217a05" providerId="AD" clId="Web-{96207230-AB5C-1FEB-B322-39F070DE62E7}" dt="2021-04-24T22:28:42.729" v="834"/>
          <ac:spMkLst>
            <pc:docMk/>
            <pc:sldMk cId="2292928548" sldId="310"/>
            <ac:spMk id="3" creationId="{ABADE9AD-0342-4499-AFB8-8588903D632E}"/>
          </ac:spMkLst>
        </pc:spChg>
        <pc:spChg chg="add mod">
          <ac:chgData name="ELİF ATAK" userId="S::elfatak@ankara.edu.tr::c2195aee-dd4d-4a67-8362-7b9431217a05" providerId="AD" clId="Web-{96207230-AB5C-1FEB-B322-39F070DE62E7}" dt="2021-04-24T22:37:41.510" v="1068" actId="14100"/>
          <ac:spMkLst>
            <pc:docMk/>
            <pc:sldMk cId="2292928548" sldId="310"/>
            <ac:spMk id="8" creationId="{D7EA4948-C35B-4206-AC52-3E6039AF74A1}"/>
          </ac:spMkLst>
        </pc:spChg>
        <pc:spChg chg="add">
          <ac:chgData name="ELİF ATAK" userId="S::elfatak@ankara.edu.tr::c2195aee-dd4d-4a67-8362-7b9431217a05" providerId="AD" clId="Web-{96207230-AB5C-1FEB-B322-39F070DE62E7}" dt="2021-04-24T22:29:46.402" v="843"/>
          <ac:spMkLst>
            <pc:docMk/>
            <pc:sldMk cId="2292928548" sldId="310"/>
            <ac:spMk id="11" creationId="{9427AF5F-9A0E-42B7-A252-FD64C9885F9C}"/>
          </ac:spMkLst>
        </pc:spChg>
        <pc:picChg chg="add mod ord">
          <ac:chgData name="ELİF ATAK" userId="S::elfatak@ankara.edu.tr::c2195aee-dd4d-4a67-8362-7b9431217a05" providerId="AD" clId="Web-{96207230-AB5C-1FEB-B322-39F070DE62E7}" dt="2021-04-24T22:37:37.197" v="1067" actId="1076"/>
          <ac:picMkLst>
            <pc:docMk/>
            <pc:sldMk cId="2292928548" sldId="310"/>
            <ac:picMk id="4" creationId="{FDB96248-0E3A-40BB-821A-278EE8170BEE}"/>
          </ac:picMkLst>
        </pc:picChg>
      </pc:sldChg>
      <pc:sldChg chg="modSp new">
        <pc:chgData name="ELİF ATAK" userId="S::elfatak@ankara.edu.tr::c2195aee-dd4d-4a67-8362-7b9431217a05" providerId="AD" clId="Web-{96207230-AB5C-1FEB-B322-39F070DE62E7}" dt="2021-04-24T22:48:28.865" v="1277" actId="14100"/>
        <pc:sldMkLst>
          <pc:docMk/>
          <pc:sldMk cId="696589025" sldId="311"/>
        </pc:sldMkLst>
        <pc:spChg chg="mod">
          <ac:chgData name="ELİF ATAK" userId="S::elfatak@ankara.edu.tr::c2195aee-dd4d-4a67-8362-7b9431217a05" providerId="AD" clId="Web-{96207230-AB5C-1FEB-B322-39F070DE62E7}" dt="2021-04-24T22:48:28.865" v="1277" actId="14100"/>
          <ac:spMkLst>
            <pc:docMk/>
            <pc:sldMk cId="696589025" sldId="311"/>
            <ac:spMk id="3" creationId="{1533AB00-D96A-4A30-8D16-C05FA3231308}"/>
          </ac:spMkLst>
        </pc:spChg>
      </pc:sldChg>
      <pc:sldChg chg="addSp delSp modSp new">
        <pc:chgData name="ELİF ATAK" userId="S::elfatak@ankara.edu.tr::c2195aee-dd4d-4a67-8362-7b9431217a05" providerId="AD" clId="Web-{96207230-AB5C-1FEB-B322-39F070DE62E7}" dt="2021-04-24T22:47:16.255" v="1272" actId="14100"/>
        <pc:sldMkLst>
          <pc:docMk/>
          <pc:sldMk cId="1534205849" sldId="312"/>
        </pc:sldMkLst>
        <pc:spChg chg="mod">
          <ac:chgData name="ELİF ATAK" userId="S::elfatak@ankara.edu.tr::c2195aee-dd4d-4a67-8362-7b9431217a05" providerId="AD" clId="Web-{96207230-AB5C-1FEB-B322-39F070DE62E7}" dt="2021-04-24T22:47:11.614" v="1271" actId="14100"/>
          <ac:spMkLst>
            <pc:docMk/>
            <pc:sldMk cId="1534205849" sldId="312"/>
            <ac:spMk id="2" creationId="{3644366F-2DB6-4A75-9BFA-44C3FB97B48B}"/>
          </ac:spMkLst>
        </pc:spChg>
        <pc:spChg chg="del">
          <ac:chgData name="ELİF ATAK" userId="S::elfatak@ankara.edu.tr::c2195aee-dd4d-4a67-8362-7b9431217a05" providerId="AD" clId="Web-{96207230-AB5C-1FEB-B322-39F070DE62E7}" dt="2021-04-24T22:46:41.004" v="1262"/>
          <ac:spMkLst>
            <pc:docMk/>
            <pc:sldMk cId="1534205849" sldId="312"/>
            <ac:spMk id="3" creationId="{4EC339AB-DEAD-4839-9B8F-E742BFC4242C}"/>
          </ac:spMkLst>
        </pc:spChg>
        <pc:picChg chg="add mod ord">
          <ac:chgData name="ELİF ATAK" userId="S::elfatak@ankara.edu.tr::c2195aee-dd4d-4a67-8362-7b9431217a05" providerId="AD" clId="Web-{96207230-AB5C-1FEB-B322-39F070DE62E7}" dt="2021-04-24T22:47:16.255" v="1272" actId="14100"/>
          <ac:picMkLst>
            <pc:docMk/>
            <pc:sldMk cId="1534205849" sldId="312"/>
            <ac:picMk id="4" creationId="{1190729B-B124-4517-AE34-2A101F87132F}"/>
          </ac:picMkLst>
        </pc:picChg>
      </pc:sldChg>
      <pc:sldChg chg="modSp new">
        <pc:chgData name="ELİF ATAK" userId="S::elfatak@ankara.edu.tr::c2195aee-dd4d-4a67-8362-7b9431217a05" providerId="AD" clId="Web-{96207230-AB5C-1FEB-B322-39F070DE62E7}" dt="2021-04-24T22:51:59.369" v="1364" actId="20577"/>
        <pc:sldMkLst>
          <pc:docMk/>
          <pc:sldMk cId="3454303842" sldId="313"/>
        </pc:sldMkLst>
        <pc:spChg chg="mod">
          <ac:chgData name="ELİF ATAK" userId="S::elfatak@ankara.edu.tr::c2195aee-dd4d-4a67-8362-7b9431217a05" providerId="AD" clId="Web-{96207230-AB5C-1FEB-B322-39F070DE62E7}" dt="2021-04-24T22:49:00.460" v="1288" actId="14100"/>
          <ac:spMkLst>
            <pc:docMk/>
            <pc:sldMk cId="3454303842" sldId="313"/>
            <ac:spMk id="2" creationId="{136711A3-8349-4CAA-95AD-11689249D116}"/>
          </ac:spMkLst>
        </pc:spChg>
        <pc:spChg chg="mod">
          <ac:chgData name="ELİF ATAK" userId="S::elfatak@ankara.edu.tr::c2195aee-dd4d-4a67-8362-7b9431217a05" providerId="AD" clId="Web-{96207230-AB5C-1FEB-B322-39F070DE62E7}" dt="2021-04-24T22:51:59.369" v="1364" actId="20577"/>
          <ac:spMkLst>
            <pc:docMk/>
            <pc:sldMk cId="3454303842" sldId="313"/>
            <ac:spMk id="3" creationId="{CD4C4893-950D-4579-B666-5F0DE6029116}"/>
          </ac:spMkLst>
        </pc:spChg>
      </pc:sldChg>
    </pc:docChg>
  </pc:docChgLst>
  <pc:docChgLst>
    <pc:chgData name="ELİF ATAK" userId="S::elfatak@ankara.edu.tr::c2195aee-dd4d-4a67-8362-7b9431217a05" providerId="AD" clId="Web-{9CCD09D9-A595-E2CA-0AE0-4826FCB5B791}"/>
    <pc:docChg chg="addSld modSld">
      <pc:chgData name="ELİF ATAK" userId="S::elfatak@ankara.edu.tr::c2195aee-dd4d-4a67-8362-7b9431217a05" providerId="AD" clId="Web-{9CCD09D9-A595-E2CA-0AE0-4826FCB5B791}" dt="2021-04-21T22:52:28.558" v="80"/>
      <pc:docMkLst>
        <pc:docMk/>
      </pc:docMkLst>
      <pc:sldChg chg="modSp">
        <pc:chgData name="ELİF ATAK" userId="S::elfatak@ankara.edu.tr::c2195aee-dd4d-4a67-8362-7b9431217a05" providerId="AD" clId="Web-{9CCD09D9-A595-E2CA-0AE0-4826FCB5B791}" dt="2021-04-21T22:52:17.891" v="79" actId="20577"/>
        <pc:sldMkLst>
          <pc:docMk/>
          <pc:sldMk cId="363114719" sldId="274"/>
        </pc:sldMkLst>
        <pc:spChg chg="mod">
          <ac:chgData name="ELİF ATAK" userId="S::elfatak@ankara.edu.tr::c2195aee-dd4d-4a67-8362-7b9431217a05" providerId="AD" clId="Web-{9CCD09D9-A595-E2CA-0AE0-4826FCB5B791}" dt="2021-04-21T22:52:17.891" v="79" actId="20577"/>
          <ac:spMkLst>
            <pc:docMk/>
            <pc:sldMk cId="363114719" sldId="274"/>
            <ac:spMk id="10" creationId="{BC689B09-5159-453F-B609-9694EFC38E0A}"/>
          </ac:spMkLst>
        </pc:spChg>
      </pc:sldChg>
      <pc:sldChg chg="new">
        <pc:chgData name="ELİF ATAK" userId="S::elfatak@ankara.edu.tr::c2195aee-dd4d-4a67-8362-7b9431217a05" providerId="AD" clId="Web-{9CCD09D9-A595-E2CA-0AE0-4826FCB5B791}" dt="2021-04-21T22:52:28.558" v="80"/>
        <pc:sldMkLst>
          <pc:docMk/>
          <pc:sldMk cId="3974757949" sldId="275"/>
        </pc:sldMkLst>
      </pc:sldChg>
    </pc:docChg>
  </pc:docChgLst>
  <pc:docChgLst>
    <pc:chgData name="ELİF ATAK" userId="S::elfatak@ankara.edu.tr::c2195aee-dd4d-4a67-8362-7b9431217a05" providerId="AD" clId="Web-{79B3C09F-5085-2000-C92A-6AAD6BAD8D13}"/>
    <pc:docChg chg="modSld">
      <pc:chgData name="ELİF ATAK" userId="S::elfatak@ankara.edu.tr::c2195aee-dd4d-4a67-8362-7b9431217a05" providerId="AD" clId="Web-{79B3C09F-5085-2000-C92A-6AAD6BAD8D13}" dt="2021-04-22T10:13:46.991" v="16" actId="20577"/>
      <pc:docMkLst>
        <pc:docMk/>
      </pc:docMkLst>
      <pc:sldChg chg="addSp delSp modSp">
        <pc:chgData name="ELİF ATAK" userId="S::elfatak@ankara.edu.tr::c2195aee-dd4d-4a67-8362-7b9431217a05" providerId="AD" clId="Web-{79B3C09F-5085-2000-C92A-6AAD6BAD8D13}" dt="2021-04-22T10:13:46.991" v="16" actId="20577"/>
        <pc:sldMkLst>
          <pc:docMk/>
          <pc:sldMk cId="3974757949" sldId="275"/>
        </pc:sldMkLst>
        <pc:spChg chg="mod">
          <ac:chgData name="ELİF ATAK" userId="S::elfatak@ankara.edu.tr::c2195aee-dd4d-4a67-8362-7b9431217a05" providerId="AD" clId="Web-{79B3C09F-5085-2000-C92A-6AAD6BAD8D13}" dt="2021-04-22T10:13:46.991" v="16" actId="20577"/>
          <ac:spMkLst>
            <pc:docMk/>
            <pc:sldMk cId="3974757949" sldId="275"/>
            <ac:spMk id="2" creationId="{4BCD3A2C-35D8-46F1-B5C5-3CB8D38CF8A0}"/>
          </ac:spMkLst>
        </pc:spChg>
        <pc:spChg chg="del">
          <ac:chgData name="ELİF ATAK" userId="S::elfatak@ankara.edu.tr::c2195aee-dd4d-4a67-8362-7b9431217a05" providerId="AD" clId="Web-{79B3C09F-5085-2000-C92A-6AAD6BAD8D13}" dt="2021-04-22T10:12:35.520" v="0"/>
          <ac:spMkLst>
            <pc:docMk/>
            <pc:sldMk cId="3974757949" sldId="275"/>
            <ac:spMk id="3" creationId="{8930B6CA-914C-4C41-8098-35E4F70DC185}"/>
          </ac:spMkLst>
        </pc:spChg>
        <pc:picChg chg="add mod ord">
          <ac:chgData name="ELİF ATAK" userId="S::elfatak@ankara.edu.tr::c2195aee-dd4d-4a67-8362-7b9431217a05" providerId="AD" clId="Web-{79B3C09F-5085-2000-C92A-6AAD6BAD8D13}" dt="2021-04-22T10:12:50.615" v="3" actId="14100"/>
          <ac:picMkLst>
            <pc:docMk/>
            <pc:sldMk cId="3974757949" sldId="275"/>
            <ac:picMk id="4" creationId="{87F72178-94A0-4C7D-9625-FD0475E1529B}"/>
          </ac:picMkLst>
        </pc:picChg>
      </pc:sldChg>
    </pc:docChg>
  </pc:docChgLst>
  <pc:docChgLst>
    <pc:chgData name="ELİF ATAK" userId="S::elfatak@ankara.edu.tr::c2195aee-dd4d-4a67-8362-7b9431217a05" providerId="AD" clId="Web-{3AE2328C-AD2B-A41B-E48A-FDDDFC7FE0FD}"/>
    <pc:docChg chg="addSld delSld modSld">
      <pc:chgData name="ELİF ATAK" userId="S::elfatak@ankara.edu.tr::c2195aee-dd4d-4a67-8362-7b9431217a05" providerId="AD" clId="Web-{3AE2328C-AD2B-A41B-E48A-FDDDFC7FE0FD}" dt="2021-04-24T21:44:06.248" v="1875"/>
      <pc:docMkLst>
        <pc:docMk/>
      </pc:docMkLst>
      <pc:sldChg chg="modSp">
        <pc:chgData name="ELİF ATAK" userId="S::elfatak@ankara.edu.tr::c2195aee-dd4d-4a67-8362-7b9431217a05" providerId="AD" clId="Web-{3AE2328C-AD2B-A41B-E48A-FDDDFC7FE0FD}" dt="2021-04-24T20:03:42.110" v="103" actId="1076"/>
        <pc:sldMkLst>
          <pc:docMk/>
          <pc:sldMk cId="3144879490" sldId="289"/>
        </pc:sldMkLst>
        <pc:spChg chg="mod">
          <ac:chgData name="ELİF ATAK" userId="S::elfatak@ankara.edu.tr::c2195aee-dd4d-4a67-8362-7b9431217a05" providerId="AD" clId="Web-{3AE2328C-AD2B-A41B-E48A-FDDDFC7FE0FD}" dt="2021-04-24T20:03:42.110" v="103" actId="1076"/>
          <ac:spMkLst>
            <pc:docMk/>
            <pc:sldMk cId="3144879490" sldId="289"/>
            <ac:spMk id="2" creationId="{F27C6C18-570C-448C-A6BB-F3D01C9F0DB7}"/>
          </ac:spMkLst>
        </pc:spChg>
        <pc:spChg chg="mod">
          <ac:chgData name="ELİF ATAK" userId="S::elfatak@ankara.edu.tr::c2195aee-dd4d-4a67-8362-7b9431217a05" providerId="AD" clId="Web-{3AE2328C-AD2B-A41B-E48A-FDDDFC7FE0FD}" dt="2021-04-24T20:03:24.641" v="100" actId="14100"/>
          <ac:spMkLst>
            <pc:docMk/>
            <pc:sldMk cId="3144879490" sldId="289"/>
            <ac:spMk id="3" creationId="{9B23B0AE-AAE4-49FC-8F04-312DAB1F1480}"/>
          </ac:spMkLst>
        </pc:spChg>
      </pc:sldChg>
      <pc:sldChg chg="modSp">
        <pc:chgData name="ELİF ATAK" userId="S::elfatak@ankara.edu.tr::c2195aee-dd4d-4a67-8362-7b9431217a05" providerId="AD" clId="Web-{3AE2328C-AD2B-A41B-E48A-FDDDFC7FE0FD}" dt="2021-04-24T20:54:53.955" v="1314" actId="1076"/>
        <pc:sldMkLst>
          <pc:docMk/>
          <pc:sldMk cId="2464543879" sldId="290"/>
        </pc:sldMkLst>
        <pc:spChg chg="mod">
          <ac:chgData name="ELİF ATAK" userId="S::elfatak@ankara.edu.tr::c2195aee-dd4d-4a67-8362-7b9431217a05" providerId="AD" clId="Web-{3AE2328C-AD2B-A41B-E48A-FDDDFC7FE0FD}" dt="2021-04-24T20:54:53.955" v="1314" actId="1076"/>
          <ac:spMkLst>
            <pc:docMk/>
            <pc:sldMk cId="2464543879" sldId="290"/>
            <ac:spMk id="2" creationId="{2BEBC783-7A99-42F0-93ED-CB7950E4F5CC}"/>
          </ac:spMkLst>
        </pc:spChg>
        <pc:spChg chg="mod">
          <ac:chgData name="ELİF ATAK" userId="S::elfatak@ankara.edu.tr::c2195aee-dd4d-4a67-8362-7b9431217a05" providerId="AD" clId="Web-{3AE2328C-AD2B-A41B-E48A-FDDDFC7FE0FD}" dt="2021-04-24T20:06:22.145" v="184" actId="1076"/>
          <ac:spMkLst>
            <pc:docMk/>
            <pc:sldMk cId="2464543879" sldId="290"/>
            <ac:spMk id="3" creationId="{3A620E85-C702-4D03-9D80-387C8B5786E7}"/>
          </ac:spMkLst>
        </pc:spChg>
      </pc:sldChg>
      <pc:sldChg chg="del">
        <pc:chgData name="ELİF ATAK" userId="S::elfatak@ankara.edu.tr::c2195aee-dd4d-4a67-8362-7b9431217a05" providerId="AD" clId="Web-{3AE2328C-AD2B-A41B-E48A-FDDDFC7FE0FD}" dt="2021-04-24T20:57:54.287" v="1330"/>
        <pc:sldMkLst>
          <pc:docMk/>
          <pc:sldMk cId="2228347923" sldId="291"/>
        </pc:sldMkLst>
      </pc:sldChg>
      <pc:sldChg chg="del">
        <pc:chgData name="ELİF ATAK" userId="S::elfatak@ankara.edu.tr::c2195aee-dd4d-4a67-8362-7b9431217a05" providerId="AD" clId="Web-{3AE2328C-AD2B-A41B-E48A-FDDDFC7FE0FD}" dt="2021-04-24T20:57:58.397" v="1331"/>
        <pc:sldMkLst>
          <pc:docMk/>
          <pc:sldMk cId="479806696" sldId="292"/>
        </pc:sldMkLst>
      </pc:sldChg>
      <pc:sldChg chg="del">
        <pc:chgData name="ELİF ATAK" userId="S::elfatak@ankara.edu.tr::c2195aee-dd4d-4a67-8362-7b9431217a05" providerId="AD" clId="Web-{3AE2328C-AD2B-A41B-E48A-FDDDFC7FE0FD}" dt="2021-04-24T21:02:40.310" v="1341"/>
        <pc:sldMkLst>
          <pc:docMk/>
          <pc:sldMk cId="1005726664" sldId="293"/>
        </pc:sldMkLst>
      </pc:sldChg>
      <pc:sldChg chg="del">
        <pc:chgData name="ELİF ATAK" userId="S::elfatak@ankara.edu.tr::c2195aee-dd4d-4a67-8362-7b9431217a05" providerId="AD" clId="Web-{3AE2328C-AD2B-A41B-E48A-FDDDFC7FE0FD}" dt="2021-04-24T21:02:34.247" v="1340"/>
        <pc:sldMkLst>
          <pc:docMk/>
          <pc:sldMk cId="3017635384" sldId="294"/>
        </pc:sldMkLst>
      </pc:sldChg>
      <pc:sldChg chg="del">
        <pc:chgData name="ELİF ATAK" userId="S::elfatak@ankara.edu.tr::c2195aee-dd4d-4a67-8362-7b9431217a05" providerId="AD" clId="Web-{3AE2328C-AD2B-A41B-E48A-FDDDFC7FE0FD}" dt="2021-04-24T21:02:29.028" v="1339"/>
        <pc:sldMkLst>
          <pc:docMk/>
          <pc:sldMk cId="2377883677" sldId="295"/>
        </pc:sldMkLst>
      </pc:sldChg>
      <pc:sldChg chg="del">
        <pc:chgData name="ELİF ATAK" userId="S::elfatak@ankara.edu.tr::c2195aee-dd4d-4a67-8362-7b9431217a05" providerId="AD" clId="Web-{3AE2328C-AD2B-A41B-E48A-FDDDFC7FE0FD}" dt="2021-04-24T21:02:24.325" v="1338"/>
        <pc:sldMkLst>
          <pc:docMk/>
          <pc:sldMk cId="1631048683" sldId="296"/>
        </pc:sldMkLst>
      </pc:sldChg>
      <pc:sldChg chg="modSp new">
        <pc:chgData name="ELİF ATAK" userId="S::elfatak@ankara.edu.tr::c2195aee-dd4d-4a67-8362-7b9431217a05" providerId="AD" clId="Web-{3AE2328C-AD2B-A41B-E48A-FDDDFC7FE0FD}" dt="2021-04-24T21:39:24.181" v="1737" actId="14100"/>
        <pc:sldMkLst>
          <pc:docMk/>
          <pc:sldMk cId="3224024166" sldId="297"/>
        </pc:sldMkLst>
        <pc:spChg chg="mod">
          <ac:chgData name="ELİF ATAK" userId="S::elfatak@ankara.edu.tr::c2195aee-dd4d-4a67-8362-7b9431217a05" providerId="AD" clId="Web-{3AE2328C-AD2B-A41B-E48A-FDDDFC7FE0FD}" dt="2021-04-24T21:03:21.201" v="1365" actId="14100"/>
          <ac:spMkLst>
            <pc:docMk/>
            <pc:sldMk cId="3224024166" sldId="297"/>
            <ac:spMk id="2" creationId="{17530151-D055-4DFA-BA3B-8D8E81025B77}"/>
          </ac:spMkLst>
        </pc:spChg>
        <pc:spChg chg="mod">
          <ac:chgData name="ELİF ATAK" userId="S::elfatak@ankara.edu.tr::c2195aee-dd4d-4a67-8362-7b9431217a05" providerId="AD" clId="Web-{3AE2328C-AD2B-A41B-E48A-FDDDFC7FE0FD}" dt="2021-04-24T21:39:24.181" v="1737" actId="14100"/>
          <ac:spMkLst>
            <pc:docMk/>
            <pc:sldMk cId="3224024166" sldId="297"/>
            <ac:spMk id="3" creationId="{C9258412-A065-4CDA-A83C-391D03A155C3}"/>
          </ac:spMkLst>
        </pc:spChg>
      </pc:sldChg>
      <pc:sldChg chg="modSp new">
        <pc:chgData name="ELİF ATAK" userId="S::elfatak@ankara.edu.tr::c2195aee-dd4d-4a67-8362-7b9431217a05" providerId="AD" clId="Web-{3AE2328C-AD2B-A41B-E48A-FDDDFC7FE0FD}" dt="2021-04-24T20:55:48.753" v="1321" actId="20577"/>
        <pc:sldMkLst>
          <pc:docMk/>
          <pc:sldMk cId="3750682375" sldId="298"/>
        </pc:sldMkLst>
        <pc:spChg chg="mod">
          <ac:chgData name="ELİF ATAK" userId="S::elfatak@ankara.edu.tr::c2195aee-dd4d-4a67-8362-7b9431217a05" providerId="AD" clId="Web-{3AE2328C-AD2B-A41B-E48A-FDDDFC7FE0FD}" dt="2021-04-24T20:55:48.753" v="1321" actId="20577"/>
          <ac:spMkLst>
            <pc:docMk/>
            <pc:sldMk cId="3750682375" sldId="298"/>
            <ac:spMk id="2" creationId="{01C8CF30-2063-40A6-98AC-DE903B8D15CC}"/>
          </ac:spMkLst>
        </pc:spChg>
        <pc:spChg chg="mod">
          <ac:chgData name="ELİF ATAK" userId="S::elfatak@ankara.edu.tr::c2195aee-dd4d-4a67-8362-7b9431217a05" providerId="AD" clId="Web-{3AE2328C-AD2B-A41B-E48A-FDDDFC7FE0FD}" dt="2021-04-24T20:16:15.050" v="503" actId="14100"/>
          <ac:spMkLst>
            <pc:docMk/>
            <pc:sldMk cId="3750682375" sldId="298"/>
            <ac:spMk id="3" creationId="{783D516C-6210-4F5E-A2DB-ACFC6D7CF6B9}"/>
          </ac:spMkLst>
        </pc:spChg>
      </pc:sldChg>
      <pc:sldChg chg="addSp delSp modSp new">
        <pc:chgData name="ELİF ATAK" userId="S::elfatak@ankara.edu.tr::c2195aee-dd4d-4a67-8362-7b9431217a05" providerId="AD" clId="Web-{3AE2328C-AD2B-A41B-E48A-FDDDFC7FE0FD}" dt="2021-04-24T20:19:52.821" v="514" actId="14100"/>
        <pc:sldMkLst>
          <pc:docMk/>
          <pc:sldMk cId="2689032675" sldId="299"/>
        </pc:sldMkLst>
        <pc:spChg chg="mod">
          <ac:chgData name="ELİF ATAK" userId="S::elfatak@ankara.edu.tr::c2195aee-dd4d-4a67-8362-7b9431217a05" providerId="AD" clId="Web-{3AE2328C-AD2B-A41B-E48A-FDDDFC7FE0FD}" dt="2021-04-24T20:19:42.445" v="511" actId="14100"/>
          <ac:spMkLst>
            <pc:docMk/>
            <pc:sldMk cId="2689032675" sldId="299"/>
            <ac:spMk id="2" creationId="{5CB2CDC9-44CD-4F8C-BFA3-B3AF4B7430A7}"/>
          </ac:spMkLst>
        </pc:spChg>
        <pc:spChg chg="del">
          <ac:chgData name="ELİF ATAK" userId="S::elfatak@ankara.edu.tr::c2195aee-dd4d-4a67-8362-7b9431217a05" providerId="AD" clId="Web-{3AE2328C-AD2B-A41B-E48A-FDDDFC7FE0FD}" dt="2021-04-24T20:19:22.554" v="505"/>
          <ac:spMkLst>
            <pc:docMk/>
            <pc:sldMk cId="2689032675" sldId="299"/>
            <ac:spMk id="3" creationId="{28F61F7C-5716-4D8E-A276-7C7A3A96027B}"/>
          </ac:spMkLst>
        </pc:spChg>
        <pc:picChg chg="add mod ord">
          <ac:chgData name="ELİF ATAK" userId="S::elfatak@ankara.edu.tr::c2195aee-dd4d-4a67-8362-7b9431217a05" providerId="AD" clId="Web-{3AE2328C-AD2B-A41B-E48A-FDDDFC7FE0FD}" dt="2021-04-24T20:19:52.821" v="514" actId="14100"/>
          <ac:picMkLst>
            <pc:docMk/>
            <pc:sldMk cId="2689032675" sldId="299"/>
            <ac:picMk id="4" creationId="{43228474-D757-4B15-9457-98DEE7BA6003}"/>
          </ac:picMkLst>
        </pc:picChg>
      </pc:sldChg>
      <pc:sldChg chg="modSp new">
        <pc:chgData name="ELİF ATAK" userId="S::elfatak@ankara.edu.tr::c2195aee-dd4d-4a67-8362-7b9431217a05" providerId="AD" clId="Web-{3AE2328C-AD2B-A41B-E48A-FDDDFC7FE0FD}" dt="2021-04-24T20:56:09.550" v="1325" actId="20577"/>
        <pc:sldMkLst>
          <pc:docMk/>
          <pc:sldMk cId="2997356254" sldId="300"/>
        </pc:sldMkLst>
        <pc:spChg chg="mod">
          <ac:chgData name="ELİF ATAK" userId="S::elfatak@ankara.edu.tr::c2195aee-dd4d-4a67-8362-7b9431217a05" providerId="AD" clId="Web-{3AE2328C-AD2B-A41B-E48A-FDDDFC7FE0FD}" dt="2021-04-24T20:56:09.550" v="1325" actId="20577"/>
          <ac:spMkLst>
            <pc:docMk/>
            <pc:sldMk cId="2997356254" sldId="300"/>
            <ac:spMk id="2" creationId="{8848A090-6610-49D7-80BE-041115C574C2}"/>
          </ac:spMkLst>
        </pc:spChg>
        <pc:spChg chg="mod">
          <ac:chgData name="ELİF ATAK" userId="S::elfatak@ankara.edu.tr::c2195aee-dd4d-4a67-8362-7b9431217a05" providerId="AD" clId="Web-{3AE2328C-AD2B-A41B-E48A-FDDDFC7FE0FD}" dt="2021-04-24T20:41:58.444" v="1049" actId="20577"/>
          <ac:spMkLst>
            <pc:docMk/>
            <pc:sldMk cId="2997356254" sldId="300"/>
            <ac:spMk id="3" creationId="{24351908-27EA-4687-9603-C6FBAEA39D32}"/>
          </ac:spMkLst>
        </pc:spChg>
      </pc:sldChg>
      <pc:sldChg chg="modSp new">
        <pc:chgData name="ELİF ATAK" userId="S::elfatak@ankara.edu.tr::c2195aee-dd4d-4a67-8362-7b9431217a05" providerId="AD" clId="Web-{3AE2328C-AD2B-A41B-E48A-FDDDFC7FE0FD}" dt="2021-04-24T20:57:08.333" v="1329" actId="20577"/>
        <pc:sldMkLst>
          <pc:docMk/>
          <pc:sldMk cId="2078572129" sldId="301"/>
        </pc:sldMkLst>
        <pc:spChg chg="mod">
          <ac:chgData name="ELİF ATAK" userId="S::elfatak@ankara.edu.tr::c2195aee-dd4d-4a67-8362-7b9431217a05" providerId="AD" clId="Web-{3AE2328C-AD2B-A41B-E48A-FDDDFC7FE0FD}" dt="2021-04-24T20:55:24.081" v="1318" actId="20577"/>
          <ac:spMkLst>
            <pc:docMk/>
            <pc:sldMk cId="2078572129" sldId="301"/>
            <ac:spMk id="2" creationId="{6A1378AD-6E70-4A2A-8B5B-E7812EFEF39A}"/>
          </ac:spMkLst>
        </pc:spChg>
        <pc:spChg chg="mod">
          <ac:chgData name="ELİF ATAK" userId="S::elfatak@ankara.edu.tr::c2195aee-dd4d-4a67-8362-7b9431217a05" providerId="AD" clId="Web-{3AE2328C-AD2B-A41B-E48A-FDDDFC7FE0FD}" dt="2021-04-24T20:57:08.333" v="1329" actId="20577"/>
          <ac:spMkLst>
            <pc:docMk/>
            <pc:sldMk cId="2078572129" sldId="301"/>
            <ac:spMk id="3" creationId="{94E22EEC-1F1C-4801-9653-09096855BC8F}"/>
          </ac:spMkLst>
        </pc:spChg>
      </pc:sldChg>
      <pc:sldChg chg="new del">
        <pc:chgData name="ELİF ATAK" userId="S::elfatak@ankara.edu.tr::c2195aee-dd4d-4a67-8362-7b9431217a05" providerId="AD" clId="Web-{3AE2328C-AD2B-A41B-E48A-FDDDFC7FE0FD}" dt="2021-04-24T21:00:14.134" v="1334"/>
        <pc:sldMkLst>
          <pc:docMk/>
          <pc:sldMk cId="66480118" sldId="302"/>
        </pc:sldMkLst>
      </pc:sldChg>
      <pc:sldChg chg="add replId">
        <pc:chgData name="ELİF ATAK" userId="S::elfatak@ankara.edu.tr::c2195aee-dd4d-4a67-8362-7b9431217a05" providerId="AD" clId="Web-{3AE2328C-AD2B-A41B-E48A-FDDDFC7FE0FD}" dt="2021-04-24T21:00:04.259" v="1333"/>
        <pc:sldMkLst>
          <pc:docMk/>
          <pc:sldMk cId="4234692432" sldId="303"/>
        </pc:sldMkLst>
      </pc:sldChg>
      <pc:sldChg chg="add replId">
        <pc:chgData name="ELİF ATAK" userId="S::elfatak@ankara.edu.tr::c2195aee-dd4d-4a67-8362-7b9431217a05" providerId="AD" clId="Web-{3AE2328C-AD2B-A41B-E48A-FDDDFC7FE0FD}" dt="2021-04-24T21:00:59.292" v="1335"/>
        <pc:sldMkLst>
          <pc:docMk/>
          <pc:sldMk cId="884350226" sldId="304"/>
        </pc:sldMkLst>
      </pc:sldChg>
      <pc:sldChg chg="add replId">
        <pc:chgData name="ELİF ATAK" userId="S::elfatak@ankara.edu.tr::c2195aee-dd4d-4a67-8362-7b9431217a05" providerId="AD" clId="Web-{3AE2328C-AD2B-A41B-E48A-FDDDFC7FE0FD}" dt="2021-04-24T21:01:23.214" v="1336"/>
        <pc:sldMkLst>
          <pc:docMk/>
          <pc:sldMk cId="1144859903" sldId="305"/>
        </pc:sldMkLst>
      </pc:sldChg>
      <pc:sldChg chg="add replId">
        <pc:chgData name="ELİF ATAK" userId="S::elfatak@ankara.edu.tr::c2195aee-dd4d-4a67-8362-7b9431217a05" providerId="AD" clId="Web-{3AE2328C-AD2B-A41B-E48A-FDDDFC7FE0FD}" dt="2021-04-24T21:02:14.762" v="1337"/>
        <pc:sldMkLst>
          <pc:docMk/>
          <pc:sldMk cId="3896465004" sldId="306"/>
        </pc:sldMkLst>
      </pc:sldChg>
      <pc:sldChg chg="modSp new">
        <pc:chgData name="ELİF ATAK" userId="S::elfatak@ankara.edu.tr::c2195aee-dd4d-4a67-8362-7b9431217a05" providerId="AD" clId="Web-{3AE2328C-AD2B-A41B-E48A-FDDDFC7FE0FD}" dt="2021-04-24T21:43:58.405" v="1874" actId="20577"/>
        <pc:sldMkLst>
          <pc:docMk/>
          <pc:sldMk cId="1129159168" sldId="307"/>
        </pc:sldMkLst>
        <pc:spChg chg="mod">
          <ac:chgData name="ELİF ATAK" userId="S::elfatak@ankara.edu.tr::c2195aee-dd4d-4a67-8362-7b9431217a05" providerId="AD" clId="Web-{3AE2328C-AD2B-A41B-E48A-FDDDFC7FE0FD}" dt="2021-04-24T21:39:58.759" v="1743" actId="14100"/>
          <ac:spMkLst>
            <pc:docMk/>
            <pc:sldMk cId="1129159168" sldId="307"/>
            <ac:spMk id="2" creationId="{0D98E0C7-192A-4A5A-9C83-21230C05F0FE}"/>
          </ac:spMkLst>
        </pc:spChg>
        <pc:spChg chg="mod">
          <ac:chgData name="ELİF ATAK" userId="S::elfatak@ankara.edu.tr::c2195aee-dd4d-4a67-8362-7b9431217a05" providerId="AD" clId="Web-{3AE2328C-AD2B-A41B-E48A-FDDDFC7FE0FD}" dt="2021-04-24T21:43:58.405" v="1874" actId="20577"/>
          <ac:spMkLst>
            <pc:docMk/>
            <pc:sldMk cId="1129159168" sldId="307"/>
            <ac:spMk id="3" creationId="{D362B32E-E659-42AF-8713-3792BC6DCF39}"/>
          </ac:spMkLst>
        </pc:spChg>
      </pc:sldChg>
      <pc:sldChg chg="new">
        <pc:chgData name="ELİF ATAK" userId="S::elfatak@ankara.edu.tr::c2195aee-dd4d-4a67-8362-7b9431217a05" providerId="AD" clId="Web-{3AE2328C-AD2B-A41B-E48A-FDDDFC7FE0FD}" dt="2021-04-24T21:44:06.248" v="1875"/>
        <pc:sldMkLst>
          <pc:docMk/>
          <pc:sldMk cId="1318194276" sldId="308"/>
        </pc:sldMkLst>
      </pc:sldChg>
    </pc:docChg>
  </pc:docChgLst>
  <pc:docChgLst>
    <pc:chgData name="ELİF ATAK" userId="S::elfatak@ankara.edu.tr::c2195aee-dd4d-4a67-8362-7b9431217a05" providerId="AD" clId="Web-{B79D42A9-8EBA-45DB-2E5F-FABD2D2A4016}"/>
    <pc:docChg chg="addSld modSld">
      <pc:chgData name="ELİF ATAK" userId="S::elfatak@ankara.edu.tr::c2195aee-dd4d-4a67-8362-7b9431217a05" providerId="AD" clId="Web-{B79D42A9-8EBA-45DB-2E5F-FABD2D2A4016}" dt="2021-04-24T15:43:58.498" v="448" actId="20577"/>
      <pc:docMkLst>
        <pc:docMk/>
      </pc:docMkLst>
      <pc:sldChg chg="modSp">
        <pc:chgData name="ELİF ATAK" userId="S::elfatak@ankara.edu.tr::c2195aee-dd4d-4a67-8362-7b9431217a05" providerId="AD" clId="Web-{B79D42A9-8EBA-45DB-2E5F-FABD2D2A4016}" dt="2021-04-24T15:43:12.606" v="439" actId="20577"/>
        <pc:sldMkLst>
          <pc:docMk/>
          <pc:sldMk cId="1005726664" sldId="293"/>
        </pc:sldMkLst>
        <pc:spChg chg="mod">
          <ac:chgData name="ELİF ATAK" userId="S::elfatak@ankara.edu.tr::c2195aee-dd4d-4a67-8362-7b9431217a05" providerId="AD" clId="Web-{B79D42A9-8EBA-45DB-2E5F-FABD2D2A4016}" dt="2021-04-24T15:43:12.606" v="439" actId="20577"/>
          <ac:spMkLst>
            <pc:docMk/>
            <pc:sldMk cId="1005726664" sldId="293"/>
            <ac:spMk id="2" creationId="{FB68310B-12D3-43ED-8087-113E7F9A9892}"/>
          </ac:spMkLst>
        </pc:spChg>
      </pc:sldChg>
      <pc:sldChg chg="modSp">
        <pc:chgData name="ELİF ATAK" userId="S::elfatak@ankara.edu.tr::c2195aee-dd4d-4a67-8362-7b9431217a05" providerId="AD" clId="Web-{B79D42A9-8EBA-45DB-2E5F-FABD2D2A4016}" dt="2021-04-24T15:43:40.450" v="443" actId="20577"/>
        <pc:sldMkLst>
          <pc:docMk/>
          <pc:sldMk cId="2377883677" sldId="295"/>
        </pc:sldMkLst>
        <pc:spChg chg="mod">
          <ac:chgData name="ELİF ATAK" userId="S::elfatak@ankara.edu.tr::c2195aee-dd4d-4a67-8362-7b9431217a05" providerId="AD" clId="Web-{B79D42A9-8EBA-45DB-2E5F-FABD2D2A4016}" dt="2021-04-24T15:43:40.450" v="443" actId="20577"/>
          <ac:spMkLst>
            <pc:docMk/>
            <pc:sldMk cId="2377883677" sldId="295"/>
            <ac:spMk id="2" creationId="{16ECF452-490C-4637-BBC9-088A67EFBDDB}"/>
          </ac:spMkLst>
        </pc:spChg>
      </pc:sldChg>
      <pc:sldChg chg="modSp new">
        <pc:chgData name="ELİF ATAK" userId="S::elfatak@ankara.edu.tr::c2195aee-dd4d-4a67-8362-7b9431217a05" providerId="AD" clId="Web-{B79D42A9-8EBA-45DB-2E5F-FABD2D2A4016}" dt="2021-04-24T15:43:58.498" v="448" actId="20577"/>
        <pc:sldMkLst>
          <pc:docMk/>
          <pc:sldMk cId="1631048683" sldId="296"/>
        </pc:sldMkLst>
        <pc:spChg chg="mod">
          <ac:chgData name="ELİF ATAK" userId="S::elfatak@ankara.edu.tr::c2195aee-dd4d-4a67-8362-7b9431217a05" providerId="AD" clId="Web-{B79D42A9-8EBA-45DB-2E5F-FABD2D2A4016}" dt="2021-04-24T15:43:58.498" v="448" actId="20577"/>
          <ac:spMkLst>
            <pc:docMk/>
            <pc:sldMk cId="1631048683" sldId="296"/>
            <ac:spMk id="2" creationId="{E4BCD9C8-2067-41AC-829D-2B10899D2572}"/>
          </ac:spMkLst>
        </pc:spChg>
        <pc:spChg chg="mod">
          <ac:chgData name="ELİF ATAK" userId="S::elfatak@ankara.edu.tr::c2195aee-dd4d-4a67-8362-7b9431217a05" providerId="AD" clId="Web-{B79D42A9-8EBA-45DB-2E5F-FABD2D2A4016}" dt="2021-04-24T15:41:53.667" v="419" actId="14100"/>
          <ac:spMkLst>
            <pc:docMk/>
            <pc:sldMk cId="1631048683" sldId="296"/>
            <ac:spMk id="3" creationId="{89DB9CAE-B8D4-4847-8E4B-1E6EE30A84EF}"/>
          </ac:spMkLst>
        </pc:spChg>
      </pc:sldChg>
    </pc:docChg>
  </pc:docChgLst>
  <pc:docChgLst>
    <pc:chgData name="ELİF ATAK" userId="S::elfatak@ankara.edu.tr::c2195aee-dd4d-4a67-8362-7b9431217a05" providerId="AD" clId="Web-{B1D26A3B-91C2-70DC-2A19-2CF268D7F5E9}"/>
    <pc:docChg chg="addSld modSld">
      <pc:chgData name="ELİF ATAK" userId="S::elfatak@ankara.edu.tr::c2195aee-dd4d-4a67-8362-7b9431217a05" providerId="AD" clId="Web-{B1D26A3B-91C2-70DC-2A19-2CF268D7F5E9}" dt="2021-04-22T12:43:29.507" v="363" actId="14100"/>
      <pc:docMkLst>
        <pc:docMk/>
      </pc:docMkLst>
      <pc:sldChg chg="modSp new">
        <pc:chgData name="ELİF ATAK" userId="S::elfatak@ankara.edu.tr::c2195aee-dd4d-4a67-8362-7b9431217a05" providerId="AD" clId="Web-{B1D26A3B-91C2-70DC-2A19-2CF268D7F5E9}" dt="2021-04-22T12:42:22.990" v="342" actId="20577"/>
        <pc:sldMkLst>
          <pc:docMk/>
          <pc:sldMk cId="3950186163" sldId="276"/>
        </pc:sldMkLst>
        <pc:spChg chg="mod">
          <ac:chgData name="ELİF ATAK" userId="S::elfatak@ankara.edu.tr::c2195aee-dd4d-4a67-8362-7b9431217a05" providerId="AD" clId="Web-{B1D26A3B-91C2-70DC-2A19-2CF268D7F5E9}" dt="2021-04-22T12:25:47.770" v="192" actId="14100"/>
          <ac:spMkLst>
            <pc:docMk/>
            <pc:sldMk cId="3950186163" sldId="276"/>
            <ac:spMk id="2" creationId="{E36A1A8F-7B5A-4A63-8CE8-B8AC4C8AEAB9}"/>
          </ac:spMkLst>
        </pc:spChg>
        <pc:spChg chg="mod">
          <ac:chgData name="ELİF ATAK" userId="S::elfatak@ankara.edu.tr::c2195aee-dd4d-4a67-8362-7b9431217a05" providerId="AD" clId="Web-{B1D26A3B-91C2-70DC-2A19-2CF268D7F5E9}" dt="2021-04-22T12:42:22.990" v="342" actId="20577"/>
          <ac:spMkLst>
            <pc:docMk/>
            <pc:sldMk cId="3950186163" sldId="276"/>
            <ac:spMk id="3" creationId="{08CC009F-AEB2-4BE1-B97D-9285133466D2}"/>
          </ac:spMkLst>
        </pc:spChg>
      </pc:sldChg>
      <pc:sldChg chg="modSp new">
        <pc:chgData name="ELİF ATAK" userId="S::elfatak@ankara.edu.tr::c2195aee-dd4d-4a67-8362-7b9431217a05" providerId="AD" clId="Web-{B1D26A3B-91C2-70DC-2A19-2CF268D7F5E9}" dt="2021-04-22T12:43:29.507" v="363" actId="14100"/>
        <pc:sldMkLst>
          <pc:docMk/>
          <pc:sldMk cId="857423713" sldId="277"/>
        </pc:sldMkLst>
        <pc:spChg chg="mod">
          <ac:chgData name="ELİF ATAK" userId="S::elfatak@ankara.edu.tr::c2195aee-dd4d-4a67-8362-7b9431217a05" providerId="AD" clId="Web-{B1D26A3B-91C2-70DC-2A19-2CF268D7F5E9}" dt="2021-04-22T12:43:26.882" v="362" actId="14100"/>
          <ac:spMkLst>
            <pc:docMk/>
            <pc:sldMk cId="857423713" sldId="277"/>
            <ac:spMk id="2" creationId="{3AE72100-17BE-4BCB-AA6C-72BC1B1EB9FF}"/>
          </ac:spMkLst>
        </pc:spChg>
        <pc:spChg chg="mod">
          <ac:chgData name="ELİF ATAK" userId="S::elfatak@ankara.edu.tr::c2195aee-dd4d-4a67-8362-7b9431217a05" providerId="AD" clId="Web-{B1D26A3B-91C2-70DC-2A19-2CF268D7F5E9}" dt="2021-04-22T12:43:29.507" v="363" actId="14100"/>
          <ac:spMkLst>
            <pc:docMk/>
            <pc:sldMk cId="857423713" sldId="277"/>
            <ac:spMk id="3" creationId="{52A9295E-08D4-425C-8CFE-85A31CE6EFBC}"/>
          </ac:spMkLst>
        </pc:spChg>
      </pc:sldChg>
    </pc:docChg>
  </pc:docChgLst>
  <pc:docChgLst>
    <pc:chgData name="ELİF ATAK" userId="S::elfatak@ankara.edu.tr::c2195aee-dd4d-4a67-8362-7b9431217a05" providerId="AD" clId="Web-{61A8A329-D4E0-0B6F-1598-8D8C1F2379A5}"/>
    <pc:docChg chg="modSld">
      <pc:chgData name="ELİF ATAK" userId="S::elfatak@ankara.edu.tr::c2195aee-dd4d-4a67-8362-7b9431217a05" providerId="AD" clId="Web-{61A8A329-D4E0-0B6F-1598-8D8C1F2379A5}" dt="2021-04-22T16:50:23.551" v="206" actId="20577"/>
      <pc:docMkLst>
        <pc:docMk/>
      </pc:docMkLst>
      <pc:sldChg chg="modSp">
        <pc:chgData name="ELİF ATAK" userId="S::elfatak@ankara.edu.tr::c2195aee-dd4d-4a67-8362-7b9431217a05" providerId="AD" clId="Web-{61A8A329-D4E0-0B6F-1598-8D8C1F2379A5}" dt="2021-04-22T16:50:23.551" v="206" actId="20577"/>
        <pc:sldMkLst>
          <pc:docMk/>
          <pc:sldMk cId="1334205445" sldId="284"/>
        </pc:sldMkLst>
        <pc:spChg chg="mod">
          <ac:chgData name="ELİF ATAK" userId="S::elfatak@ankara.edu.tr::c2195aee-dd4d-4a67-8362-7b9431217a05" providerId="AD" clId="Web-{61A8A329-D4E0-0B6F-1598-8D8C1F2379A5}" dt="2021-04-22T16:50:23.551" v="206" actId="20577"/>
          <ac:spMkLst>
            <pc:docMk/>
            <pc:sldMk cId="1334205445" sldId="284"/>
            <ac:spMk id="3" creationId="{E163291E-FE1F-4C65-A0BA-763AE9A0C443}"/>
          </ac:spMkLst>
        </pc:spChg>
      </pc:sldChg>
    </pc:docChg>
  </pc:docChgLst>
  <pc:docChgLst>
    <pc:chgData name="ELİF ATAK" userId="S::elfatak@ankara.edu.tr::c2195aee-dd4d-4a67-8362-7b9431217a05" providerId="AD" clId="Web-{4205744C-1ED5-E025-9F43-3BBCDB51BA8A}"/>
    <pc:docChg chg="modSld">
      <pc:chgData name="ELİF ATAK" userId="S::elfatak@ankara.edu.tr::c2195aee-dd4d-4a67-8362-7b9431217a05" providerId="AD" clId="Web-{4205744C-1ED5-E025-9F43-3BBCDB51BA8A}" dt="2021-04-22T10:34:17.367" v="76" actId="20577"/>
      <pc:docMkLst>
        <pc:docMk/>
      </pc:docMkLst>
      <pc:sldChg chg="addSp modSp mod setBg">
        <pc:chgData name="ELİF ATAK" userId="S::elfatak@ankara.edu.tr::c2195aee-dd4d-4a67-8362-7b9431217a05" providerId="AD" clId="Web-{4205744C-1ED5-E025-9F43-3BBCDB51BA8A}" dt="2021-04-22T10:34:17.367" v="76" actId="20577"/>
        <pc:sldMkLst>
          <pc:docMk/>
          <pc:sldMk cId="3974757949" sldId="275"/>
        </pc:sldMkLst>
        <pc:spChg chg="mod">
          <ac:chgData name="ELİF ATAK" userId="S::elfatak@ankara.edu.tr::c2195aee-dd4d-4a67-8362-7b9431217a05" providerId="AD" clId="Web-{4205744C-1ED5-E025-9F43-3BBCDB51BA8A}" dt="2021-04-22T10:29:20.865" v="3" actId="14100"/>
          <ac:spMkLst>
            <pc:docMk/>
            <pc:sldMk cId="3974757949" sldId="275"/>
            <ac:spMk id="2" creationId="{4BCD3A2C-35D8-46F1-B5C5-3CB8D38CF8A0}"/>
          </ac:spMkLst>
        </pc:spChg>
        <pc:spChg chg="add mod">
          <ac:chgData name="ELİF ATAK" userId="S::elfatak@ankara.edu.tr::c2195aee-dd4d-4a67-8362-7b9431217a05" providerId="AD" clId="Web-{4205744C-1ED5-E025-9F43-3BBCDB51BA8A}" dt="2021-04-22T10:34:17.367" v="76" actId="20577"/>
          <ac:spMkLst>
            <pc:docMk/>
            <pc:sldMk cId="3974757949" sldId="275"/>
            <ac:spMk id="8" creationId="{1334CE64-CF9C-46D1-85F5-1435F9654316}"/>
          </ac:spMkLst>
        </pc:spChg>
        <pc:spChg chg="add">
          <ac:chgData name="ELİF ATAK" userId="S::elfatak@ankara.edu.tr::c2195aee-dd4d-4a67-8362-7b9431217a05" providerId="AD" clId="Web-{4205744C-1ED5-E025-9F43-3BBCDB51BA8A}" dt="2021-04-22T10:28:49.677" v="0"/>
          <ac:spMkLst>
            <pc:docMk/>
            <pc:sldMk cId="3974757949" sldId="275"/>
            <ac:spMk id="11" creationId="{5E39A796-BE83-48B1-B33F-35C4A32AAB57}"/>
          </ac:spMkLst>
        </pc:spChg>
        <pc:spChg chg="add">
          <ac:chgData name="ELİF ATAK" userId="S::elfatak@ankara.edu.tr::c2195aee-dd4d-4a67-8362-7b9431217a05" providerId="AD" clId="Web-{4205744C-1ED5-E025-9F43-3BBCDB51BA8A}" dt="2021-04-22T10:28:49.677" v="0"/>
          <ac:spMkLst>
            <pc:docMk/>
            <pc:sldMk cId="3974757949" sldId="275"/>
            <ac:spMk id="13" creationId="{72F84B47-E267-4194-8194-831DB7B5547F}"/>
          </ac:spMkLst>
        </pc:spChg>
        <pc:picChg chg="mod">
          <ac:chgData name="ELİF ATAK" userId="S::elfatak@ankara.edu.tr::c2195aee-dd4d-4a67-8362-7b9431217a05" providerId="AD" clId="Web-{4205744C-1ED5-E025-9F43-3BBCDB51BA8A}" dt="2021-04-22T10:28:49.677" v="0"/>
          <ac:picMkLst>
            <pc:docMk/>
            <pc:sldMk cId="3974757949" sldId="275"/>
            <ac:picMk id="4" creationId="{87F72178-94A0-4C7D-9625-FD0475E1529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26 Kas 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44099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26 Kas 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787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26 Kas 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0485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26 Kas 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94431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26 Kas 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19683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2072480-10DA-4FB4-BEAE-2A1DEA90F248}" type="datetimeFigureOut">
              <a:rPr lang="tr-TR" smtClean="0"/>
              <a:t>26 Kas 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65279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2072480-10DA-4FB4-BEAE-2A1DEA90F248}" type="datetimeFigureOut">
              <a:rPr lang="tr-TR" smtClean="0"/>
              <a:t>26 Kas 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674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2072480-10DA-4FB4-BEAE-2A1DEA90F248}" type="datetimeFigureOut">
              <a:rPr lang="tr-TR" smtClean="0"/>
              <a:t>26 Kas 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86148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2072480-10DA-4FB4-BEAE-2A1DEA90F248}" type="datetimeFigureOut">
              <a:rPr lang="tr-TR" smtClean="0"/>
              <a:t>26 Kas 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419981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26 Kas 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70091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26 Kas 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1817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72480-10DA-4FB4-BEAE-2A1DEA90F248}" type="datetimeFigureOut">
              <a:rPr lang="tr-TR" smtClean="0"/>
              <a:t>26 Kas 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A84BC-3F9E-4B08-9743-FC4E27FA5126}" type="slidenum">
              <a:rPr lang="tr-TR" smtClean="0"/>
              <a:t>‹#›</a:t>
            </a:fld>
            <a:endParaRPr lang="tr-TR"/>
          </a:p>
        </p:txBody>
      </p:sp>
    </p:spTree>
    <p:extLst>
      <p:ext uri="{BB962C8B-B14F-4D97-AF65-F5344CB8AC3E}">
        <p14:creationId xmlns:p14="http://schemas.microsoft.com/office/powerpoint/2010/main" val="3712468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acikerisim.iku.edu.tr/handle/11413/39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581509" y="734174"/>
            <a:ext cx="9144000" cy="2387600"/>
          </a:xfrm>
        </p:spPr>
        <p:txBody>
          <a:bodyPr>
            <a:normAutofit/>
          </a:bodyPr>
          <a:lstStyle/>
          <a:p>
            <a:r>
              <a:rPr lang="tr-TR" sz="3600" b="1">
                <a:latin typeface="Calibri"/>
                <a:cs typeface="Calibri Light"/>
              </a:rPr>
              <a:t>Sağlık Politikası, Temel Kavramlar ve </a:t>
            </a:r>
            <a:r>
              <a:rPr lang="tr-TR" sz="3600" b="1" smtClean="0">
                <a:latin typeface="Calibri"/>
                <a:cs typeface="Calibri Light"/>
              </a:rPr>
              <a:t/>
            </a:r>
            <a:br>
              <a:rPr lang="tr-TR" sz="3600" b="1" smtClean="0">
                <a:latin typeface="Calibri"/>
                <a:cs typeface="Calibri Light"/>
              </a:rPr>
            </a:br>
            <a:r>
              <a:rPr lang="tr-TR" sz="3600" b="1" smtClean="0">
                <a:latin typeface="Calibri"/>
                <a:cs typeface="Calibri Light"/>
              </a:rPr>
              <a:t>Küresel </a:t>
            </a:r>
            <a:r>
              <a:rPr lang="tr-TR" sz="3600" b="1">
                <a:latin typeface="Calibri"/>
                <a:cs typeface="Calibri Light"/>
              </a:rPr>
              <a:t>Sağlık Politikası</a:t>
            </a:r>
            <a:endParaRPr lang="tr-TR" sz="3600" b="1">
              <a:latin typeface="Calibri"/>
              <a:cs typeface="Calibri"/>
            </a:endParaRPr>
          </a:p>
        </p:txBody>
      </p:sp>
    </p:spTree>
    <p:extLst>
      <p:ext uri="{BB962C8B-B14F-4D97-AF65-F5344CB8AC3E}">
        <p14:creationId xmlns:p14="http://schemas.microsoft.com/office/powerpoint/2010/main" val="1674425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8E26DE-6536-40F0-BF0C-4F7BDE931DB9}"/>
              </a:ext>
            </a:extLst>
          </p:cNvPr>
          <p:cNvSpPr>
            <a:spLocks noGrp="1"/>
          </p:cNvSpPr>
          <p:nvPr>
            <p:ph type="title"/>
          </p:nvPr>
        </p:nvSpPr>
        <p:spPr>
          <a:xfrm>
            <a:off x="838200" y="365125"/>
            <a:ext cx="10515600" cy="736092"/>
          </a:xfrm>
        </p:spPr>
        <p:txBody>
          <a:bodyPr>
            <a:normAutofit/>
          </a:bodyPr>
          <a:lstStyle/>
          <a:p>
            <a:r>
              <a:rPr lang="tr-TR" sz="3200" b="1" dirty="0" smtClean="0">
                <a:latin typeface="Calibri"/>
                <a:cs typeface="Calibri Light"/>
              </a:rPr>
              <a:t>Kamu </a:t>
            </a:r>
            <a:r>
              <a:rPr lang="tr-TR" sz="3200" b="1" dirty="0">
                <a:latin typeface="Calibri"/>
                <a:cs typeface="Calibri Light"/>
              </a:rPr>
              <a:t>Politikası</a:t>
            </a:r>
            <a:endParaRPr lang="tr-TR" b="1" dirty="0">
              <a:latin typeface="Calibri"/>
              <a:cs typeface="Calibri"/>
            </a:endParaRPr>
          </a:p>
        </p:txBody>
      </p:sp>
      <p:sp>
        <p:nvSpPr>
          <p:cNvPr id="3" name="İçerik Yer Tutucusu 2">
            <a:extLst>
              <a:ext uri="{FF2B5EF4-FFF2-40B4-BE49-F238E27FC236}">
                <a16:creationId xmlns:a16="http://schemas.microsoft.com/office/drawing/2014/main" id="{95081B8F-EAB7-4422-94F1-FD3C813CD228}"/>
              </a:ext>
            </a:extLst>
          </p:cNvPr>
          <p:cNvSpPr>
            <a:spLocks noGrp="1"/>
          </p:cNvSpPr>
          <p:nvPr>
            <p:ph idx="1"/>
          </p:nvPr>
        </p:nvSpPr>
        <p:spPr>
          <a:xfrm>
            <a:off x="838200" y="1106758"/>
            <a:ext cx="10515600" cy="5386506"/>
          </a:xfrm>
        </p:spPr>
        <p:txBody>
          <a:bodyPr vert="horz" lIns="91440" tIns="45720" rIns="91440" bIns="45720" rtlCol="0" anchor="t">
            <a:normAutofit fontScale="85000" lnSpcReduction="20000"/>
          </a:bodyPr>
          <a:lstStyle/>
          <a:p>
            <a:pPr marL="0" indent="0">
              <a:buNone/>
            </a:pPr>
            <a:r>
              <a:rPr lang="tr-TR">
                <a:cs typeface="Calibri"/>
              </a:rPr>
              <a:t>   Kamu politikasının alt başlıkları: </a:t>
            </a:r>
            <a:endParaRPr lang="tr-TR"/>
          </a:p>
          <a:p>
            <a:r>
              <a:rPr lang="tr-TR">
                <a:cs typeface="Calibri"/>
              </a:rPr>
              <a:t>Uluslararası politika </a:t>
            </a:r>
          </a:p>
          <a:p>
            <a:r>
              <a:rPr lang="tr-TR">
                <a:cs typeface="Calibri"/>
              </a:rPr>
              <a:t>Ekonomi politikası</a:t>
            </a:r>
          </a:p>
          <a:p>
            <a:r>
              <a:rPr lang="tr-TR">
                <a:cs typeface="Calibri"/>
              </a:rPr>
              <a:t>Sağlık politikası</a:t>
            </a:r>
          </a:p>
          <a:p>
            <a:r>
              <a:rPr lang="tr-TR">
                <a:cs typeface="Calibri"/>
              </a:rPr>
              <a:t>Eğitim politikası</a:t>
            </a:r>
          </a:p>
          <a:p>
            <a:r>
              <a:rPr lang="tr-TR">
                <a:cs typeface="Calibri"/>
              </a:rPr>
              <a:t>Sosyal politika</a:t>
            </a:r>
          </a:p>
          <a:p>
            <a:pPr>
              <a:buFont typeface="Wingdings" panose="020B0604020202020204" pitchFamily="34" charset="0"/>
              <a:buChar char="v"/>
            </a:pPr>
            <a:r>
              <a:rPr lang="tr-TR">
                <a:cs typeface="Calibri"/>
              </a:rPr>
              <a:t> Kamu politikası devletin politika belirleme sürecinde oluşturduğu mekanizmalar aracılığı ile belirlenir ve uygulanır.</a:t>
            </a:r>
          </a:p>
          <a:p>
            <a:pPr>
              <a:buFont typeface="Wingdings" panose="020B0604020202020204" pitchFamily="34" charset="0"/>
              <a:buChar char="v"/>
            </a:pPr>
            <a:r>
              <a:rPr lang="tr-TR">
                <a:cs typeface="Calibri"/>
              </a:rPr>
              <a:t>Kamu politikası, toplumu etki altına alabilmek için tasarlanan yasalar, fermanlar ve arzulanan düzenlemeleri gerçekleştirebilmek için tercih edilen zorlu bir sürecin çıktıları olarak da tanımlanmaktadır. </a:t>
            </a:r>
          </a:p>
          <a:p>
            <a:pPr>
              <a:buFont typeface="Wingdings" panose="020B0604020202020204" pitchFamily="34" charset="0"/>
              <a:buChar char="v"/>
            </a:pPr>
            <a:r>
              <a:rPr lang="tr-TR">
                <a:cs typeface="Calibri"/>
              </a:rPr>
              <a:t>Kamu politikası kavramının vatandaşların algısındaki genişliği bir yandan da devletlerin ülke yönetimindeki etkileri ile doğru orantılı olabilmektedir. Devlet müdahalesinin daha yoğun liberal düşüncenin daha zayıf olduğu ülkelerde kamu politikası ülke gündeminde geniş yer tutacaktır. Ancak liberal düşüncenin daha baskın olduğu ülkelerde ise devletin kamuya etkisi daha sınırlı olacaktır.</a:t>
            </a:r>
          </a:p>
        </p:txBody>
      </p:sp>
    </p:spTree>
    <p:extLst>
      <p:ext uri="{BB962C8B-B14F-4D97-AF65-F5344CB8AC3E}">
        <p14:creationId xmlns:p14="http://schemas.microsoft.com/office/powerpoint/2010/main" val="2948842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D55A3D-8E82-4377-860A-00EEFA0E74DE}"/>
              </a:ext>
            </a:extLst>
          </p:cNvPr>
          <p:cNvSpPr>
            <a:spLocks noGrp="1"/>
          </p:cNvSpPr>
          <p:nvPr>
            <p:ph type="title"/>
          </p:nvPr>
        </p:nvSpPr>
        <p:spPr>
          <a:xfrm>
            <a:off x="838200" y="365125"/>
            <a:ext cx="10515600" cy="894243"/>
          </a:xfrm>
        </p:spPr>
        <p:txBody>
          <a:bodyPr>
            <a:normAutofit/>
          </a:bodyPr>
          <a:lstStyle/>
          <a:p>
            <a:r>
              <a:rPr lang="tr-TR" sz="3200" b="1">
                <a:latin typeface="Calibri"/>
                <a:cs typeface="Calibri Light"/>
              </a:rPr>
              <a:t>Sağlık Politikası</a:t>
            </a:r>
            <a:endParaRPr lang="tr-TR" b="1">
              <a:latin typeface="Calibri"/>
              <a:cs typeface="Calibri"/>
            </a:endParaRPr>
          </a:p>
        </p:txBody>
      </p:sp>
      <p:sp>
        <p:nvSpPr>
          <p:cNvPr id="3" name="İçerik Yer Tutucusu 2">
            <a:extLst>
              <a:ext uri="{FF2B5EF4-FFF2-40B4-BE49-F238E27FC236}">
                <a16:creationId xmlns:a16="http://schemas.microsoft.com/office/drawing/2014/main" id="{AD2078C9-EE21-4D2A-AD5F-5AA0A8473E21}"/>
              </a:ext>
            </a:extLst>
          </p:cNvPr>
          <p:cNvSpPr>
            <a:spLocks noGrp="1"/>
          </p:cNvSpPr>
          <p:nvPr>
            <p:ph idx="1"/>
          </p:nvPr>
        </p:nvSpPr>
        <p:spPr>
          <a:xfrm>
            <a:off x="838200" y="1322418"/>
            <a:ext cx="10515600" cy="4854545"/>
          </a:xfrm>
        </p:spPr>
        <p:txBody>
          <a:bodyPr vert="horz" lIns="91440" tIns="45720" rIns="91440" bIns="45720" rtlCol="0" anchor="t">
            <a:normAutofit lnSpcReduction="10000"/>
          </a:bodyPr>
          <a:lstStyle/>
          <a:p>
            <a:pPr marL="0" indent="0">
              <a:buNone/>
            </a:pPr>
            <a:r>
              <a:rPr lang="tr-TR">
                <a:cs typeface="Calibri"/>
              </a:rPr>
              <a:t>  Farklı tanımlamaları mevcuttur.</a:t>
            </a:r>
          </a:p>
          <a:p>
            <a:r>
              <a:rPr lang="tr-TR">
                <a:cs typeface="Calibri"/>
              </a:rPr>
              <a:t>Bir ekonomist için az bulunan kaynakların sağlık için harcanmasıdır.</a:t>
            </a:r>
          </a:p>
          <a:p>
            <a:r>
              <a:rPr lang="tr-TR">
                <a:cs typeface="Calibri"/>
              </a:rPr>
              <a:t>Bir planlamacıya göre halk sağlığını geliştirmek için sağlık faktörlerini etkileyen yöntemlerdir.</a:t>
            </a:r>
          </a:p>
          <a:p>
            <a:r>
              <a:rPr lang="tr-TR">
                <a:cs typeface="Calibri"/>
              </a:rPr>
              <a:t>Bir doktor için sağlık hizmetleri ile ilgilidir.</a:t>
            </a:r>
          </a:p>
          <a:p>
            <a:r>
              <a:rPr lang="tr-TR">
                <a:cs typeface="Calibri"/>
              </a:rPr>
              <a:t>Sağlık hizmetlerinin sunumuna ilişkin strateji ve yaklaşımlar bütünü ve farklı fakat birbiriyle ilişkili disiplinlerin oluşturduğu karar ağı olarak da tanımlanabilmektedir. (</a:t>
            </a:r>
            <a:r>
              <a:rPr lang="tr-TR" err="1">
                <a:cs typeface="Calibri"/>
              </a:rPr>
              <a:t>Barker</a:t>
            </a:r>
            <a:r>
              <a:rPr lang="tr-TR">
                <a:cs typeface="Calibri"/>
              </a:rPr>
              <a:t>, 1996: 6)</a:t>
            </a:r>
          </a:p>
          <a:p>
            <a:r>
              <a:rPr lang="tr-TR">
                <a:ea typeface="+mn-lt"/>
                <a:cs typeface="+mn-lt"/>
              </a:rPr>
              <a:t>Sağlık politikası sağlık sistemi ile ilgili kurumların organizasyonu, hizmetin sunulması ve bunların finansmanını etkileyen eylemler bütünüdür. (Walt, 1994: 41)</a:t>
            </a:r>
            <a:endParaRPr lang="tr-TR">
              <a:cs typeface="Calibri"/>
            </a:endParaRPr>
          </a:p>
          <a:p>
            <a:endParaRPr lang="tr-TR">
              <a:cs typeface="Calibri"/>
            </a:endParaRPr>
          </a:p>
        </p:txBody>
      </p:sp>
    </p:spTree>
    <p:extLst>
      <p:ext uri="{BB962C8B-B14F-4D97-AF65-F5344CB8AC3E}">
        <p14:creationId xmlns:p14="http://schemas.microsoft.com/office/powerpoint/2010/main" val="3873712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B58D4E-7989-4348-AEDE-7124ADD0C6CF}"/>
              </a:ext>
            </a:extLst>
          </p:cNvPr>
          <p:cNvSpPr>
            <a:spLocks noGrp="1"/>
          </p:cNvSpPr>
          <p:nvPr>
            <p:ph type="title"/>
          </p:nvPr>
        </p:nvSpPr>
        <p:spPr>
          <a:xfrm>
            <a:off x="838200" y="365125"/>
            <a:ext cx="10515600" cy="822356"/>
          </a:xfrm>
        </p:spPr>
        <p:txBody>
          <a:bodyPr>
            <a:normAutofit/>
          </a:bodyPr>
          <a:lstStyle/>
          <a:p>
            <a:r>
              <a:rPr lang="tr-TR" sz="3200" b="1">
                <a:latin typeface="Calibri"/>
                <a:ea typeface="+mj-lt"/>
                <a:cs typeface="+mj-lt"/>
              </a:rPr>
              <a:t>Sağlık Politikası</a:t>
            </a:r>
            <a:endParaRPr lang="tr-TR" sz="3200">
              <a:latin typeface="Calibri"/>
              <a:cs typeface="Calibri Light" panose="020F0302020204030204"/>
            </a:endParaRPr>
          </a:p>
        </p:txBody>
      </p:sp>
      <p:sp>
        <p:nvSpPr>
          <p:cNvPr id="3" name="İçerik Yer Tutucusu 2">
            <a:extLst>
              <a:ext uri="{FF2B5EF4-FFF2-40B4-BE49-F238E27FC236}">
                <a16:creationId xmlns:a16="http://schemas.microsoft.com/office/drawing/2014/main" id="{97CE485D-9316-473C-B1E6-1C92FCD3622E}"/>
              </a:ext>
            </a:extLst>
          </p:cNvPr>
          <p:cNvSpPr>
            <a:spLocks noGrp="1"/>
          </p:cNvSpPr>
          <p:nvPr>
            <p:ph idx="1"/>
          </p:nvPr>
        </p:nvSpPr>
        <p:spPr>
          <a:xfrm>
            <a:off x="838200" y="1423059"/>
            <a:ext cx="10515600" cy="5012696"/>
          </a:xfrm>
        </p:spPr>
        <p:txBody>
          <a:bodyPr vert="horz" lIns="91440" tIns="45720" rIns="91440" bIns="45720" rtlCol="0" anchor="t">
            <a:normAutofit lnSpcReduction="10000"/>
          </a:bodyPr>
          <a:lstStyle/>
          <a:p>
            <a:r>
              <a:rPr lang="tr-TR">
                <a:cs typeface="Calibri"/>
              </a:rPr>
              <a:t>Doğası gereği yaşam ve ölüm olgularını barındırdığından sağlık, özel bir konuma sahiptir ve bireyler çeşitli sağlık tesislerine (klinikler, eczaneler) sağlık hizmeti almak için başvuran hastalar ya da müşteriler olsun ya da sağlık hizmet sunucuları konumundaki sağlık profesyonelleri, yardımcı sağlık personelleri, sağlık tesisleri yöneticileri konumlarında olsunlar hepsi bu bütünün parçasını oluşturmaktadır.</a:t>
            </a:r>
          </a:p>
          <a:p>
            <a:r>
              <a:rPr lang="tr-TR">
                <a:cs typeface="Calibri"/>
              </a:rPr>
              <a:t>Sağlık politikası ile sağlık arasındaki ilişkiyi anlamak başlıca sağlık sorunlarını ele almamızı, ekonomik ve diğer politikaların sağlık üzerindeki etkilerini anlamamızı sağlar. Örnek olarak sigara ve alkol vergileri ile ilgili yapılan düzenlemeler insan davranışları üzerine farklı etkileri olmaktadır. Artan </a:t>
            </a:r>
            <a:r>
              <a:rPr lang="tr-TR" err="1">
                <a:cs typeface="Calibri"/>
              </a:rPr>
              <a:t>obezite</a:t>
            </a:r>
            <a:r>
              <a:rPr lang="tr-TR">
                <a:cs typeface="Calibri"/>
              </a:rPr>
              <a:t>, HIV/AIDS salgını, artan ilaç direnci, yoksulluk, </a:t>
            </a:r>
            <a:r>
              <a:rPr lang="tr-TR" err="1">
                <a:cs typeface="Calibri"/>
              </a:rPr>
              <a:t>kontamine</a:t>
            </a:r>
            <a:r>
              <a:rPr lang="tr-TR">
                <a:cs typeface="Calibri"/>
              </a:rPr>
              <a:t> su kullanımı, kirlilik gibi birçok durumdan etkilenmektedir.</a:t>
            </a:r>
          </a:p>
        </p:txBody>
      </p:sp>
    </p:spTree>
    <p:extLst>
      <p:ext uri="{BB962C8B-B14F-4D97-AF65-F5344CB8AC3E}">
        <p14:creationId xmlns:p14="http://schemas.microsoft.com/office/powerpoint/2010/main" val="890220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641AF7-43DC-4E9D-AD9D-ADCF335ABDD1}"/>
              </a:ext>
            </a:extLst>
          </p:cNvPr>
          <p:cNvSpPr>
            <a:spLocks noGrp="1"/>
          </p:cNvSpPr>
          <p:nvPr>
            <p:ph type="title"/>
          </p:nvPr>
        </p:nvSpPr>
        <p:spPr/>
        <p:txBody>
          <a:bodyPr>
            <a:normAutofit/>
          </a:bodyPr>
          <a:lstStyle/>
          <a:p>
            <a:r>
              <a:rPr lang="tr-TR" sz="3200" b="1">
                <a:latin typeface="Calibri"/>
                <a:cs typeface="Calibri Light"/>
              </a:rPr>
              <a:t>Sağlık Politikası</a:t>
            </a:r>
            <a:endParaRPr lang="tr-TR" sz="3200" b="1">
              <a:latin typeface="Calibri"/>
            </a:endParaRPr>
          </a:p>
        </p:txBody>
      </p:sp>
      <p:sp>
        <p:nvSpPr>
          <p:cNvPr id="3" name="İçerik Yer Tutucusu 2">
            <a:extLst>
              <a:ext uri="{FF2B5EF4-FFF2-40B4-BE49-F238E27FC236}">
                <a16:creationId xmlns:a16="http://schemas.microsoft.com/office/drawing/2014/main" id="{F161CB45-21F5-4A56-9F33-8D68AE40A6A4}"/>
              </a:ext>
            </a:extLst>
          </p:cNvPr>
          <p:cNvSpPr>
            <a:spLocks noGrp="1"/>
          </p:cNvSpPr>
          <p:nvPr>
            <p:ph idx="1"/>
          </p:nvPr>
        </p:nvSpPr>
        <p:spPr/>
        <p:txBody>
          <a:bodyPr vert="horz" lIns="91440" tIns="45720" rIns="91440" bIns="45720" rtlCol="0" anchor="t">
            <a:normAutofit/>
          </a:bodyPr>
          <a:lstStyle/>
          <a:p>
            <a:endParaRPr lang="tr-TR">
              <a:cs typeface="Calibri"/>
            </a:endParaRPr>
          </a:p>
          <a:p>
            <a:r>
              <a:rPr lang="tr-TR">
                <a:cs typeface="Calibri"/>
              </a:rPr>
              <a:t>Sağlık politikalarının hayata geçirilmesinde hükümetler temel rolleri belirlemektedir. Ve tüm kurum, hizmet, finansman düzenlemeleri kamu, özel ve gönüllü örgütlerin eylemleri ile oluşturulmaktadır.</a:t>
            </a:r>
          </a:p>
          <a:p>
            <a:r>
              <a:rPr lang="tr-TR">
                <a:ea typeface="+mn-lt"/>
                <a:cs typeface="+mn-lt"/>
              </a:rPr>
              <a:t>Sağlığın süreğen ve ertelenemez yapısı sebebiyle gerek yurttaşlarca dar ölçekte gerek devletlerce makro ölçekte devletlerin planlamalarında ve ekonomik kaynak ayırmada en önde gelen harcama kalemini oluşturur.</a:t>
            </a:r>
            <a:endParaRPr lang="tr-TR">
              <a:cs typeface="Calibri"/>
            </a:endParaRPr>
          </a:p>
          <a:p>
            <a:endParaRPr lang="tr-TR">
              <a:cs typeface="Calibri"/>
            </a:endParaRPr>
          </a:p>
        </p:txBody>
      </p:sp>
    </p:spTree>
    <p:extLst>
      <p:ext uri="{BB962C8B-B14F-4D97-AF65-F5344CB8AC3E}">
        <p14:creationId xmlns:p14="http://schemas.microsoft.com/office/powerpoint/2010/main" val="2280566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4ECDE7A-6944-466D-8FFE-149A29BA6B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B3420082-9415-44EC-802E-C77D71D59C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Rectangle 23">
            <a:extLst>
              <a:ext uri="{FF2B5EF4-FFF2-40B4-BE49-F238E27FC236}">
                <a16:creationId xmlns:a16="http://schemas.microsoft.com/office/drawing/2014/main" id="{55A52C45-1FCB-4636-A80F-2849B8226C0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1C81FBA7-5510-4C34-A26E-EDF15FC4D3A2}"/>
              </a:ext>
            </a:extLst>
          </p:cNvPr>
          <p:cNvSpPr>
            <a:spLocks noGrp="1"/>
          </p:cNvSpPr>
          <p:nvPr>
            <p:ph type="title"/>
          </p:nvPr>
        </p:nvSpPr>
        <p:spPr>
          <a:xfrm>
            <a:off x="1115568" y="548640"/>
            <a:ext cx="10110619" cy="661992"/>
          </a:xfrm>
        </p:spPr>
        <p:txBody>
          <a:bodyPr vert="horz" lIns="91440" tIns="45720" rIns="91440" bIns="45720" rtlCol="0" anchor="ctr">
            <a:normAutofit fontScale="90000"/>
          </a:bodyPr>
          <a:lstStyle/>
          <a:p>
            <a:r>
              <a:rPr lang="en-US" sz="3700" b="1" err="1"/>
              <a:t>S</a:t>
            </a:r>
            <a:r>
              <a:rPr lang="en-US" sz="3700" b="1" err="1">
                <a:latin typeface="Calibri"/>
                <a:cs typeface="Calibri"/>
              </a:rPr>
              <a:t>ağlık</a:t>
            </a:r>
            <a:r>
              <a:rPr lang="en-US" sz="3700" b="1">
                <a:latin typeface="Calibri"/>
                <a:cs typeface="Calibri"/>
              </a:rPr>
              <a:t> </a:t>
            </a:r>
            <a:r>
              <a:rPr lang="en-US" sz="3700" b="1" err="1">
                <a:latin typeface="Calibri"/>
                <a:cs typeface="Calibri"/>
              </a:rPr>
              <a:t>politikası</a:t>
            </a:r>
            <a:r>
              <a:rPr lang="en-US" sz="3700" b="1">
                <a:latin typeface="Calibri"/>
                <a:cs typeface="Calibri"/>
              </a:rPr>
              <a:t> </a:t>
            </a:r>
            <a:r>
              <a:rPr lang="en-US" sz="3700" b="1" err="1">
                <a:latin typeface="Calibri"/>
                <a:cs typeface="Calibri"/>
              </a:rPr>
              <a:t>gündemi</a:t>
            </a:r>
            <a:r>
              <a:rPr lang="en-US" sz="3700" b="1">
                <a:latin typeface="Calibri"/>
                <a:cs typeface="Calibri"/>
              </a:rPr>
              <a:t> </a:t>
            </a:r>
            <a:r>
              <a:rPr lang="en-US" sz="3700" b="1" err="1">
                <a:latin typeface="Calibri"/>
                <a:cs typeface="Calibri"/>
              </a:rPr>
              <a:t>birkaç</a:t>
            </a:r>
            <a:r>
              <a:rPr lang="en-US" sz="3700" b="1">
                <a:latin typeface="Calibri"/>
                <a:cs typeface="Calibri"/>
              </a:rPr>
              <a:t> </a:t>
            </a:r>
            <a:r>
              <a:rPr lang="en-US" sz="3700" b="1" err="1">
                <a:latin typeface="Calibri"/>
                <a:cs typeface="Calibri"/>
              </a:rPr>
              <a:t>aşamadan</a:t>
            </a:r>
            <a:r>
              <a:rPr lang="en-US" sz="3700" b="1">
                <a:latin typeface="Calibri"/>
                <a:cs typeface="Calibri"/>
              </a:rPr>
              <a:t> </a:t>
            </a:r>
            <a:r>
              <a:rPr lang="en-US" sz="3700" b="1" err="1">
                <a:latin typeface="Calibri"/>
                <a:cs typeface="Calibri"/>
              </a:rPr>
              <a:t>oluşmaktadır</a:t>
            </a:r>
            <a:r>
              <a:rPr lang="en-US" sz="3700" b="1">
                <a:latin typeface="Calibri"/>
                <a:cs typeface="Calibri"/>
              </a:rPr>
              <a:t>:</a:t>
            </a:r>
          </a:p>
        </p:txBody>
      </p:sp>
      <p:sp>
        <p:nvSpPr>
          <p:cNvPr id="26" name="Rectangle 25">
            <a:extLst>
              <a:ext uri="{FF2B5EF4-FFF2-40B4-BE49-F238E27FC236}">
                <a16:creationId xmlns:a16="http://schemas.microsoft.com/office/drawing/2014/main" id="{768EB4DD-3704-43AD-92B3-C4E0C6EA92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Resim 8">
            <a:extLst>
              <a:ext uri="{FF2B5EF4-FFF2-40B4-BE49-F238E27FC236}">
                <a16:creationId xmlns:a16="http://schemas.microsoft.com/office/drawing/2014/main" id="{241D0B2A-76B3-408B-B1C5-D76F94925652}"/>
              </a:ext>
            </a:extLst>
          </p:cNvPr>
          <p:cNvPicPr>
            <a:picLocks noGrp="1" noChangeAspect="1"/>
          </p:cNvPicPr>
          <p:nvPr>
            <p:ph type="pic" idx="1"/>
          </p:nvPr>
        </p:nvPicPr>
        <p:blipFill rotWithShape="1">
          <a:blip r:embed="rId2"/>
          <a:srcRect l="1025" r="7872" b="1"/>
          <a:stretch/>
        </p:blipFill>
        <p:spPr>
          <a:xfrm>
            <a:off x="390719" y="2017949"/>
            <a:ext cx="5707931" cy="3708553"/>
          </a:xfrm>
          <a:prstGeom prst="rect">
            <a:avLst/>
          </a:prstGeom>
        </p:spPr>
      </p:pic>
      <p:sp>
        <p:nvSpPr>
          <p:cNvPr id="4" name="Metin Yer Tutucusu 3">
            <a:extLst>
              <a:ext uri="{FF2B5EF4-FFF2-40B4-BE49-F238E27FC236}">
                <a16:creationId xmlns:a16="http://schemas.microsoft.com/office/drawing/2014/main" id="{A2B4D6FE-787F-44E0-A059-2E85DA8EBA18}"/>
              </a:ext>
            </a:extLst>
          </p:cNvPr>
          <p:cNvSpPr>
            <a:spLocks noGrp="1"/>
          </p:cNvSpPr>
          <p:nvPr>
            <p:ph type="body" sz="half" idx="2"/>
          </p:nvPr>
        </p:nvSpPr>
        <p:spPr>
          <a:xfrm>
            <a:off x="6433793" y="1284706"/>
            <a:ext cx="5640658" cy="5563229"/>
          </a:xfrm>
        </p:spPr>
        <p:txBody>
          <a:bodyPr vert="horz" lIns="91440" tIns="45720" rIns="91440" bIns="45720" rtlCol="0" anchor="ctr">
            <a:noAutofit/>
          </a:bodyPr>
          <a:lstStyle/>
          <a:p>
            <a:pPr marL="285750" indent="-228600">
              <a:buFont typeface="Arial" panose="020B0604020202020204" pitchFamily="34" charset="0"/>
              <a:buChar char="•"/>
            </a:pPr>
            <a:r>
              <a:rPr lang="en-US" sz="1800" b="1"/>
              <a:t>Fikir (idea) </a:t>
            </a:r>
            <a:r>
              <a:rPr lang="en-US" sz="1800" err="1"/>
              <a:t>erken</a:t>
            </a:r>
            <a:r>
              <a:rPr lang="en-US" sz="1800"/>
              <a:t> </a:t>
            </a:r>
            <a:r>
              <a:rPr lang="en-US" sz="1800" err="1"/>
              <a:t>evredir</a:t>
            </a:r>
            <a:r>
              <a:rPr lang="en-US" sz="1800"/>
              <a:t>. Farklı </a:t>
            </a:r>
            <a:r>
              <a:rPr lang="en-US" sz="1800" err="1"/>
              <a:t>platformalarda</a:t>
            </a:r>
            <a:r>
              <a:rPr lang="en-US" sz="1800"/>
              <a:t> yeni </a:t>
            </a:r>
            <a:r>
              <a:rPr lang="en-US" sz="1800" err="1"/>
              <a:t>ve</a:t>
            </a:r>
            <a:r>
              <a:rPr lang="en-US" sz="1800"/>
              <a:t> son </a:t>
            </a:r>
            <a:r>
              <a:rPr lang="en-US" sz="1800" err="1"/>
              <a:t>zamanlarda</a:t>
            </a:r>
            <a:r>
              <a:rPr lang="en-US" sz="1800"/>
              <a:t> </a:t>
            </a:r>
            <a:r>
              <a:rPr lang="en-US" sz="1800" err="1"/>
              <a:t>dile</a:t>
            </a:r>
            <a:r>
              <a:rPr lang="en-US" sz="1800"/>
              <a:t> </a:t>
            </a:r>
            <a:r>
              <a:rPr lang="en-US" sz="1800" err="1"/>
              <a:t>getirilen</a:t>
            </a:r>
            <a:r>
              <a:rPr lang="en-US" sz="1800"/>
              <a:t>, </a:t>
            </a:r>
            <a:r>
              <a:rPr lang="en-US" sz="1800" err="1"/>
              <a:t>tartışılan</a:t>
            </a:r>
            <a:r>
              <a:rPr lang="en-US" sz="1800"/>
              <a:t>, </a:t>
            </a:r>
            <a:r>
              <a:rPr lang="en-US" sz="1800" err="1"/>
              <a:t>ortaya</a:t>
            </a:r>
            <a:r>
              <a:rPr lang="en-US" sz="1800"/>
              <a:t> </a:t>
            </a:r>
            <a:r>
              <a:rPr lang="en-US" sz="1800" err="1"/>
              <a:t>atılmış</a:t>
            </a:r>
            <a:r>
              <a:rPr lang="en-US" sz="1800"/>
              <a:t> </a:t>
            </a:r>
            <a:r>
              <a:rPr lang="en-US" sz="1800" err="1"/>
              <a:t>yaklaşımları</a:t>
            </a:r>
            <a:r>
              <a:rPr lang="en-US" sz="1800"/>
              <a:t> </a:t>
            </a:r>
            <a:r>
              <a:rPr lang="en-US" sz="1800" err="1"/>
              <a:t>ifade</a:t>
            </a:r>
            <a:r>
              <a:rPr lang="en-US" sz="1800"/>
              <a:t> </a:t>
            </a:r>
            <a:r>
              <a:rPr lang="en-US" sz="1800" err="1"/>
              <a:t>eder</a:t>
            </a:r>
            <a:r>
              <a:rPr lang="en-US" sz="1800"/>
              <a:t>.</a:t>
            </a:r>
            <a:endParaRPr lang="en-US" sz="1800">
              <a:cs typeface="Calibri"/>
            </a:endParaRPr>
          </a:p>
          <a:p>
            <a:pPr marL="285750" indent="-228600">
              <a:buFont typeface="Arial" panose="020B0604020202020204" pitchFamily="34" charset="0"/>
              <a:buChar char="•"/>
            </a:pPr>
            <a:r>
              <a:rPr lang="en-US" sz="1800" b="1"/>
              <a:t>Pilot </a:t>
            </a:r>
            <a:r>
              <a:rPr lang="en-US" sz="1800" b="1" err="1"/>
              <a:t>uygulama</a:t>
            </a:r>
            <a:r>
              <a:rPr lang="en-US" sz="1800"/>
              <a:t>, </a:t>
            </a:r>
            <a:r>
              <a:rPr lang="en-US" sz="1800" err="1"/>
              <a:t>yerel</a:t>
            </a:r>
            <a:r>
              <a:rPr lang="en-US" sz="1800"/>
              <a:t> </a:t>
            </a:r>
            <a:r>
              <a:rPr lang="en-US" sz="1800" err="1"/>
              <a:t>ya</a:t>
            </a:r>
            <a:r>
              <a:rPr lang="en-US" sz="1800"/>
              <a:t> da </a:t>
            </a:r>
            <a:r>
              <a:rPr lang="en-US" sz="1800" err="1"/>
              <a:t>kurumsal</a:t>
            </a:r>
            <a:r>
              <a:rPr lang="en-US" sz="1800"/>
              <a:t> </a:t>
            </a:r>
            <a:r>
              <a:rPr lang="en-US" sz="1800" err="1"/>
              <a:t>bazda</a:t>
            </a:r>
            <a:r>
              <a:rPr lang="en-US" sz="1800"/>
              <a:t> </a:t>
            </a:r>
            <a:r>
              <a:rPr lang="en-US" sz="1800" err="1"/>
              <a:t>uygulanan</a:t>
            </a:r>
            <a:r>
              <a:rPr lang="en-US" sz="1800"/>
              <a:t> </a:t>
            </a:r>
            <a:r>
              <a:rPr lang="en-US" sz="1800" err="1"/>
              <a:t>yenilik</a:t>
            </a:r>
            <a:r>
              <a:rPr lang="en-US" sz="1800"/>
              <a:t> </a:t>
            </a:r>
            <a:r>
              <a:rPr lang="en-US" sz="1800" err="1"/>
              <a:t>ya</a:t>
            </a:r>
            <a:r>
              <a:rPr lang="en-US" sz="1800"/>
              <a:t> da model </a:t>
            </a:r>
            <a:r>
              <a:rPr lang="en-US" sz="1800" err="1"/>
              <a:t>denemelerini</a:t>
            </a:r>
            <a:r>
              <a:rPr lang="en-US" sz="1800"/>
              <a:t> </a:t>
            </a:r>
            <a:r>
              <a:rPr lang="en-US" sz="1800" err="1"/>
              <a:t>ifade</a:t>
            </a:r>
            <a:r>
              <a:rPr lang="en-US" sz="1800"/>
              <a:t> </a:t>
            </a:r>
            <a:r>
              <a:rPr lang="en-US" sz="1800" err="1"/>
              <a:t>eder</a:t>
            </a:r>
            <a:r>
              <a:rPr lang="en-US" sz="1800"/>
              <a:t>.</a:t>
            </a:r>
            <a:endParaRPr lang="en-US" sz="1800">
              <a:cs typeface="Calibri"/>
            </a:endParaRPr>
          </a:p>
          <a:p>
            <a:pPr marL="285750" indent="-228600">
              <a:buFont typeface="Arial" panose="020B0604020202020204" pitchFamily="34" charset="0"/>
              <a:buChar char="•"/>
            </a:pPr>
            <a:r>
              <a:rPr lang="en-US" sz="1800" b="1"/>
              <a:t>Politika</a:t>
            </a:r>
            <a:r>
              <a:rPr lang="en-US" sz="1800"/>
              <a:t>, </a:t>
            </a:r>
            <a:r>
              <a:rPr lang="en-US" sz="1800" err="1"/>
              <a:t>mesleki</a:t>
            </a:r>
            <a:r>
              <a:rPr lang="en-US" sz="1800"/>
              <a:t> </a:t>
            </a:r>
            <a:r>
              <a:rPr lang="en-US" sz="1800" err="1"/>
              <a:t>bir</a:t>
            </a:r>
            <a:r>
              <a:rPr lang="en-US" sz="1800"/>
              <a:t> </a:t>
            </a:r>
            <a:r>
              <a:rPr lang="en-US" sz="1800" err="1"/>
              <a:t>örgütlenme</a:t>
            </a:r>
            <a:r>
              <a:rPr lang="en-US" sz="1800"/>
              <a:t> </a:t>
            </a:r>
            <a:r>
              <a:rPr lang="en-US" sz="1800" err="1"/>
              <a:t>tarafından</a:t>
            </a:r>
            <a:r>
              <a:rPr lang="en-US" sz="1800"/>
              <a:t> </a:t>
            </a:r>
            <a:r>
              <a:rPr lang="en-US" sz="1800" err="1"/>
              <a:t>kabul</a:t>
            </a:r>
            <a:r>
              <a:rPr lang="en-US" sz="1800"/>
              <a:t> </a:t>
            </a:r>
            <a:r>
              <a:rPr lang="en-US" sz="1800" err="1"/>
              <a:t>edilmiş</a:t>
            </a:r>
            <a:r>
              <a:rPr lang="en-US" sz="1800"/>
              <a:t> </a:t>
            </a:r>
            <a:r>
              <a:rPr lang="en-US" sz="1800" err="1"/>
              <a:t>fikirleri</a:t>
            </a:r>
            <a:r>
              <a:rPr lang="en-US" sz="1800"/>
              <a:t> de </a:t>
            </a:r>
            <a:r>
              <a:rPr lang="en-US" sz="1800" err="1"/>
              <a:t>içerecek</a:t>
            </a:r>
            <a:r>
              <a:rPr lang="en-US" sz="1800"/>
              <a:t> </a:t>
            </a:r>
            <a:r>
              <a:rPr lang="en-US" sz="1800" err="1"/>
              <a:t>şekilde</a:t>
            </a:r>
            <a:r>
              <a:rPr lang="en-US" sz="1800"/>
              <a:t> </a:t>
            </a:r>
            <a:r>
              <a:rPr lang="en-US" sz="1800" err="1"/>
              <a:t>resmi</a:t>
            </a:r>
            <a:r>
              <a:rPr lang="en-US" sz="1800"/>
              <a:t> </a:t>
            </a:r>
            <a:r>
              <a:rPr lang="en-US" sz="1800" err="1"/>
              <a:t>yazılı</a:t>
            </a:r>
            <a:r>
              <a:rPr lang="en-US" sz="1800"/>
              <a:t> </a:t>
            </a:r>
            <a:r>
              <a:rPr lang="en-US" sz="1800" err="1"/>
              <a:t>bir</a:t>
            </a:r>
            <a:r>
              <a:rPr lang="en-US" sz="1800"/>
              <a:t> </a:t>
            </a:r>
            <a:r>
              <a:rPr lang="en-US" sz="1800" err="1"/>
              <a:t>belgeyi</a:t>
            </a:r>
            <a:r>
              <a:rPr lang="en-US" sz="1800"/>
              <a:t> </a:t>
            </a:r>
            <a:r>
              <a:rPr lang="en-US" sz="1800" err="1"/>
              <a:t>ifade</a:t>
            </a:r>
            <a:r>
              <a:rPr lang="en-US" sz="1800"/>
              <a:t> </a:t>
            </a:r>
            <a:r>
              <a:rPr lang="en-US" sz="1800" err="1"/>
              <a:t>eder</a:t>
            </a:r>
            <a:r>
              <a:rPr lang="en-US" sz="1800"/>
              <a:t>.</a:t>
            </a:r>
            <a:endParaRPr lang="en-US" sz="1800">
              <a:cs typeface="Calibri"/>
            </a:endParaRPr>
          </a:p>
          <a:p>
            <a:pPr marL="285750" indent="-228600">
              <a:buFont typeface="Arial" panose="020B0604020202020204" pitchFamily="34" charset="0"/>
              <a:buChar char="•"/>
            </a:pPr>
            <a:r>
              <a:rPr lang="en-US" sz="1800" b="1"/>
              <a:t>Kanun</a:t>
            </a:r>
            <a:r>
              <a:rPr lang="en-US" sz="1800"/>
              <a:t>, </a:t>
            </a:r>
            <a:r>
              <a:rPr lang="en-US" sz="1800" err="1"/>
              <a:t>yapılması</a:t>
            </a:r>
            <a:r>
              <a:rPr lang="en-US" sz="1800"/>
              <a:t> </a:t>
            </a:r>
            <a:r>
              <a:rPr lang="en-US" sz="1800" err="1"/>
              <a:t>planlanan</a:t>
            </a:r>
            <a:r>
              <a:rPr lang="en-US" sz="1800"/>
              <a:t> </a:t>
            </a:r>
            <a:r>
              <a:rPr lang="en-US" sz="1800" err="1"/>
              <a:t>herhangi</a:t>
            </a:r>
            <a:r>
              <a:rPr lang="en-US" sz="1800"/>
              <a:t> </a:t>
            </a:r>
            <a:r>
              <a:rPr lang="en-US" sz="1800" err="1"/>
              <a:t>bir</a:t>
            </a:r>
            <a:r>
              <a:rPr lang="en-US" sz="1800"/>
              <a:t> </a:t>
            </a:r>
            <a:r>
              <a:rPr lang="en-US" sz="1800" err="1"/>
              <a:t>düzenlemeye</a:t>
            </a:r>
            <a:r>
              <a:rPr lang="en-US" sz="1800"/>
              <a:t> </a:t>
            </a:r>
            <a:r>
              <a:rPr lang="en-US" sz="1800" err="1"/>
              <a:t>ilişkin</a:t>
            </a:r>
            <a:r>
              <a:rPr lang="en-US" sz="1800"/>
              <a:t> </a:t>
            </a:r>
            <a:r>
              <a:rPr lang="en-US" sz="1800" err="1"/>
              <a:t>tasarının</a:t>
            </a:r>
            <a:r>
              <a:rPr lang="en-US" sz="1800"/>
              <a:t> </a:t>
            </a:r>
            <a:r>
              <a:rPr lang="en-US" sz="1800" err="1"/>
              <a:t>parlamento</a:t>
            </a:r>
            <a:r>
              <a:rPr lang="en-US" sz="1800"/>
              <a:t> </a:t>
            </a:r>
            <a:r>
              <a:rPr lang="en-US" sz="1800" err="1"/>
              <a:t>görüşmeleri</a:t>
            </a:r>
            <a:r>
              <a:rPr lang="en-US" sz="1800"/>
              <a:t>, </a:t>
            </a:r>
            <a:r>
              <a:rPr lang="en-US" sz="1800" err="1"/>
              <a:t>değişiklik</a:t>
            </a:r>
            <a:r>
              <a:rPr lang="en-US" sz="1800"/>
              <a:t> </a:t>
            </a:r>
            <a:r>
              <a:rPr lang="en-US" sz="1800" err="1"/>
              <a:t>önergeleri</a:t>
            </a:r>
            <a:r>
              <a:rPr lang="en-US" sz="1800"/>
              <a:t>, </a:t>
            </a:r>
            <a:r>
              <a:rPr lang="en-US" sz="1800" err="1"/>
              <a:t>lobicilik</a:t>
            </a:r>
            <a:r>
              <a:rPr lang="en-US" sz="1800"/>
              <a:t> </a:t>
            </a:r>
            <a:r>
              <a:rPr lang="en-US" sz="1800" err="1"/>
              <a:t>faaliyetleri</a:t>
            </a:r>
            <a:r>
              <a:rPr lang="en-US" sz="1800"/>
              <a:t>, </a:t>
            </a:r>
            <a:r>
              <a:rPr lang="en-US" sz="1800" err="1"/>
              <a:t>resmileşmesi</a:t>
            </a:r>
            <a:r>
              <a:rPr lang="en-US" sz="1800"/>
              <a:t> </a:t>
            </a:r>
            <a:r>
              <a:rPr lang="en-US" sz="1800" err="1"/>
              <a:t>ve</a:t>
            </a:r>
            <a:r>
              <a:rPr lang="en-US" sz="1800"/>
              <a:t> </a:t>
            </a:r>
            <a:r>
              <a:rPr lang="en-US" sz="1800" err="1"/>
              <a:t>yürürlüğe</a:t>
            </a:r>
            <a:r>
              <a:rPr lang="en-US" sz="1800"/>
              <a:t> </a:t>
            </a:r>
            <a:r>
              <a:rPr lang="en-US" sz="1800" err="1"/>
              <a:t>konulmasını</a:t>
            </a:r>
            <a:r>
              <a:rPr lang="en-US" sz="1800"/>
              <a:t> da </a:t>
            </a:r>
            <a:r>
              <a:rPr lang="en-US" sz="1800" err="1"/>
              <a:t>içeren</a:t>
            </a:r>
            <a:r>
              <a:rPr lang="en-US" sz="1800"/>
              <a:t> </a:t>
            </a:r>
            <a:r>
              <a:rPr lang="en-US" sz="1800" err="1"/>
              <a:t>tüm</a:t>
            </a:r>
            <a:r>
              <a:rPr lang="en-US" sz="1800"/>
              <a:t> </a:t>
            </a:r>
            <a:r>
              <a:rPr lang="en-US" sz="1800" err="1"/>
              <a:t>süreçleri</a:t>
            </a:r>
            <a:r>
              <a:rPr lang="en-US" sz="1800"/>
              <a:t> </a:t>
            </a:r>
            <a:r>
              <a:rPr lang="en-US" sz="1800" err="1"/>
              <a:t>kapsar</a:t>
            </a:r>
            <a:r>
              <a:rPr lang="en-US" sz="1800"/>
              <a:t>.</a:t>
            </a:r>
            <a:endParaRPr lang="en-US" sz="1800">
              <a:cs typeface="Calibri"/>
            </a:endParaRPr>
          </a:p>
          <a:p>
            <a:pPr marL="285750" indent="-228600">
              <a:buFont typeface="Arial" panose="020B0604020202020204" pitchFamily="34" charset="0"/>
              <a:buChar char="•"/>
            </a:pPr>
            <a:r>
              <a:rPr lang="en-US" sz="1800" b="1" err="1"/>
              <a:t>Benimseme</a:t>
            </a:r>
            <a:r>
              <a:rPr lang="en-US" sz="1800"/>
              <a:t>, </a:t>
            </a:r>
            <a:r>
              <a:rPr lang="en-US" sz="1800" err="1"/>
              <a:t>yasal</a:t>
            </a:r>
            <a:r>
              <a:rPr lang="en-US" sz="1800"/>
              <a:t> </a:t>
            </a:r>
            <a:r>
              <a:rPr lang="en-US" sz="1800" err="1"/>
              <a:t>ve</a:t>
            </a:r>
            <a:r>
              <a:rPr lang="en-US" sz="1800"/>
              <a:t> </a:t>
            </a:r>
            <a:r>
              <a:rPr lang="en-US" sz="1800" err="1"/>
              <a:t>mesleki</a:t>
            </a:r>
            <a:r>
              <a:rPr lang="en-US" sz="1800"/>
              <a:t> </a:t>
            </a:r>
            <a:r>
              <a:rPr lang="en-US" sz="1800" err="1"/>
              <a:t>uygulamaya</a:t>
            </a:r>
            <a:r>
              <a:rPr lang="en-US" sz="1800"/>
              <a:t> </a:t>
            </a:r>
            <a:r>
              <a:rPr lang="en-US" sz="1800" err="1"/>
              <a:t>yönelik</a:t>
            </a:r>
            <a:r>
              <a:rPr lang="en-US" sz="1800"/>
              <a:t> </a:t>
            </a:r>
            <a:r>
              <a:rPr lang="en-US" sz="1800" err="1"/>
              <a:t>alınan</a:t>
            </a:r>
            <a:r>
              <a:rPr lang="en-US" sz="1800"/>
              <a:t> </a:t>
            </a:r>
            <a:r>
              <a:rPr lang="en-US" sz="1800" err="1"/>
              <a:t>tedbirler</a:t>
            </a:r>
            <a:r>
              <a:rPr lang="en-US" sz="1800"/>
              <a:t> (</a:t>
            </a:r>
            <a:r>
              <a:rPr lang="en-US" sz="1800" err="1"/>
              <a:t>mevzuat</a:t>
            </a:r>
            <a:r>
              <a:rPr lang="en-US" sz="1800"/>
              <a:t>, </a:t>
            </a:r>
            <a:r>
              <a:rPr lang="en-US" sz="1800" err="1"/>
              <a:t>iyi</a:t>
            </a:r>
            <a:r>
              <a:rPr lang="en-US" sz="1800"/>
              <a:t> </a:t>
            </a:r>
            <a:r>
              <a:rPr lang="en-US" sz="1800" err="1"/>
              <a:t>uygulama</a:t>
            </a:r>
            <a:r>
              <a:rPr lang="en-US" sz="1800"/>
              <a:t> </a:t>
            </a:r>
            <a:r>
              <a:rPr lang="en-US" sz="1800" err="1"/>
              <a:t>örnekleri</a:t>
            </a:r>
            <a:r>
              <a:rPr lang="en-US" sz="1800"/>
              <a:t>)</a:t>
            </a:r>
            <a:endParaRPr lang="en-US" sz="1800">
              <a:cs typeface="Calibri"/>
            </a:endParaRPr>
          </a:p>
          <a:p>
            <a:pPr marL="285750" indent="-228600">
              <a:buFont typeface="Arial" panose="020B0604020202020204" pitchFamily="34" charset="0"/>
              <a:buChar char="•"/>
            </a:pPr>
            <a:r>
              <a:rPr lang="en-US" sz="1800" b="1" err="1"/>
              <a:t>Değerlendirme</a:t>
            </a:r>
            <a:r>
              <a:rPr lang="en-US" sz="1800"/>
              <a:t>, </a:t>
            </a:r>
            <a:r>
              <a:rPr lang="en-US" sz="1800" err="1"/>
              <a:t>gözlemlenen</a:t>
            </a:r>
            <a:r>
              <a:rPr lang="en-US" sz="1800"/>
              <a:t> </a:t>
            </a:r>
            <a:r>
              <a:rPr lang="en-US" sz="1800" err="1"/>
              <a:t>dönem</a:t>
            </a:r>
            <a:r>
              <a:rPr lang="en-US" sz="1800"/>
              <a:t> </a:t>
            </a:r>
            <a:r>
              <a:rPr lang="en-US" sz="1800" err="1"/>
              <a:t>boyunca</a:t>
            </a:r>
            <a:r>
              <a:rPr lang="en-US" sz="1800"/>
              <a:t> </a:t>
            </a:r>
            <a:r>
              <a:rPr lang="en-US" sz="1800" err="1"/>
              <a:t>etkisi</a:t>
            </a:r>
            <a:r>
              <a:rPr lang="en-US" sz="1800"/>
              <a:t> </a:t>
            </a:r>
            <a:r>
              <a:rPr lang="en-US" sz="1800" err="1"/>
              <a:t>açısından</a:t>
            </a:r>
            <a:r>
              <a:rPr lang="en-US" sz="1800"/>
              <a:t> </a:t>
            </a:r>
            <a:r>
              <a:rPr lang="en-US" sz="1800" err="1"/>
              <a:t>incelenen</a:t>
            </a:r>
            <a:r>
              <a:rPr lang="en-US" sz="1800"/>
              <a:t> </a:t>
            </a:r>
            <a:r>
              <a:rPr lang="en-US" sz="1800" err="1"/>
              <a:t>tüm</a:t>
            </a:r>
            <a:r>
              <a:rPr lang="en-US" sz="1800"/>
              <a:t> </a:t>
            </a:r>
            <a:r>
              <a:rPr lang="en-US" sz="1800" err="1"/>
              <a:t>sağlık</a:t>
            </a:r>
            <a:r>
              <a:rPr lang="en-US" sz="1800"/>
              <a:t> </a:t>
            </a:r>
            <a:r>
              <a:rPr lang="en-US" sz="1800" err="1"/>
              <a:t>politikası</a:t>
            </a:r>
            <a:r>
              <a:rPr lang="en-US" sz="1800"/>
              <a:t> </a:t>
            </a:r>
            <a:r>
              <a:rPr lang="en-US" sz="1800" err="1"/>
              <a:t>meseleleridir</a:t>
            </a:r>
            <a:r>
              <a:rPr lang="en-US" sz="1800"/>
              <a:t>.</a:t>
            </a:r>
            <a:endParaRPr lang="en-US" sz="1800">
              <a:cs typeface="Calibri"/>
            </a:endParaRPr>
          </a:p>
          <a:p>
            <a:pPr marL="285750" indent="-228600">
              <a:buFont typeface="Arial" panose="020B0604020202020204" pitchFamily="34" charset="0"/>
              <a:buChar char="•"/>
            </a:pPr>
            <a:r>
              <a:rPr lang="en-US" sz="1800" b="1" err="1"/>
              <a:t>Değişim</a:t>
            </a:r>
            <a:r>
              <a:rPr lang="en-US" sz="1800"/>
              <a:t>, </a:t>
            </a:r>
            <a:r>
              <a:rPr lang="en-US" sz="1800" err="1"/>
              <a:t>belirli</a:t>
            </a:r>
            <a:r>
              <a:rPr lang="en-US" sz="1800"/>
              <a:t> </a:t>
            </a:r>
            <a:r>
              <a:rPr lang="en-US" sz="1800" err="1"/>
              <a:t>bir</a:t>
            </a:r>
            <a:r>
              <a:rPr lang="en-US" sz="1800"/>
              <a:t> </a:t>
            </a:r>
            <a:r>
              <a:rPr lang="en-US" sz="1800" err="1"/>
              <a:t>konudaki</a:t>
            </a:r>
            <a:r>
              <a:rPr lang="en-US" sz="1800"/>
              <a:t> </a:t>
            </a:r>
            <a:r>
              <a:rPr lang="en-US" sz="1800" err="1"/>
              <a:t>yapılan</a:t>
            </a:r>
            <a:r>
              <a:rPr lang="en-US" sz="1800"/>
              <a:t> </a:t>
            </a:r>
            <a:r>
              <a:rPr lang="en-US" sz="1800" err="1"/>
              <a:t>değişimden</a:t>
            </a:r>
            <a:r>
              <a:rPr lang="en-US" sz="1800"/>
              <a:t> </a:t>
            </a:r>
            <a:r>
              <a:rPr lang="en-US" sz="1800" err="1"/>
              <a:t>vazgeçilmesi</a:t>
            </a:r>
            <a:r>
              <a:rPr lang="en-US" sz="1800"/>
              <a:t> </a:t>
            </a:r>
            <a:r>
              <a:rPr lang="en-US" sz="1800" err="1"/>
              <a:t>ile</a:t>
            </a:r>
            <a:r>
              <a:rPr lang="en-US" sz="1800"/>
              <a:t> </a:t>
            </a:r>
            <a:r>
              <a:rPr lang="en-US" sz="1800" err="1"/>
              <a:t>sonuçlanan</a:t>
            </a:r>
            <a:r>
              <a:rPr lang="en-US" sz="1800"/>
              <a:t> </a:t>
            </a:r>
            <a:r>
              <a:rPr lang="en-US" sz="1800" err="1"/>
              <a:t>süreci</a:t>
            </a:r>
            <a:r>
              <a:rPr lang="en-US" sz="1800"/>
              <a:t> </a:t>
            </a:r>
            <a:r>
              <a:rPr lang="en-US" sz="1800" err="1"/>
              <a:t>anlatmaktadır</a:t>
            </a:r>
            <a:r>
              <a:rPr lang="en-US" sz="1800"/>
              <a:t>.</a:t>
            </a:r>
            <a:endParaRPr lang="en-US" sz="1800">
              <a:cs typeface="Calibri"/>
            </a:endParaRPr>
          </a:p>
        </p:txBody>
      </p:sp>
      <p:sp>
        <p:nvSpPr>
          <p:cNvPr id="7" name="Metin kutusu 6">
            <a:extLst>
              <a:ext uri="{FF2B5EF4-FFF2-40B4-BE49-F238E27FC236}">
                <a16:creationId xmlns:a16="http://schemas.microsoft.com/office/drawing/2014/main" id="{C669AD3C-A48B-4A02-BEB8-34643154533B}"/>
              </a:ext>
            </a:extLst>
          </p:cNvPr>
          <p:cNvSpPr txBox="1"/>
          <p:nvPr/>
        </p:nvSpPr>
        <p:spPr>
          <a:xfrm>
            <a:off x="675711" y="5974539"/>
            <a:ext cx="5516124" cy="561309"/>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tr-TR" sz="1600" b="1">
                <a:solidFill>
                  <a:srgbClr val="FFFFFF"/>
                </a:solidFill>
              </a:rPr>
              <a:t>Sağlık Politikası Döngüsü</a:t>
            </a:r>
            <a:endParaRPr lang="tr-TR" sz="1600" b="1">
              <a:solidFill>
                <a:srgbClr val="FFFFFF"/>
              </a:solidFill>
              <a:cs typeface="Calibri"/>
            </a:endParaRPr>
          </a:p>
          <a:p>
            <a:pPr algn="ctr">
              <a:spcAft>
                <a:spcPts val="600"/>
              </a:spcAft>
            </a:pPr>
            <a:r>
              <a:rPr lang="tr-TR" sz="1600" b="1">
                <a:solidFill>
                  <a:srgbClr val="FFFFFF"/>
                </a:solidFill>
              </a:rPr>
              <a:t>Kaynak: (</a:t>
            </a:r>
            <a:r>
              <a:rPr lang="tr-TR" sz="1600" b="1" err="1">
                <a:solidFill>
                  <a:srgbClr val="FFFFFF"/>
                </a:solidFill>
              </a:rPr>
              <a:t>Busse</a:t>
            </a:r>
            <a:r>
              <a:rPr lang="tr-TR" sz="1600" b="1">
                <a:solidFill>
                  <a:srgbClr val="FFFFFF"/>
                </a:solidFill>
              </a:rPr>
              <a:t> ve </a:t>
            </a:r>
            <a:r>
              <a:rPr lang="tr-TR" sz="1600" b="1" err="1">
                <a:solidFill>
                  <a:srgbClr val="FFFFFF"/>
                </a:solidFill>
              </a:rPr>
              <a:t>Schlette</a:t>
            </a:r>
            <a:r>
              <a:rPr lang="tr-TR" sz="1600" b="1">
                <a:solidFill>
                  <a:srgbClr val="FFFFFF"/>
                </a:solidFill>
              </a:rPr>
              <a:t>, 2003:10)</a:t>
            </a:r>
            <a:endParaRPr lang="tr-TR" sz="1600" b="1">
              <a:solidFill>
                <a:srgbClr val="FFFFFF"/>
              </a:solidFill>
              <a:cs typeface="Calibri"/>
            </a:endParaRPr>
          </a:p>
        </p:txBody>
      </p:sp>
    </p:spTree>
    <p:extLst>
      <p:ext uri="{BB962C8B-B14F-4D97-AF65-F5344CB8AC3E}">
        <p14:creationId xmlns:p14="http://schemas.microsoft.com/office/powerpoint/2010/main" val="2154747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9F701746-0657-4467-BBD3-24051A715C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sim 8">
            <a:extLst>
              <a:ext uri="{FF2B5EF4-FFF2-40B4-BE49-F238E27FC236}">
                <a16:creationId xmlns:a16="http://schemas.microsoft.com/office/drawing/2014/main" id="{A741B495-F645-4C40-B537-1AEDD76BFB4C}"/>
              </a:ext>
            </a:extLst>
          </p:cNvPr>
          <p:cNvPicPr>
            <a:picLocks noChangeAspect="1"/>
          </p:cNvPicPr>
          <p:nvPr/>
        </p:nvPicPr>
        <p:blipFill rotWithShape="1">
          <a:blip r:embed="rId2"/>
          <a:srcRect l="19346" r="18056"/>
          <a:stretch/>
        </p:blipFill>
        <p:spPr>
          <a:xfrm>
            <a:off x="4559968" y="10"/>
            <a:ext cx="7632032" cy="6857990"/>
          </a:xfrm>
          <a:prstGeom prst="rect">
            <a:avLst/>
          </a:prstGeom>
        </p:spPr>
      </p:pic>
      <p:sp useBgFill="1">
        <p:nvSpPr>
          <p:cNvPr id="64" name="Freeform: Shape 63">
            <a:extLst>
              <a:ext uri="{FF2B5EF4-FFF2-40B4-BE49-F238E27FC236}">
                <a16:creationId xmlns:a16="http://schemas.microsoft.com/office/drawing/2014/main" id="{117BEB00-3E3D-4F08-AF56-DB0D22FB5F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rot="10800000">
            <a:off x="1"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w="0">
            <a:noFill/>
            <a:prstDash val="solid"/>
            <a:round/>
            <a:headEnd/>
            <a:tailEnd/>
          </a:ln>
        </p:spPr>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29F9FB78-76B6-4348-8E1D-472BCAE3D8AC}"/>
              </a:ext>
            </a:extLst>
          </p:cNvPr>
          <p:cNvSpPr>
            <a:spLocks noGrp="1"/>
          </p:cNvSpPr>
          <p:nvPr>
            <p:ph type="title"/>
          </p:nvPr>
        </p:nvSpPr>
        <p:spPr>
          <a:xfrm>
            <a:off x="765051" y="662400"/>
            <a:ext cx="3409200" cy="1492132"/>
          </a:xfrm>
        </p:spPr>
        <p:txBody>
          <a:bodyPr anchor="t">
            <a:normAutofit/>
          </a:bodyPr>
          <a:lstStyle/>
          <a:p>
            <a:r>
              <a:rPr lang="tr-TR" sz="3700" b="1">
                <a:latin typeface="Calibri"/>
                <a:cs typeface="Calibri Light"/>
              </a:rPr>
              <a:t>Sağlık Politikası Bağlamı</a:t>
            </a:r>
            <a:endParaRPr lang="tr-TR" sz="3700" b="1">
              <a:latin typeface="Calibri"/>
            </a:endParaRPr>
          </a:p>
        </p:txBody>
      </p:sp>
      <p:sp>
        <p:nvSpPr>
          <p:cNvPr id="3" name="İçerik Yer Tutucusu 2">
            <a:extLst>
              <a:ext uri="{FF2B5EF4-FFF2-40B4-BE49-F238E27FC236}">
                <a16:creationId xmlns:a16="http://schemas.microsoft.com/office/drawing/2014/main" id="{3A96D92F-69E7-4974-B171-44C28F934496}"/>
              </a:ext>
            </a:extLst>
          </p:cNvPr>
          <p:cNvSpPr>
            <a:spLocks noGrp="1"/>
          </p:cNvSpPr>
          <p:nvPr>
            <p:ph idx="1"/>
          </p:nvPr>
        </p:nvSpPr>
        <p:spPr>
          <a:xfrm>
            <a:off x="765051" y="2286000"/>
            <a:ext cx="3409200" cy="3844800"/>
          </a:xfrm>
        </p:spPr>
        <p:txBody>
          <a:bodyPr vert="horz" lIns="91440" tIns="45720" rIns="91440" bIns="45720" rtlCol="0">
            <a:normAutofit/>
          </a:bodyPr>
          <a:lstStyle/>
          <a:p>
            <a:pPr marL="285750" indent="-285750">
              <a:buFont typeface="Arial,Sans-Serif" panose="020B0604020202020204" pitchFamily="34" charset="0"/>
            </a:pPr>
            <a:r>
              <a:rPr lang="tr-TR" sz="2000">
                <a:solidFill>
                  <a:schemeClr val="tx1">
                    <a:alpha val="60000"/>
                  </a:schemeClr>
                </a:solidFill>
                <a:cs typeface="Calibri"/>
              </a:rPr>
              <a:t>Walt ve Barker ın geniş kapsamlı tanımlamaları da değerlendirildiğinde sağlık politikası bağlamı Blank ve Burau tarafından şu şekilde gösterilmiştir.</a:t>
            </a:r>
          </a:p>
          <a:p>
            <a:pPr marL="0" indent="0">
              <a:buNone/>
            </a:pPr>
            <a:endParaRPr lang="tr-TR" sz="2000">
              <a:solidFill>
                <a:schemeClr val="tx1">
                  <a:alpha val="60000"/>
                </a:schemeClr>
              </a:solidFill>
              <a:cs typeface="Calibri"/>
            </a:endParaRPr>
          </a:p>
        </p:txBody>
      </p:sp>
      <p:sp>
        <p:nvSpPr>
          <p:cNvPr id="4" name="Metin kutusu 3">
            <a:extLst>
              <a:ext uri="{FF2B5EF4-FFF2-40B4-BE49-F238E27FC236}">
                <a16:creationId xmlns:a16="http://schemas.microsoft.com/office/drawing/2014/main" id="{914E6EE4-633B-45B3-AB67-153E1CFB5764}"/>
              </a:ext>
            </a:extLst>
          </p:cNvPr>
          <p:cNvSpPr txBox="1"/>
          <p:nvPr/>
        </p:nvSpPr>
        <p:spPr>
          <a:xfrm>
            <a:off x="296174" y="6190891"/>
            <a:ext cx="5403011" cy="6617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tr-TR" sz="1600" b="1"/>
              <a:t>Gelişmiş Bir Toplumdaki Sağlık Politikası Bağlamı</a:t>
            </a:r>
            <a:endParaRPr lang="tr-TR"/>
          </a:p>
          <a:p>
            <a:pPr>
              <a:spcAft>
                <a:spcPts val="600"/>
              </a:spcAft>
            </a:pPr>
            <a:r>
              <a:rPr lang="tr-TR" sz="1600" b="1">
                <a:cs typeface="Calibri"/>
              </a:rPr>
              <a:t>Kaynak: </a:t>
            </a:r>
            <a:r>
              <a:rPr lang="tr-TR" sz="1600" b="1" err="1">
                <a:cs typeface="Calibri"/>
              </a:rPr>
              <a:t>Blank</a:t>
            </a:r>
            <a:r>
              <a:rPr lang="tr-TR" sz="1600" b="1">
                <a:cs typeface="Calibri"/>
              </a:rPr>
              <a:t> ve </a:t>
            </a:r>
            <a:r>
              <a:rPr lang="tr-TR" sz="1600" b="1" err="1">
                <a:cs typeface="Calibri"/>
              </a:rPr>
              <a:t>Burau</a:t>
            </a:r>
            <a:r>
              <a:rPr lang="tr-TR" sz="1600" b="1">
                <a:cs typeface="Calibri"/>
              </a:rPr>
              <a:t>, 2007:32</a:t>
            </a:r>
            <a:endParaRPr lang="tr-TR">
              <a:cs typeface="Calibri"/>
            </a:endParaRPr>
          </a:p>
        </p:txBody>
      </p:sp>
    </p:spTree>
    <p:extLst>
      <p:ext uri="{BB962C8B-B14F-4D97-AF65-F5344CB8AC3E}">
        <p14:creationId xmlns:p14="http://schemas.microsoft.com/office/powerpoint/2010/main" val="4092398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96D4E5-145F-4B07-9287-A2476675E03E}"/>
              </a:ext>
            </a:extLst>
          </p:cNvPr>
          <p:cNvSpPr>
            <a:spLocks noGrp="1"/>
          </p:cNvSpPr>
          <p:nvPr>
            <p:ph type="title"/>
          </p:nvPr>
        </p:nvSpPr>
        <p:spPr>
          <a:xfrm>
            <a:off x="838200" y="365125"/>
            <a:ext cx="10515600" cy="1038016"/>
          </a:xfrm>
        </p:spPr>
        <p:txBody>
          <a:bodyPr>
            <a:normAutofit/>
          </a:bodyPr>
          <a:lstStyle/>
          <a:p>
            <a:r>
              <a:rPr lang="tr-TR" sz="3200" b="1">
                <a:latin typeface="Calibri"/>
                <a:cs typeface="Calibri Light"/>
              </a:rPr>
              <a:t>Sağlık Politikası Belirleme Süreci</a:t>
            </a:r>
            <a:endParaRPr lang="tr-TR" sz="3200" b="1">
              <a:latin typeface="Calibri"/>
            </a:endParaRPr>
          </a:p>
        </p:txBody>
      </p:sp>
      <p:sp>
        <p:nvSpPr>
          <p:cNvPr id="3" name="İçerik Yer Tutucusu 2">
            <a:extLst>
              <a:ext uri="{FF2B5EF4-FFF2-40B4-BE49-F238E27FC236}">
                <a16:creationId xmlns:a16="http://schemas.microsoft.com/office/drawing/2014/main" id="{81EE7557-CE4B-4784-A643-C0CD2D0557D7}"/>
              </a:ext>
            </a:extLst>
          </p:cNvPr>
          <p:cNvSpPr>
            <a:spLocks noGrp="1"/>
          </p:cNvSpPr>
          <p:nvPr>
            <p:ph idx="1"/>
          </p:nvPr>
        </p:nvSpPr>
        <p:spPr>
          <a:xfrm>
            <a:off x="838200" y="1351173"/>
            <a:ext cx="10515600" cy="4825790"/>
          </a:xfrm>
        </p:spPr>
        <p:txBody>
          <a:bodyPr vert="horz" lIns="91440" tIns="45720" rIns="91440" bIns="45720" rtlCol="0" anchor="t">
            <a:normAutofit/>
          </a:bodyPr>
          <a:lstStyle/>
          <a:p>
            <a:r>
              <a:rPr lang="tr-TR">
                <a:cs typeface="Calibri"/>
              </a:rPr>
              <a:t>Politika sıklıkla sağlık, çevre, eğitim ya da ticaret gibi bir politika alanı hakkında sorumlulukları olanların verdiği kararlar olarak düşünülür.</a:t>
            </a:r>
          </a:p>
          <a:p>
            <a:r>
              <a:rPr lang="tr-TR">
                <a:cs typeface="Calibri"/>
              </a:rPr>
              <a:t>Politika yapıcılar bir organizasyonda yüksek pozisyonda bulunan ve aynı zamanda diğer organizasyondaki üst düzey yöneticilere ulaşma ayrıcalığına sahip özel bir grup, politika elitleri olarak da adlandırılır.</a:t>
            </a:r>
          </a:p>
        </p:txBody>
      </p:sp>
    </p:spTree>
    <p:extLst>
      <p:ext uri="{BB962C8B-B14F-4D97-AF65-F5344CB8AC3E}">
        <p14:creationId xmlns:p14="http://schemas.microsoft.com/office/powerpoint/2010/main" val="3898263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DF1D56-0D7D-4A70-976F-BCABE75CB77A}"/>
              </a:ext>
            </a:extLst>
          </p:cNvPr>
          <p:cNvSpPr>
            <a:spLocks noGrp="1"/>
          </p:cNvSpPr>
          <p:nvPr>
            <p:ph type="title"/>
          </p:nvPr>
        </p:nvSpPr>
        <p:spPr/>
        <p:txBody>
          <a:bodyPr>
            <a:normAutofit/>
          </a:bodyPr>
          <a:lstStyle/>
          <a:p>
            <a:r>
              <a:rPr lang="tr-TR" sz="3200" b="1">
                <a:latin typeface="Calibri"/>
                <a:cs typeface="Calibri"/>
              </a:rPr>
              <a:t>Sağlık Politikası Üçgeni ve Döngüsü</a:t>
            </a:r>
          </a:p>
        </p:txBody>
      </p:sp>
      <p:sp>
        <p:nvSpPr>
          <p:cNvPr id="3" name="İçerik Yer Tutucusu 2">
            <a:extLst>
              <a:ext uri="{FF2B5EF4-FFF2-40B4-BE49-F238E27FC236}">
                <a16:creationId xmlns:a16="http://schemas.microsoft.com/office/drawing/2014/main" id="{20A0E0CE-53C9-4CE0-B5E6-C8EA56C7D948}"/>
              </a:ext>
            </a:extLst>
          </p:cNvPr>
          <p:cNvSpPr>
            <a:spLocks noGrp="1"/>
          </p:cNvSpPr>
          <p:nvPr>
            <p:ph idx="1"/>
          </p:nvPr>
        </p:nvSpPr>
        <p:spPr/>
        <p:txBody>
          <a:bodyPr vert="horz" lIns="91440" tIns="45720" rIns="91440" bIns="45720" rtlCol="0" anchor="t">
            <a:normAutofit/>
          </a:bodyPr>
          <a:lstStyle/>
          <a:p>
            <a:r>
              <a:rPr lang="tr-TR">
                <a:cs typeface="Calibri"/>
              </a:rPr>
              <a:t>Bir sistem olarak politika belirleme sürecinin ve gücün sağlık politikasında nasıl kullanıldığının  ve politikanın içeriğine bakmanın önemini kabul etmektedir.</a:t>
            </a:r>
          </a:p>
          <a:p>
            <a:r>
              <a:rPr lang="tr-TR">
                <a:cs typeface="Calibri"/>
              </a:rPr>
              <a:t>Devletin ulus içindeki ve uluslararası çevredeki rolünü hem de ulusal ve evrensel sivil toplumu oluşturan grupların rolünü keşfedilmesi sağlanır.</a:t>
            </a:r>
          </a:p>
          <a:p>
            <a:r>
              <a:rPr lang="tr-TR">
                <a:cs typeface="Calibri"/>
              </a:rPr>
              <a:t>Politikayı formüle ederek süreç içerisinde bağlantılı olan faktörlerin etkileşimini ve bağlamını da anlatmaktadır. </a:t>
            </a:r>
          </a:p>
        </p:txBody>
      </p:sp>
    </p:spTree>
    <p:extLst>
      <p:ext uri="{BB962C8B-B14F-4D97-AF65-F5344CB8AC3E}">
        <p14:creationId xmlns:p14="http://schemas.microsoft.com/office/powerpoint/2010/main" val="1139497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F24632-A010-48A0-8AA5-1EE3489C6688}"/>
              </a:ext>
            </a:extLst>
          </p:cNvPr>
          <p:cNvSpPr>
            <a:spLocks noGrp="1"/>
          </p:cNvSpPr>
          <p:nvPr>
            <p:ph type="title"/>
          </p:nvPr>
        </p:nvSpPr>
        <p:spPr>
          <a:xfrm>
            <a:off x="648929" y="629266"/>
            <a:ext cx="3505495" cy="989718"/>
          </a:xfrm>
        </p:spPr>
        <p:txBody>
          <a:bodyPr>
            <a:normAutofit/>
          </a:bodyPr>
          <a:lstStyle/>
          <a:p>
            <a:r>
              <a:rPr lang="tr-TR" sz="3200" b="1">
                <a:latin typeface="Calibri"/>
                <a:ea typeface="+mj-lt"/>
                <a:cs typeface="+mj-lt"/>
              </a:rPr>
              <a:t>Sağlık Politikası Üçgeni ve Döngüsü</a:t>
            </a:r>
            <a:endParaRPr lang="tr-TR" sz="3200">
              <a:latin typeface="Calibri"/>
              <a:cs typeface="Calibri"/>
            </a:endParaRPr>
          </a:p>
        </p:txBody>
      </p:sp>
      <p:sp>
        <p:nvSpPr>
          <p:cNvPr id="10" name="Content Placeholder 7">
            <a:extLst>
              <a:ext uri="{FF2B5EF4-FFF2-40B4-BE49-F238E27FC236}">
                <a16:creationId xmlns:a16="http://schemas.microsoft.com/office/drawing/2014/main" id="{BC689B09-5159-453F-B609-9694EFC38E0A}"/>
              </a:ext>
            </a:extLst>
          </p:cNvPr>
          <p:cNvSpPr>
            <a:spLocks noGrp="1"/>
          </p:cNvSpPr>
          <p:nvPr>
            <p:ph idx="1"/>
          </p:nvPr>
        </p:nvSpPr>
        <p:spPr>
          <a:xfrm>
            <a:off x="217611" y="1618891"/>
            <a:ext cx="3936814" cy="4993116"/>
          </a:xfrm>
        </p:spPr>
        <p:txBody>
          <a:bodyPr vert="horz" lIns="91440" tIns="45720" rIns="91440" bIns="45720" rtlCol="0" anchor="t">
            <a:normAutofit lnSpcReduction="10000"/>
          </a:bodyPr>
          <a:lstStyle/>
          <a:p>
            <a:r>
              <a:rPr lang="en-US" sz="2000" err="1">
                <a:cs typeface="Calibri"/>
              </a:rPr>
              <a:t>Gerçekte</a:t>
            </a:r>
            <a:r>
              <a:rPr lang="en-US" sz="2000">
                <a:cs typeface="Calibri"/>
              </a:rPr>
              <a:t> </a:t>
            </a:r>
            <a:r>
              <a:rPr lang="en-US" sz="2000" err="1">
                <a:cs typeface="Calibri"/>
              </a:rPr>
              <a:t>aktörler</a:t>
            </a:r>
            <a:r>
              <a:rPr lang="en-US" sz="2000">
                <a:cs typeface="Calibri"/>
              </a:rPr>
              <a:t> </a:t>
            </a:r>
            <a:r>
              <a:rPr lang="en-US" sz="2000" err="1">
                <a:cs typeface="Calibri"/>
              </a:rPr>
              <a:t>içinde</a:t>
            </a:r>
            <a:r>
              <a:rPr lang="en-US" sz="2000">
                <a:cs typeface="Calibri"/>
              </a:rPr>
              <a:t> </a:t>
            </a:r>
            <a:r>
              <a:rPr lang="en-US" sz="2000" err="1">
                <a:cs typeface="Calibri"/>
              </a:rPr>
              <a:t>yaşayıp</a:t>
            </a:r>
            <a:r>
              <a:rPr lang="en-US" sz="2000">
                <a:cs typeface="Calibri"/>
              </a:rPr>
              <a:t> </a:t>
            </a:r>
            <a:r>
              <a:rPr lang="en-US" sz="2000" err="1">
                <a:cs typeface="Calibri"/>
              </a:rPr>
              <a:t>çalıştıkları</a:t>
            </a:r>
            <a:r>
              <a:rPr lang="en-US" sz="2000">
                <a:cs typeface="Calibri"/>
              </a:rPr>
              <a:t> </a:t>
            </a:r>
            <a:r>
              <a:rPr lang="en-US" sz="2000" err="1">
                <a:cs typeface="Calibri"/>
              </a:rPr>
              <a:t>bağlamdan</a:t>
            </a:r>
            <a:r>
              <a:rPr lang="en-US" sz="2000">
                <a:cs typeface="Calibri"/>
              </a:rPr>
              <a:t>,</a:t>
            </a:r>
          </a:p>
          <a:p>
            <a:r>
              <a:rPr lang="en-US" sz="2000" err="1">
                <a:cs typeface="Calibri"/>
              </a:rPr>
              <a:t>Bağlam</a:t>
            </a:r>
            <a:r>
              <a:rPr lang="en-US" sz="2000">
                <a:cs typeface="Calibri" panose="020F0502020204030204"/>
              </a:rPr>
              <a:t>, </a:t>
            </a:r>
            <a:r>
              <a:rPr lang="en-US" sz="2000" err="1">
                <a:cs typeface="Calibri" panose="020F0502020204030204"/>
              </a:rPr>
              <a:t>istikrarsızlık</a:t>
            </a:r>
            <a:r>
              <a:rPr lang="en-US" sz="2000">
                <a:cs typeface="Calibri" panose="020F0502020204030204"/>
              </a:rPr>
              <a:t>, </a:t>
            </a:r>
            <a:r>
              <a:rPr lang="en-US" sz="2000" err="1">
                <a:cs typeface="Calibri" panose="020F0502020204030204"/>
              </a:rPr>
              <a:t>ideoloji</a:t>
            </a:r>
            <a:r>
              <a:rPr lang="en-US" sz="2000">
                <a:cs typeface="Calibri" panose="020F0502020204030204"/>
              </a:rPr>
              <a:t>, </a:t>
            </a:r>
            <a:r>
              <a:rPr lang="en-US" sz="2000" err="1">
                <a:cs typeface="Calibri" panose="020F0502020204030204"/>
              </a:rPr>
              <a:t>tarih</a:t>
            </a:r>
            <a:r>
              <a:rPr lang="en-US" sz="2000">
                <a:cs typeface="Calibri" panose="020F0502020204030204"/>
              </a:rPr>
              <a:t> </a:t>
            </a:r>
            <a:r>
              <a:rPr lang="en-US" sz="2000" err="1">
                <a:cs typeface="Calibri" panose="020F0502020204030204"/>
              </a:rPr>
              <a:t>ve</a:t>
            </a:r>
            <a:r>
              <a:rPr lang="en-US" sz="2000">
                <a:cs typeface="Calibri" panose="020F0502020204030204"/>
              </a:rPr>
              <a:t> </a:t>
            </a:r>
            <a:r>
              <a:rPr lang="en-US" sz="2000" err="1">
                <a:cs typeface="Calibri" panose="020F0502020204030204"/>
              </a:rPr>
              <a:t>kültür</a:t>
            </a:r>
            <a:r>
              <a:rPr lang="en-US" sz="2000">
                <a:cs typeface="Calibri" panose="020F0502020204030204"/>
              </a:rPr>
              <a:t> </a:t>
            </a:r>
            <a:r>
              <a:rPr lang="en-US" sz="2000" err="1">
                <a:cs typeface="Calibri" panose="020F0502020204030204"/>
              </a:rPr>
              <a:t>gibi</a:t>
            </a:r>
            <a:r>
              <a:rPr lang="en-US" sz="2000">
                <a:cs typeface="Calibri" panose="020F0502020204030204"/>
              </a:rPr>
              <a:t> </a:t>
            </a:r>
            <a:r>
              <a:rPr lang="en-US" sz="2000" err="1">
                <a:cs typeface="Calibri" panose="020F0502020204030204"/>
              </a:rPr>
              <a:t>pek</a:t>
            </a:r>
            <a:r>
              <a:rPr lang="en-US" sz="2000">
                <a:cs typeface="Calibri" panose="020F0502020204030204"/>
              </a:rPr>
              <a:t> </a:t>
            </a:r>
            <a:r>
              <a:rPr lang="en-US" sz="2000" err="1">
                <a:cs typeface="Calibri" panose="020F0502020204030204"/>
              </a:rPr>
              <a:t>çok</a:t>
            </a:r>
            <a:r>
              <a:rPr lang="en-US" sz="2000">
                <a:cs typeface="Calibri" panose="020F0502020204030204"/>
              </a:rPr>
              <a:t> </a:t>
            </a:r>
            <a:r>
              <a:rPr lang="en-US" sz="2000" err="1">
                <a:cs typeface="Calibri" panose="020F0502020204030204"/>
              </a:rPr>
              <a:t>faktörden</a:t>
            </a:r>
            <a:r>
              <a:rPr lang="en-US" sz="2000">
                <a:cs typeface="Calibri" panose="020F0502020204030204"/>
              </a:rPr>
              <a:t>,</a:t>
            </a:r>
          </a:p>
          <a:p>
            <a:r>
              <a:rPr lang="en-US" sz="2000">
                <a:cs typeface="Calibri" panose="020F0502020204030204"/>
              </a:rPr>
              <a:t>Politika </a:t>
            </a:r>
            <a:r>
              <a:rPr lang="en-US" sz="2000" err="1">
                <a:cs typeface="Calibri" panose="020F0502020204030204"/>
              </a:rPr>
              <a:t>belirleme</a:t>
            </a:r>
            <a:r>
              <a:rPr lang="en-US" sz="2000">
                <a:cs typeface="Calibri" panose="020F0502020204030204"/>
              </a:rPr>
              <a:t> </a:t>
            </a:r>
            <a:r>
              <a:rPr lang="en-US" sz="2000" err="1">
                <a:cs typeface="Calibri" panose="020F0502020204030204"/>
              </a:rPr>
              <a:t>süreci</a:t>
            </a:r>
            <a:r>
              <a:rPr lang="en-US" sz="2000">
                <a:cs typeface="Calibri" panose="020F0502020204030204"/>
              </a:rPr>
              <a:t> </a:t>
            </a:r>
            <a:r>
              <a:rPr lang="en-US" sz="2000" err="1">
                <a:cs typeface="Calibri" panose="020F0502020204030204"/>
              </a:rPr>
              <a:t>meselelerin</a:t>
            </a:r>
            <a:r>
              <a:rPr lang="en-US" sz="2000">
                <a:cs typeface="Calibri" panose="020F0502020204030204"/>
              </a:rPr>
              <a:t> </a:t>
            </a:r>
            <a:r>
              <a:rPr lang="en-US" sz="2000" err="1">
                <a:cs typeface="Calibri" panose="020F0502020204030204"/>
              </a:rPr>
              <a:t>nasıl</a:t>
            </a:r>
            <a:r>
              <a:rPr lang="en-US" sz="2000">
                <a:cs typeface="Calibri" panose="020F0502020204030204"/>
              </a:rPr>
              <a:t> </a:t>
            </a:r>
            <a:r>
              <a:rPr lang="en-US" sz="2000" err="1">
                <a:cs typeface="Calibri" panose="020F0502020204030204"/>
              </a:rPr>
              <a:t>politika</a:t>
            </a:r>
            <a:r>
              <a:rPr lang="en-US" sz="2000">
                <a:cs typeface="Calibri" panose="020F0502020204030204"/>
              </a:rPr>
              <a:t> </a:t>
            </a:r>
            <a:r>
              <a:rPr lang="en-US" sz="2000" err="1">
                <a:cs typeface="Calibri" panose="020F0502020204030204"/>
              </a:rPr>
              <a:t>gündemine</a:t>
            </a:r>
            <a:r>
              <a:rPr lang="en-US" sz="2000">
                <a:cs typeface="Calibri" panose="020F0502020204030204"/>
              </a:rPr>
              <a:t> </a:t>
            </a:r>
            <a:r>
              <a:rPr lang="en-US" sz="2000" err="1">
                <a:cs typeface="Calibri" panose="020F0502020204030204"/>
              </a:rPr>
              <a:t>taşındığı</a:t>
            </a:r>
            <a:r>
              <a:rPr lang="en-US" sz="2000">
                <a:cs typeface="Calibri" panose="020F0502020204030204"/>
              </a:rPr>
              <a:t> </a:t>
            </a:r>
            <a:r>
              <a:rPr lang="en-US" sz="2000" err="1">
                <a:cs typeface="Calibri" panose="020F0502020204030204"/>
              </a:rPr>
              <a:t>ve</a:t>
            </a:r>
            <a:r>
              <a:rPr lang="en-US" sz="2000">
                <a:cs typeface="Calibri" panose="020F0502020204030204"/>
              </a:rPr>
              <a:t> </a:t>
            </a:r>
            <a:r>
              <a:rPr lang="en-US" sz="2000" err="1">
                <a:cs typeface="Calibri" panose="020F0502020204030204"/>
              </a:rPr>
              <a:t>sonra</a:t>
            </a:r>
            <a:r>
              <a:rPr lang="en-US" sz="2000">
                <a:cs typeface="Calibri" panose="020F0502020204030204"/>
              </a:rPr>
              <a:t> </a:t>
            </a:r>
            <a:r>
              <a:rPr lang="en-US" sz="2000" err="1">
                <a:cs typeface="Calibri" panose="020F0502020204030204"/>
              </a:rPr>
              <a:t>gündemden</a:t>
            </a:r>
            <a:r>
              <a:rPr lang="en-US" sz="2000">
                <a:cs typeface="Calibri" panose="020F0502020204030204"/>
              </a:rPr>
              <a:t> </a:t>
            </a:r>
            <a:r>
              <a:rPr lang="en-US" sz="2000" err="1">
                <a:cs typeface="Calibri" panose="020F0502020204030204"/>
              </a:rPr>
              <a:t>çıktıkları</a:t>
            </a:r>
            <a:r>
              <a:rPr lang="en-US" sz="2000">
                <a:cs typeface="Calibri" panose="020F0502020204030204"/>
              </a:rPr>
              <a:t>,</a:t>
            </a:r>
          </a:p>
          <a:p>
            <a:r>
              <a:rPr lang="en-US" sz="2000" err="1">
                <a:cs typeface="Calibri" panose="020F0502020204030204"/>
              </a:rPr>
              <a:t>Aktörlerden</a:t>
            </a:r>
            <a:r>
              <a:rPr lang="en-US" sz="2000">
                <a:cs typeface="Calibri" panose="020F0502020204030204"/>
              </a:rPr>
              <a:t> </a:t>
            </a:r>
            <a:r>
              <a:rPr lang="en-US" sz="2000" err="1">
                <a:cs typeface="Calibri" panose="020F0502020204030204"/>
              </a:rPr>
              <a:t>ve</a:t>
            </a:r>
            <a:r>
              <a:rPr lang="en-US" sz="2000">
                <a:cs typeface="Calibri" panose="020F0502020204030204"/>
              </a:rPr>
              <a:t> </a:t>
            </a:r>
            <a:r>
              <a:rPr lang="en-US" sz="2000" err="1">
                <a:cs typeface="Calibri" panose="020F0502020204030204"/>
              </a:rPr>
              <a:t>onların</a:t>
            </a:r>
            <a:r>
              <a:rPr lang="en-US" sz="2000">
                <a:cs typeface="Calibri" panose="020F0502020204030204"/>
              </a:rPr>
              <a:t> </a:t>
            </a:r>
            <a:r>
              <a:rPr lang="en-US" sz="2000" err="1">
                <a:cs typeface="Calibri" panose="020F0502020204030204"/>
              </a:rPr>
              <a:t>güç</a:t>
            </a:r>
            <a:r>
              <a:rPr lang="en-US" sz="2000">
                <a:cs typeface="Calibri" panose="020F0502020204030204"/>
              </a:rPr>
              <a:t> </a:t>
            </a:r>
            <a:r>
              <a:rPr lang="en-US" sz="2000" err="1">
                <a:cs typeface="Calibri" panose="020F0502020204030204"/>
              </a:rPr>
              <a:t>yapılarındaki</a:t>
            </a:r>
            <a:r>
              <a:rPr lang="en-US" sz="2000">
                <a:cs typeface="Calibri" panose="020F0502020204030204"/>
              </a:rPr>
              <a:t> </a:t>
            </a:r>
            <a:r>
              <a:rPr lang="en-US" sz="2000" err="1">
                <a:cs typeface="Calibri" panose="020F0502020204030204"/>
              </a:rPr>
              <a:t>pozisyonlarından</a:t>
            </a:r>
            <a:r>
              <a:rPr lang="en-US" sz="2000">
                <a:cs typeface="Calibri" panose="020F0502020204030204"/>
              </a:rPr>
              <a:t>, </a:t>
            </a:r>
            <a:r>
              <a:rPr lang="en-US" sz="2000" err="1">
                <a:cs typeface="Calibri" panose="020F0502020204030204"/>
              </a:rPr>
              <a:t>değer</a:t>
            </a:r>
            <a:r>
              <a:rPr lang="en-US" sz="2000">
                <a:cs typeface="Calibri" panose="020F0502020204030204"/>
              </a:rPr>
              <a:t> </a:t>
            </a:r>
            <a:r>
              <a:rPr lang="en-US" sz="2000" err="1">
                <a:cs typeface="Calibri" panose="020F0502020204030204"/>
              </a:rPr>
              <a:t>ve</a:t>
            </a:r>
            <a:r>
              <a:rPr lang="en-US" sz="2000">
                <a:cs typeface="Calibri" panose="020F0502020204030204"/>
              </a:rPr>
              <a:t> </a:t>
            </a:r>
            <a:r>
              <a:rPr lang="en-US" sz="2000" err="1">
                <a:cs typeface="Calibri" panose="020F0502020204030204"/>
              </a:rPr>
              <a:t>beklentilerinden</a:t>
            </a:r>
            <a:r>
              <a:rPr lang="en-US" sz="2000">
                <a:cs typeface="Calibri" panose="020F0502020204030204"/>
              </a:rPr>
              <a:t> </a:t>
            </a:r>
            <a:r>
              <a:rPr lang="en-US" sz="2000" err="1">
                <a:cs typeface="Calibri" panose="020F0502020204030204"/>
              </a:rPr>
              <a:t>etkilenir</a:t>
            </a:r>
            <a:r>
              <a:rPr lang="en-US" sz="2000">
                <a:cs typeface="Calibri" panose="020F0502020204030204"/>
              </a:rPr>
              <a:t>.</a:t>
            </a:r>
          </a:p>
          <a:p>
            <a:r>
              <a:rPr lang="en-US" sz="2000" b="1" err="1">
                <a:cs typeface="Calibri" panose="020F0502020204030204"/>
              </a:rPr>
              <a:t>Böylece</a:t>
            </a:r>
            <a:r>
              <a:rPr lang="en-US" sz="2000" b="1">
                <a:cs typeface="Calibri" panose="020F0502020204030204"/>
              </a:rPr>
              <a:t> </a:t>
            </a:r>
            <a:r>
              <a:rPr lang="en-US" sz="2000" b="1" err="1">
                <a:cs typeface="Calibri" panose="020F0502020204030204"/>
              </a:rPr>
              <a:t>politika</a:t>
            </a:r>
            <a:r>
              <a:rPr lang="en-US" sz="2000" b="1">
                <a:cs typeface="Calibri" panose="020F0502020204030204"/>
              </a:rPr>
              <a:t> </a:t>
            </a:r>
            <a:r>
              <a:rPr lang="en-US" sz="2000" b="1" err="1">
                <a:cs typeface="Calibri" panose="020F0502020204030204"/>
              </a:rPr>
              <a:t>üçgeni</a:t>
            </a:r>
            <a:r>
              <a:rPr lang="en-US" sz="2000" b="1">
                <a:cs typeface="Calibri" panose="020F0502020204030204"/>
              </a:rPr>
              <a:t> </a:t>
            </a:r>
            <a:r>
              <a:rPr lang="en-US" sz="2000" b="1" err="1">
                <a:cs typeface="Calibri" panose="020F0502020204030204"/>
              </a:rPr>
              <a:t>tüm</a:t>
            </a:r>
            <a:r>
              <a:rPr lang="en-US" sz="2000" b="1">
                <a:cs typeface="Calibri" panose="020F0502020204030204"/>
              </a:rPr>
              <a:t> </a:t>
            </a:r>
            <a:r>
              <a:rPr lang="en-US" sz="2000" b="1" err="1">
                <a:cs typeface="Calibri" panose="020F0502020204030204"/>
              </a:rPr>
              <a:t>bu</a:t>
            </a:r>
            <a:r>
              <a:rPr lang="en-US" sz="2000" b="1">
                <a:cs typeface="Calibri" panose="020F0502020204030204"/>
              </a:rPr>
              <a:t> </a:t>
            </a:r>
            <a:r>
              <a:rPr lang="en-US" sz="2000" b="1" err="1">
                <a:cs typeface="Calibri" panose="020F0502020204030204"/>
              </a:rPr>
              <a:t>faktörleri</a:t>
            </a:r>
            <a:r>
              <a:rPr lang="en-US" sz="2000" b="1">
                <a:cs typeface="Calibri" panose="020F0502020204030204"/>
              </a:rPr>
              <a:t> </a:t>
            </a:r>
            <a:r>
              <a:rPr lang="en-US" sz="2000" b="1" err="1">
                <a:cs typeface="Calibri" panose="020F0502020204030204"/>
              </a:rPr>
              <a:t>sistemik</a:t>
            </a:r>
            <a:r>
              <a:rPr lang="en-US" sz="2000" b="1">
                <a:cs typeface="Calibri" panose="020F0502020204030204"/>
              </a:rPr>
              <a:t> </a:t>
            </a:r>
            <a:r>
              <a:rPr lang="en-US" sz="2000" b="1" err="1">
                <a:cs typeface="Calibri" panose="020F0502020204030204"/>
              </a:rPr>
              <a:t>olarak</a:t>
            </a:r>
            <a:r>
              <a:rPr lang="en-US" sz="2000" b="1">
                <a:cs typeface="Calibri" panose="020F0502020204030204"/>
              </a:rPr>
              <a:t> </a:t>
            </a:r>
            <a:r>
              <a:rPr lang="en-US" sz="2000" b="1" err="1">
                <a:cs typeface="Calibri" panose="020F0502020204030204"/>
              </a:rPr>
              <a:t>düşünmeyi</a:t>
            </a:r>
            <a:r>
              <a:rPr lang="en-US" sz="2000" b="1">
                <a:cs typeface="Calibri" panose="020F0502020204030204"/>
              </a:rPr>
              <a:t> </a:t>
            </a:r>
            <a:r>
              <a:rPr lang="en-US" sz="2000" b="1" err="1">
                <a:cs typeface="Calibri" panose="020F0502020204030204"/>
              </a:rPr>
              <a:t>sağlayan</a:t>
            </a:r>
            <a:r>
              <a:rPr lang="en-US" sz="2000" b="1">
                <a:cs typeface="Calibri" panose="020F0502020204030204"/>
              </a:rPr>
              <a:t> </a:t>
            </a:r>
            <a:r>
              <a:rPr lang="en-US" sz="2000" b="1" err="1">
                <a:cs typeface="Calibri" panose="020F0502020204030204"/>
              </a:rPr>
              <a:t>bir</a:t>
            </a:r>
            <a:r>
              <a:rPr lang="en-US" sz="2000" b="1">
                <a:cs typeface="Calibri" panose="020F0502020204030204"/>
              </a:rPr>
              <a:t> </a:t>
            </a:r>
            <a:r>
              <a:rPr lang="en-US" sz="2000" b="1" err="1">
                <a:cs typeface="Calibri" panose="020F0502020204030204"/>
              </a:rPr>
              <a:t>harita</a:t>
            </a:r>
            <a:r>
              <a:rPr lang="en-US" sz="2000" b="1">
                <a:cs typeface="Calibri" panose="020F0502020204030204"/>
              </a:rPr>
              <a:t> </a:t>
            </a:r>
            <a:r>
              <a:rPr lang="en-US" sz="2000" b="1" err="1">
                <a:cs typeface="Calibri" panose="020F0502020204030204"/>
              </a:rPr>
              <a:t>gibidir</a:t>
            </a:r>
            <a:r>
              <a:rPr lang="en-US" sz="2000" b="1">
                <a:cs typeface="Calibri" panose="020F0502020204030204"/>
              </a:rPr>
              <a:t>.</a:t>
            </a:r>
          </a:p>
        </p:txBody>
      </p:sp>
      <p:sp>
        <p:nvSpPr>
          <p:cNvPr id="12" name="Rectangle 10">
            <a:extLst>
              <a:ext uri="{FF2B5EF4-FFF2-40B4-BE49-F238E27FC236}">
                <a16:creationId xmlns:a16="http://schemas.microsoft.com/office/drawing/2014/main" id="{5E39A796-BE83-48B1-B33F-35C4A32AAB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etin kutusu 2">
            <a:extLst>
              <a:ext uri="{FF2B5EF4-FFF2-40B4-BE49-F238E27FC236}">
                <a16:creationId xmlns:a16="http://schemas.microsoft.com/office/drawing/2014/main" id="{C19EB785-75E5-49A0-8B1A-3B0F4F0C1D58}"/>
              </a:ext>
            </a:extLst>
          </p:cNvPr>
          <p:cNvSpPr txBox="1"/>
          <p:nvPr/>
        </p:nvSpPr>
        <p:spPr>
          <a:xfrm>
            <a:off x="5414513" y="6291532"/>
            <a:ext cx="550365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b="1">
                <a:cs typeface="Calibri"/>
              </a:rPr>
              <a:t>Sağlık Politikası Üçgeni</a:t>
            </a:r>
          </a:p>
          <a:p>
            <a:r>
              <a:rPr lang="tr-TR" b="1">
                <a:cs typeface="Calibri"/>
              </a:rPr>
              <a:t>Kaynak: Buse </a:t>
            </a:r>
            <a:r>
              <a:rPr lang="tr-TR" b="1" err="1">
                <a:cs typeface="Calibri"/>
              </a:rPr>
              <a:t>Mays</a:t>
            </a:r>
            <a:r>
              <a:rPr lang="tr-TR" b="1">
                <a:cs typeface="Calibri"/>
              </a:rPr>
              <a:t> &amp;Walt, 2005, </a:t>
            </a:r>
            <a:r>
              <a:rPr lang="tr-TR" b="1" i="1" err="1">
                <a:cs typeface="Calibri"/>
              </a:rPr>
              <a:t>Making</a:t>
            </a:r>
            <a:r>
              <a:rPr lang="tr-TR" b="1" i="1">
                <a:cs typeface="Calibri"/>
              </a:rPr>
              <a:t> </a:t>
            </a:r>
            <a:r>
              <a:rPr lang="tr-TR" b="1" i="1" err="1">
                <a:cs typeface="Calibri"/>
              </a:rPr>
              <a:t>Health</a:t>
            </a:r>
            <a:r>
              <a:rPr lang="tr-TR" b="1" i="1">
                <a:cs typeface="Calibri"/>
              </a:rPr>
              <a:t> </a:t>
            </a:r>
            <a:r>
              <a:rPr lang="tr-TR" b="1" i="1" err="1">
                <a:cs typeface="Calibri"/>
              </a:rPr>
              <a:t>Policy</a:t>
            </a:r>
            <a:endParaRPr lang="tr-TR" b="1" i="1">
              <a:cs typeface="Calibri"/>
            </a:endParaRPr>
          </a:p>
        </p:txBody>
      </p:sp>
      <p:pic>
        <p:nvPicPr>
          <p:cNvPr id="5" name="Resim 5">
            <a:extLst>
              <a:ext uri="{FF2B5EF4-FFF2-40B4-BE49-F238E27FC236}">
                <a16:creationId xmlns:a16="http://schemas.microsoft.com/office/drawing/2014/main" id="{F4CCC0C4-40BC-4D7B-B3F9-5D3A7EEB8BCB}"/>
              </a:ext>
            </a:extLst>
          </p:cNvPr>
          <p:cNvPicPr>
            <a:picLocks noChangeAspect="1"/>
          </p:cNvPicPr>
          <p:nvPr/>
        </p:nvPicPr>
        <p:blipFill>
          <a:blip r:embed="rId2"/>
          <a:stretch>
            <a:fillRect/>
          </a:stretch>
        </p:blipFill>
        <p:spPr>
          <a:xfrm>
            <a:off x="5126968" y="730706"/>
            <a:ext cx="6596329" cy="5468473"/>
          </a:xfrm>
          <a:prstGeom prst="rect">
            <a:avLst/>
          </a:prstGeom>
        </p:spPr>
      </p:pic>
    </p:spTree>
    <p:extLst>
      <p:ext uri="{BB962C8B-B14F-4D97-AF65-F5344CB8AC3E}">
        <p14:creationId xmlns:p14="http://schemas.microsoft.com/office/powerpoint/2010/main" val="363114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CD3A2C-35D8-46F1-B5C5-3CB8D38CF8A0}"/>
              </a:ext>
            </a:extLst>
          </p:cNvPr>
          <p:cNvSpPr>
            <a:spLocks noGrp="1"/>
          </p:cNvSpPr>
          <p:nvPr>
            <p:ph type="title"/>
          </p:nvPr>
        </p:nvSpPr>
        <p:spPr>
          <a:xfrm>
            <a:off x="648929" y="629266"/>
            <a:ext cx="3505495" cy="1018472"/>
          </a:xfrm>
        </p:spPr>
        <p:txBody>
          <a:bodyPr>
            <a:normAutofit/>
          </a:bodyPr>
          <a:lstStyle/>
          <a:p>
            <a:r>
              <a:rPr lang="tr-TR" sz="3200" b="1">
                <a:latin typeface="Calibri"/>
                <a:cs typeface="Calibri Light"/>
              </a:rPr>
              <a:t>Sağlık Politikası Belirleme Süreci</a:t>
            </a:r>
            <a:endParaRPr lang="tr-TR" sz="3200" b="1">
              <a:latin typeface="Calibri"/>
              <a:cs typeface="Calibri"/>
            </a:endParaRPr>
          </a:p>
        </p:txBody>
      </p:sp>
      <p:sp>
        <p:nvSpPr>
          <p:cNvPr id="8" name="Content Placeholder 7">
            <a:extLst>
              <a:ext uri="{FF2B5EF4-FFF2-40B4-BE49-F238E27FC236}">
                <a16:creationId xmlns:a16="http://schemas.microsoft.com/office/drawing/2014/main" id="{1334CE64-CF9C-46D1-85F5-1435F9654316}"/>
              </a:ext>
            </a:extLst>
          </p:cNvPr>
          <p:cNvSpPr>
            <a:spLocks noGrp="1"/>
          </p:cNvSpPr>
          <p:nvPr>
            <p:ph idx="1"/>
          </p:nvPr>
        </p:nvSpPr>
        <p:spPr>
          <a:xfrm>
            <a:off x="591422" y="1949570"/>
            <a:ext cx="3505494" cy="4288627"/>
          </a:xfrm>
        </p:spPr>
        <p:txBody>
          <a:bodyPr vert="horz" lIns="91440" tIns="45720" rIns="91440" bIns="45720" rtlCol="0" anchor="t">
            <a:normAutofit/>
          </a:bodyPr>
          <a:lstStyle/>
          <a:p>
            <a:r>
              <a:rPr lang="en-US" sz="2000" b="1" dirty="0" err="1">
                <a:cs typeface="Calibri"/>
              </a:rPr>
              <a:t>Aşamalar</a:t>
            </a:r>
            <a:r>
              <a:rPr lang="en-US" sz="2000" b="1" dirty="0">
                <a:cs typeface="Calibri"/>
              </a:rPr>
              <a:t> </a:t>
            </a:r>
            <a:r>
              <a:rPr lang="en-US" sz="2000" b="1" dirty="0" err="1">
                <a:cs typeface="Calibri"/>
              </a:rPr>
              <a:t>Modeli</a:t>
            </a:r>
            <a:r>
              <a:rPr lang="en-US" sz="2000" dirty="0">
                <a:cs typeface="Calibri"/>
              </a:rPr>
              <a:t> </a:t>
            </a:r>
            <a:r>
              <a:rPr lang="en-US" sz="2000" b="1" dirty="0">
                <a:cs typeface="Calibri"/>
              </a:rPr>
              <a:t>(</a:t>
            </a:r>
            <a:r>
              <a:rPr lang="en-US" sz="2000" b="1" dirty="0" err="1">
                <a:cs typeface="Calibri"/>
              </a:rPr>
              <a:t>Politika</a:t>
            </a:r>
            <a:r>
              <a:rPr lang="en-US" sz="2000" b="1" dirty="0">
                <a:cs typeface="Calibri"/>
              </a:rPr>
              <a:t> </a:t>
            </a:r>
            <a:r>
              <a:rPr lang="en-US" sz="2000" b="1" dirty="0" err="1">
                <a:cs typeface="Calibri"/>
              </a:rPr>
              <a:t>Döngüsü</a:t>
            </a:r>
            <a:r>
              <a:rPr lang="en-US" sz="2000" b="1" dirty="0">
                <a:cs typeface="Calibri"/>
              </a:rPr>
              <a:t>): </a:t>
            </a:r>
            <a:r>
              <a:rPr lang="en-US" sz="2000" dirty="0" err="1">
                <a:cs typeface="Calibri"/>
              </a:rPr>
              <a:t>Süreç</a:t>
            </a:r>
            <a:r>
              <a:rPr lang="en-US" sz="2000" dirty="0">
                <a:cs typeface="Calibri"/>
              </a:rPr>
              <a:t> </a:t>
            </a:r>
            <a:r>
              <a:rPr lang="en-US" sz="2000" dirty="0" err="1">
                <a:cs typeface="Calibri"/>
              </a:rPr>
              <a:t>hangi</a:t>
            </a:r>
            <a:r>
              <a:rPr lang="en-US" sz="2000" dirty="0">
                <a:cs typeface="Calibri"/>
              </a:rPr>
              <a:t> </a:t>
            </a:r>
            <a:r>
              <a:rPr lang="en-US" sz="2000" dirty="0" err="1">
                <a:cs typeface="Calibri"/>
              </a:rPr>
              <a:t>politikanın</a:t>
            </a:r>
            <a:r>
              <a:rPr lang="en-US" sz="2000" dirty="0">
                <a:cs typeface="Calibri"/>
              </a:rPr>
              <a:t> </a:t>
            </a:r>
            <a:r>
              <a:rPr lang="en-US" sz="2000" dirty="0" err="1">
                <a:cs typeface="Calibri"/>
              </a:rPr>
              <a:t>ilkel</a:t>
            </a:r>
            <a:r>
              <a:rPr lang="en-US" sz="2000" dirty="0">
                <a:cs typeface="Calibri"/>
              </a:rPr>
              <a:t>, </a:t>
            </a:r>
            <a:r>
              <a:rPr lang="en-US" sz="2000" dirty="0" err="1" smtClean="0">
                <a:cs typeface="Calibri"/>
              </a:rPr>
              <a:t>geli</a:t>
            </a:r>
            <a:r>
              <a:rPr lang="tr-TR" sz="2000" dirty="0" smtClean="0">
                <a:cs typeface="Calibri"/>
              </a:rPr>
              <a:t>ş</a:t>
            </a:r>
            <a:r>
              <a:rPr lang="en-US" sz="2000" dirty="0" err="1" smtClean="0">
                <a:cs typeface="Calibri"/>
              </a:rPr>
              <a:t>miş</a:t>
            </a:r>
            <a:r>
              <a:rPr lang="en-US" sz="2000" dirty="0" smtClean="0">
                <a:cs typeface="Calibri"/>
              </a:rPr>
              <a:t> </a:t>
            </a:r>
            <a:r>
              <a:rPr lang="en-US" sz="2000" dirty="0" err="1">
                <a:cs typeface="Calibri"/>
              </a:rPr>
              <a:t>ya</a:t>
            </a:r>
            <a:r>
              <a:rPr lang="en-US" sz="2000" dirty="0">
                <a:cs typeface="Calibri"/>
              </a:rPr>
              <a:t> da </a:t>
            </a:r>
            <a:r>
              <a:rPr lang="en-US" sz="2000" dirty="0" err="1">
                <a:cs typeface="Calibri"/>
              </a:rPr>
              <a:t>formüle</a:t>
            </a:r>
            <a:r>
              <a:rPr lang="en-US" sz="2000" dirty="0">
                <a:cs typeface="Calibri"/>
              </a:rPr>
              <a:t> </a:t>
            </a:r>
            <a:r>
              <a:rPr lang="en-US" sz="2000" dirty="0" err="1">
                <a:cs typeface="Calibri"/>
              </a:rPr>
              <a:t>edilebilir</a:t>
            </a:r>
            <a:r>
              <a:rPr lang="en-US" sz="2000" dirty="0">
                <a:cs typeface="Calibri"/>
              </a:rPr>
              <a:t> </a:t>
            </a:r>
            <a:r>
              <a:rPr lang="en-US" sz="2000" dirty="0" err="1">
                <a:cs typeface="Calibri"/>
              </a:rPr>
              <a:t>olacağını</a:t>
            </a:r>
            <a:r>
              <a:rPr lang="en-US" sz="2000" dirty="0">
                <a:cs typeface="Calibri"/>
              </a:rPr>
              <a:t> </a:t>
            </a:r>
            <a:r>
              <a:rPr lang="en-US" sz="2000" dirty="0" err="1">
                <a:cs typeface="Calibri"/>
              </a:rPr>
              <a:t>ve</a:t>
            </a:r>
            <a:r>
              <a:rPr lang="en-US" sz="2000" dirty="0">
                <a:cs typeface="Calibri"/>
              </a:rPr>
              <a:t> </a:t>
            </a:r>
            <a:r>
              <a:rPr lang="en-US" sz="2000" dirty="0" err="1">
                <a:cs typeface="Calibri"/>
              </a:rPr>
              <a:t>ilişkilerin</a:t>
            </a:r>
            <a:r>
              <a:rPr lang="en-US" sz="2000" dirty="0">
                <a:cs typeface="Calibri"/>
              </a:rPr>
              <a:t>, </a:t>
            </a:r>
            <a:r>
              <a:rPr lang="en-US" sz="2000" dirty="0" err="1">
                <a:cs typeface="Calibri"/>
              </a:rPr>
              <a:t>iletişimin</a:t>
            </a:r>
            <a:r>
              <a:rPr lang="en-US" sz="2000" dirty="0">
                <a:cs typeface="Calibri"/>
              </a:rPr>
              <a:t> </a:t>
            </a:r>
            <a:r>
              <a:rPr lang="en-US" sz="2000" dirty="0" err="1">
                <a:cs typeface="Calibri"/>
              </a:rPr>
              <a:t>ve</a:t>
            </a:r>
            <a:r>
              <a:rPr lang="en-US" sz="2000" dirty="0">
                <a:cs typeface="Calibri"/>
              </a:rPr>
              <a:t> </a:t>
            </a:r>
            <a:r>
              <a:rPr lang="en-US" sz="2000" dirty="0" err="1">
                <a:cs typeface="Calibri"/>
              </a:rPr>
              <a:t>politikanın</a:t>
            </a:r>
            <a:r>
              <a:rPr lang="en-US" sz="2000" dirty="0">
                <a:cs typeface="Calibri"/>
              </a:rPr>
              <a:t> </a:t>
            </a:r>
            <a:r>
              <a:rPr lang="en-US" sz="2000" dirty="0" err="1">
                <a:cs typeface="Calibri"/>
              </a:rPr>
              <a:t>yorumlanması</a:t>
            </a:r>
            <a:r>
              <a:rPr lang="en-US" sz="2000" dirty="0">
                <a:cs typeface="Calibri"/>
              </a:rPr>
              <a:t> </a:t>
            </a:r>
            <a:r>
              <a:rPr lang="en-US" sz="2000" dirty="0" err="1">
                <a:cs typeface="Calibri"/>
              </a:rPr>
              <a:t>ve</a:t>
            </a:r>
            <a:r>
              <a:rPr lang="en-US" sz="2000" dirty="0">
                <a:cs typeface="Calibri"/>
              </a:rPr>
              <a:t> </a:t>
            </a:r>
            <a:r>
              <a:rPr lang="en-US" sz="2000" dirty="0" err="1">
                <a:cs typeface="Calibri"/>
              </a:rPr>
              <a:t>değerlendirilmesinin</a:t>
            </a:r>
            <a:r>
              <a:rPr lang="en-US" sz="2000" dirty="0">
                <a:cs typeface="Calibri"/>
              </a:rPr>
              <a:t> ne </a:t>
            </a:r>
            <a:r>
              <a:rPr lang="en-US" sz="2000" dirty="0" err="1">
                <a:cs typeface="Calibri"/>
              </a:rPr>
              <a:t>şekilde</a:t>
            </a:r>
            <a:r>
              <a:rPr lang="en-US" sz="2000" dirty="0">
                <a:cs typeface="Calibri"/>
              </a:rPr>
              <a:t> </a:t>
            </a:r>
            <a:r>
              <a:rPr lang="en-US" sz="2000" dirty="0" err="1">
                <a:cs typeface="Calibri"/>
              </a:rPr>
              <a:t>olacağını</a:t>
            </a:r>
            <a:r>
              <a:rPr lang="en-US" sz="2000" dirty="0">
                <a:cs typeface="Calibri"/>
              </a:rPr>
              <a:t> </a:t>
            </a:r>
            <a:r>
              <a:rPr lang="en-US" sz="2000" dirty="0" err="1">
                <a:cs typeface="Calibri"/>
              </a:rPr>
              <a:t>ifade</a:t>
            </a:r>
            <a:r>
              <a:rPr lang="en-US" sz="2000" dirty="0">
                <a:cs typeface="Calibri"/>
              </a:rPr>
              <a:t> </a:t>
            </a:r>
            <a:r>
              <a:rPr lang="en-US" sz="2000" dirty="0" err="1">
                <a:cs typeface="Calibri"/>
              </a:rPr>
              <a:t>eder</a:t>
            </a:r>
            <a:r>
              <a:rPr lang="en-US" sz="2000" dirty="0">
                <a:cs typeface="Calibri"/>
              </a:rPr>
              <a:t>.</a:t>
            </a:r>
            <a:endParaRPr lang="en-US" sz="2000" dirty="0"/>
          </a:p>
        </p:txBody>
      </p:sp>
      <p:sp>
        <p:nvSpPr>
          <p:cNvPr id="11" name="Rectangle 10">
            <a:extLst>
              <a:ext uri="{FF2B5EF4-FFF2-40B4-BE49-F238E27FC236}">
                <a16:creationId xmlns:a16="http://schemas.microsoft.com/office/drawing/2014/main" id="{5E39A796-BE83-48B1-B33F-35C4A32AAB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etin kutusu 2">
            <a:extLst>
              <a:ext uri="{FF2B5EF4-FFF2-40B4-BE49-F238E27FC236}">
                <a16:creationId xmlns:a16="http://schemas.microsoft.com/office/drawing/2014/main" id="{2268702A-8075-484A-8A93-AB8C449A09E3}"/>
              </a:ext>
            </a:extLst>
          </p:cNvPr>
          <p:cNvSpPr txBox="1"/>
          <p:nvPr/>
        </p:nvSpPr>
        <p:spPr>
          <a:xfrm>
            <a:off x="5357003" y="6291532"/>
            <a:ext cx="623689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b="1"/>
              <a:t>Aşamalar Modeli, </a:t>
            </a:r>
            <a:r>
              <a:rPr lang="tr-TR" b="1" err="1"/>
              <a:t>Lehmann</a:t>
            </a:r>
            <a:r>
              <a:rPr lang="tr-TR" b="1"/>
              <a:t>, U. (2016). </a:t>
            </a:r>
            <a:r>
              <a:rPr lang="tr-TR" b="1" i="1" err="1"/>
              <a:t>Understanding</a:t>
            </a:r>
            <a:r>
              <a:rPr lang="tr-TR" b="1" i="1"/>
              <a:t> </a:t>
            </a:r>
            <a:r>
              <a:rPr lang="tr-TR" b="1" i="1" err="1"/>
              <a:t>and</a:t>
            </a:r>
            <a:r>
              <a:rPr lang="tr-TR" b="1" i="1"/>
              <a:t> </a:t>
            </a:r>
            <a:r>
              <a:rPr lang="tr-TR" b="1" i="1" err="1"/>
              <a:t>Analysing</a:t>
            </a:r>
            <a:r>
              <a:rPr lang="tr-TR" b="1" i="1"/>
              <a:t> </a:t>
            </a:r>
            <a:r>
              <a:rPr lang="tr-TR" b="1" i="1" err="1"/>
              <a:t>Health</a:t>
            </a:r>
            <a:r>
              <a:rPr lang="tr-TR" b="1" i="1"/>
              <a:t> </a:t>
            </a:r>
            <a:r>
              <a:rPr lang="tr-TR" b="1" i="1" err="1"/>
              <a:t>Policy</a:t>
            </a:r>
            <a:endParaRPr lang="tr-TR" b="1" i="1" err="1">
              <a:cs typeface="Calibri"/>
            </a:endParaRPr>
          </a:p>
        </p:txBody>
      </p:sp>
      <p:pic>
        <p:nvPicPr>
          <p:cNvPr id="5" name="Resim 5">
            <a:extLst>
              <a:ext uri="{FF2B5EF4-FFF2-40B4-BE49-F238E27FC236}">
                <a16:creationId xmlns:a16="http://schemas.microsoft.com/office/drawing/2014/main" id="{F358810E-86DB-4522-A22A-451150EE2726}"/>
              </a:ext>
            </a:extLst>
          </p:cNvPr>
          <p:cNvPicPr>
            <a:picLocks noChangeAspect="1"/>
          </p:cNvPicPr>
          <p:nvPr/>
        </p:nvPicPr>
        <p:blipFill>
          <a:blip r:embed="rId2"/>
          <a:stretch>
            <a:fillRect/>
          </a:stretch>
        </p:blipFill>
        <p:spPr>
          <a:xfrm>
            <a:off x="5126967" y="774911"/>
            <a:ext cx="6538819" cy="5265046"/>
          </a:xfrm>
          <a:prstGeom prst="rect">
            <a:avLst/>
          </a:prstGeom>
        </p:spPr>
      </p:pic>
    </p:spTree>
    <p:extLst>
      <p:ext uri="{BB962C8B-B14F-4D97-AF65-F5344CB8AC3E}">
        <p14:creationId xmlns:p14="http://schemas.microsoft.com/office/powerpoint/2010/main" val="3974757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406613-E0C8-4E89-86AB-5824ACEC7731}"/>
              </a:ext>
            </a:extLst>
          </p:cNvPr>
          <p:cNvSpPr>
            <a:spLocks noGrp="1"/>
          </p:cNvSpPr>
          <p:nvPr>
            <p:ph type="title"/>
          </p:nvPr>
        </p:nvSpPr>
        <p:spPr/>
        <p:txBody>
          <a:bodyPr>
            <a:normAutofit/>
          </a:bodyPr>
          <a:lstStyle/>
          <a:p>
            <a:r>
              <a:rPr lang="tr-TR" sz="3600" b="1">
                <a:latin typeface="Calibri"/>
                <a:cs typeface="Calibri Light"/>
              </a:rPr>
              <a:t>Sağlık Kavramı</a:t>
            </a:r>
            <a:endParaRPr lang="tr-TR" b="1">
              <a:latin typeface="Calibri"/>
              <a:cs typeface="Calibri"/>
            </a:endParaRPr>
          </a:p>
        </p:txBody>
      </p:sp>
      <p:sp>
        <p:nvSpPr>
          <p:cNvPr id="3" name="İçerik Yer Tutucusu 2">
            <a:extLst>
              <a:ext uri="{FF2B5EF4-FFF2-40B4-BE49-F238E27FC236}">
                <a16:creationId xmlns:a16="http://schemas.microsoft.com/office/drawing/2014/main" id="{016A483F-19D0-4B8B-9808-34A2F07DCD68}"/>
              </a:ext>
            </a:extLst>
          </p:cNvPr>
          <p:cNvSpPr>
            <a:spLocks noGrp="1"/>
          </p:cNvSpPr>
          <p:nvPr>
            <p:ph idx="1"/>
          </p:nvPr>
        </p:nvSpPr>
        <p:spPr/>
        <p:txBody>
          <a:bodyPr vert="horz" lIns="91440" tIns="45720" rIns="91440" bIns="45720" rtlCol="0" anchor="t">
            <a:normAutofit/>
          </a:bodyPr>
          <a:lstStyle/>
          <a:p>
            <a:r>
              <a:rPr lang="tr-TR">
                <a:ea typeface="+mn-lt"/>
                <a:cs typeface="+mn-lt"/>
              </a:rPr>
              <a:t>Sağlık evrensel bir kavram olup, farklı tanımlamaları mevcuttur.</a:t>
            </a:r>
            <a:r>
              <a:rPr lang="tr-TR" b="1">
                <a:ea typeface="+mn-lt"/>
                <a:cs typeface="+mn-lt"/>
              </a:rPr>
              <a:t> Sağlığın Pozitif Tanımları:</a:t>
            </a:r>
            <a:endParaRPr lang="tr-TR" b="1">
              <a:cs typeface="Calibri"/>
            </a:endParaRPr>
          </a:p>
        </p:txBody>
      </p:sp>
      <p:sp>
        <p:nvSpPr>
          <p:cNvPr id="4" name="Dikdörtgen: Köşeleri Yuvarlatılmış 3">
            <a:extLst>
              <a:ext uri="{FF2B5EF4-FFF2-40B4-BE49-F238E27FC236}">
                <a16:creationId xmlns:a16="http://schemas.microsoft.com/office/drawing/2014/main" id="{0E7CCF84-4CAA-4E69-B0C9-F4F860B0E373}"/>
              </a:ext>
            </a:extLst>
          </p:cNvPr>
          <p:cNvSpPr/>
          <p:nvPr/>
        </p:nvSpPr>
        <p:spPr>
          <a:xfrm>
            <a:off x="276046" y="2727385"/>
            <a:ext cx="3393054" cy="3766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cs typeface="Calibri"/>
              </a:rPr>
              <a:t>DSÖ Ana Sözleşmesinde; "Sağlık, sadece hastalık ve sakatlığın yokluğu değil, insanın bedensel, ruhsal ve sosyal bakımdan bir bütün olarak iyi olma durumudur." (DSÖ, 1948:100)</a:t>
            </a:r>
            <a:endParaRPr lang="tr-TR"/>
          </a:p>
        </p:txBody>
      </p:sp>
      <p:sp>
        <p:nvSpPr>
          <p:cNvPr id="5" name="Dikdörtgen: Köşeleri Yuvarlatılmış 4">
            <a:extLst>
              <a:ext uri="{FF2B5EF4-FFF2-40B4-BE49-F238E27FC236}">
                <a16:creationId xmlns:a16="http://schemas.microsoft.com/office/drawing/2014/main" id="{EF6AD66C-ECEB-4EDD-984E-CE11688CF9BE}"/>
              </a:ext>
            </a:extLst>
          </p:cNvPr>
          <p:cNvSpPr/>
          <p:nvPr/>
        </p:nvSpPr>
        <p:spPr>
          <a:xfrm>
            <a:off x="4185788" y="2726486"/>
            <a:ext cx="3493696" cy="37668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cs typeface="Calibri"/>
              </a:rPr>
              <a:t>"Sağlık, yalnız hastalık ve maluliyetin yokluğu olmayıp bedenen, ruhen ve sosyal bakımdan tam bir iyilik halidir." (T.C. 05.01.1961 gün ve 224 sayılı Sağlık Hizmetlerinin Sosyalleştirilmesi Konusundaki Kanunun 2. maddesi)</a:t>
            </a:r>
            <a:endParaRPr lang="tr-TR"/>
          </a:p>
        </p:txBody>
      </p:sp>
      <p:sp>
        <p:nvSpPr>
          <p:cNvPr id="6" name="Dikdörtgen: Köşeleri Yuvarlatılmış 5">
            <a:extLst>
              <a:ext uri="{FF2B5EF4-FFF2-40B4-BE49-F238E27FC236}">
                <a16:creationId xmlns:a16="http://schemas.microsoft.com/office/drawing/2014/main" id="{58B1851A-E51E-46E4-8AF9-FA1F0563AD14}"/>
              </a:ext>
            </a:extLst>
          </p:cNvPr>
          <p:cNvSpPr/>
          <p:nvPr/>
        </p:nvSpPr>
        <p:spPr>
          <a:xfrm>
            <a:off x="8224928" y="2725588"/>
            <a:ext cx="3134262" cy="3766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cs typeface="Calibri"/>
              </a:rPr>
              <a:t>Son zamanlarda bu tanımlamalara "sosyal ve ekonomik olarak üretici bir yaşam sürdürebilme" ifadesi de eklenmiştir. (Kesgin ve Topuzoğlu, 2006: 47)</a:t>
            </a:r>
            <a:endParaRPr lang="tr-TR"/>
          </a:p>
        </p:txBody>
      </p:sp>
    </p:spTree>
    <p:extLst>
      <p:ext uri="{BB962C8B-B14F-4D97-AF65-F5344CB8AC3E}">
        <p14:creationId xmlns:p14="http://schemas.microsoft.com/office/powerpoint/2010/main" val="1719923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6A1A8F-7B5A-4A63-8CE8-B8AC4C8AEAB9}"/>
              </a:ext>
            </a:extLst>
          </p:cNvPr>
          <p:cNvSpPr>
            <a:spLocks noGrp="1"/>
          </p:cNvSpPr>
          <p:nvPr>
            <p:ph type="title"/>
          </p:nvPr>
        </p:nvSpPr>
        <p:spPr>
          <a:xfrm>
            <a:off x="838200" y="365125"/>
            <a:ext cx="10515600" cy="1095527"/>
          </a:xfrm>
        </p:spPr>
        <p:txBody>
          <a:bodyPr>
            <a:normAutofit/>
          </a:bodyPr>
          <a:lstStyle/>
          <a:p>
            <a:r>
              <a:rPr lang="tr-TR" sz="3200" b="1">
                <a:latin typeface="Calibri"/>
                <a:cs typeface="Calibri Light"/>
              </a:rPr>
              <a:t>SAĞLIK POLİTİKASI BELİRLEME SÜRECİ</a:t>
            </a:r>
            <a:br>
              <a:rPr lang="tr-TR" sz="3200" b="1">
                <a:latin typeface="Calibri"/>
                <a:cs typeface="Calibri Light"/>
              </a:rPr>
            </a:br>
            <a:r>
              <a:rPr lang="tr-TR" sz="3200" b="1">
                <a:latin typeface="Calibri"/>
                <a:cs typeface="Calibri Light"/>
              </a:rPr>
              <a:t>1.Gündem Belirleme</a:t>
            </a:r>
            <a:endParaRPr lang="tr-TR" sz="3200" b="1">
              <a:latin typeface="Calibri"/>
            </a:endParaRPr>
          </a:p>
        </p:txBody>
      </p:sp>
      <p:sp>
        <p:nvSpPr>
          <p:cNvPr id="3" name="İçerik Yer Tutucusu 2">
            <a:extLst>
              <a:ext uri="{FF2B5EF4-FFF2-40B4-BE49-F238E27FC236}">
                <a16:creationId xmlns:a16="http://schemas.microsoft.com/office/drawing/2014/main" id="{08CC009F-AEB2-4BE1-B97D-9285133466D2}"/>
              </a:ext>
            </a:extLst>
          </p:cNvPr>
          <p:cNvSpPr>
            <a:spLocks noGrp="1"/>
          </p:cNvSpPr>
          <p:nvPr>
            <p:ph idx="1"/>
          </p:nvPr>
        </p:nvSpPr>
        <p:spPr>
          <a:xfrm>
            <a:off x="838200" y="1466193"/>
            <a:ext cx="10515600" cy="4940807"/>
          </a:xfrm>
        </p:spPr>
        <p:txBody>
          <a:bodyPr vert="horz" lIns="91440" tIns="45720" rIns="91440" bIns="45720" rtlCol="0" anchor="t">
            <a:normAutofit fontScale="85000" lnSpcReduction="20000"/>
          </a:bodyPr>
          <a:lstStyle/>
          <a:p>
            <a:r>
              <a:rPr lang="tr-TR">
                <a:cs typeface="Calibri"/>
              </a:rPr>
              <a:t>Herhangi bir kamu problemi objektif şartlarda hükümetin dikkate değer bulmasını bekleyen mevzulardır.</a:t>
            </a:r>
          </a:p>
          <a:p>
            <a:r>
              <a:rPr lang="tr-TR">
                <a:cs typeface="Calibri"/>
              </a:rPr>
              <a:t>Hükümetler görüşünü ve vizyonunu gözden geçirecek böylece </a:t>
            </a:r>
            <a:r>
              <a:rPr lang="tr-TR" err="1">
                <a:cs typeface="Calibri"/>
              </a:rPr>
              <a:t>mortalite</a:t>
            </a:r>
            <a:r>
              <a:rPr lang="tr-TR">
                <a:cs typeface="Calibri"/>
              </a:rPr>
              <a:t> ve </a:t>
            </a:r>
            <a:r>
              <a:rPr lang="tr-TR" err="1">
                <a:cs typeface="Calibri"/>
              </a:rPr>
              <a:t>morbidite</a:t>
            </a:r>
            <a:r>
              <a:rPr lang="tr-TR">
                <a:cs typeface="Calibri"/>
              </a:rPr>
              <a:t> oranlarına göre yüksek önem arz eden sağlık konuları gündemi oluşturacaktır.</a:t>
            </a:r>
          </a:p>
          <a:p>
            <a:r>
              <a:rPr lang="tr-TR">
                <a:cs typeface="Calibri"/>
              </a:rPr>
              <a:t>Politik gündem, sosyoekonomik şartların uzun vadeli sosyoekonomik değişimlerine etken olmaktadır.</a:t>
            </a:r>
          </a:p>
          <a:p>
            <a:r>
              <a:rPr lang="tr-TR">
                <a:cs typeface="Calibri"/>
              </a:rPr>
              <a:t>Bu bakış açısıyla yaşlı nüfusu fazla olan ülkelerde hükümetler emekli maaşı, sağlık hizmetleri, uzun dönem bakım, ulaşım gibi konulara çözüm bulmak zorundadır.</a:t>
            </a:r>
          </a:p>
          <a:p>
            <a:r>
              <a:rPr lang="tr-TR">
                <a:cs typeface="Calibri"/>
              </a:rPr>
              <a:t>Sosyologlar bir hükümet için problem olarak algılanacak meselenin belirlenmesini sosyal bir süreç olarak görmektedirler. Bu </a:t>
            </a:r>
            <a:r>
              <a:rPr lang="tr-TR" err="1">
                <a:cs typeface="Calibri"/>
              </a:rPr>
              <a:t>perpektifle</a:t>
            </a:r>
            <a:r>
              <a:rPr lang="tr-TR">
                <a:cs typeface="Calibri"/>
              </a:rPr>
              <a:t> problem olarak nitelendirdikleri meseleyi nasıl algıladıkları ve bu meselelere nasıl müdahale ettikleri ideoloji ve varsayımları önem arz eder.</a:t>
            </a:r>
          </a:p>
          <a:p>
            <a:r>
              <a:rPr lang="tr-TR">
                <a:cs typeface="Calibri"/>
              </a:rPr>
              <a:t>Politika yapıcılar politika aktörlerinin, lobilerin etkisiyle toplumun ihtiyaç ve isteklerini göz önünde bulundurarak hani konuların öncelikli olarak ele alınacağına karar vermektedirler.</a:t>
            </a:r>
          </a:p>
        </p:txBody>
      </p:sp>
    </p:spTree>
    <p:extLst>
      <p:ext uri="{BB962C8B-B14F-4D97-AF65-F5344CB8AC3E}">
        <p14:creationId xmlns:p14="http://schemas.microsoft.com/office/powerpoint/2010/main" val="3950186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E72100-17BE-4BCB-AA6C-72BC1B1EB9FF}"/>
              </a:ext>
            </a:extLst>
          </p:cNvPr>
          <p:cNvSpPr>
            <a:spLocks noGrp="1"/>
          </p:cNvSpPr>
          <p:nvPr>
            <p:ph type="title"/>
          </p:nvPr>
        </p:nvSpPr>
        <p:spPr>
          <a:xfrm>
            <a:off x="838200" y="365125"/>
            <a:ext cx="10515600" cy="1210545"/>
          </a:xfrm>
        </p:spPr>
        <p:txBody>
          <a:bodyPr>
            <a:normAutofit/>
          </a:bodyPr>
          <a:lstStyle/>
          <a:p>
            <a:r>
              <a:rPr lang="tr-TR" sz="3200" b="1">
                <a:latin typeface="Calibri"/>
                <a:ea typeface="+mj-lt"/>
                <a:cs typeface="+mj-lt"/>
              </a:rPr>
              <a:t>SAĞLIK POLİTİKASI BELİRLEME SÜRECİ</a:t>
            </a:r>
            <a:br>
              <a:rPr lang="tr-TR" sz="3200" b="1">
                <a:latin typeface="Calibri"/>
                <a:ea typeface="+mj-lt"/>
                <a:cs typeface="+mj-lt"/>
              </a:rPr>
            </a:br>
            <a:r>
              <a:rPr lang="tr-TR" sz="3200" b="1">
                <a:latin typeface="Calibri"/>
                <a:ea typeface="+mj-lt"/>
                <a:cs typeface="+mj-lt"/>
              </a:rPr>
              <a:t>2.Politika Oluşturma</a:t>
            </a:r>
            <a:endParaRPr lang="tr-TR" b="1">
              <a:latin typeface="Calibri"/>
              <a:cs typeface="Calibri"/>
            </a:endParaRPr>
          </a:p>
        </p:txBody>
      </p:sp>
      <p:sp>
        <p:nvSpPr>
          <p:cNvPr id="3" name="İçerik Yer Tutucusu 2">
            <a:extLst>
              <a:ext uri="{FF2B5EF4-FFF2-40B4-BE49-F238E27FC236}">
                <a16:creationId xmlns:a16="http://schemas.microsoft.com/office/drawing/2014/main" id="{52A9295E-08D4-425C-8CFE-85A31CE6EFBC}"/>
              </a:ext>
            </a:extLst>
          </p:cNvPr>
          <p:cNvSpPr>
            <a:spLocks noGrp="1"/>
          </p:cNvSpPr>
          <p:nvPr>
            <p:ph idx="1"/>
          </p:nvPr>
        </p:nvSpPr>
        <p:spPr>
          <a:xfrm>
            <a:off x="838200" y="1710607"/>
            <a:ext cx="10515600" cy="4466356"/>
          </a:xfrm>
        </p:spPr>
        <p:txBody>
          <a:bodyPr vert="horz" lIns="91440" tIns="45720" rIns="91440" bIns="45720" rtlCol="0" anchor="t">
            <a:normAutofit lnSpcReduction="10000"/>
          </a:bodyPr>
          <a:lstStyle/>
          <a:p>
            <a:r>
              <a:rPr lang="tr-TR" dirty="0">
                <a:cs typeface="Calibri"/>
              </a:rPr>
              <a:t>Diğer politika aktörlerini dahil ederek ve çeşitli karar verme stratejilerini kullanarak politika içeriğinin detayları hakkında siyasi otoritenin karar vermesidir.</a:t>
            </a:r>
          </a:p>
          <a:p>
            <a:r>
              <a:rPr lang="tr-TR" dirty="0">
                <a:cs typeface="Calibri"/>
              </a:rPr>
              <a:t>Politika oluşturma gündemdeki problemlerle, amaç ve önceliklerle, alternatif çözüm önerileriyle, maliyet fayda analizleriyle, her alternatifle ilgili negatif ve pozitif dışsallıklarla ilgilenir.</a:t>
            </a:r>
          </a:p>
          <a:p>
            <a:r>
              <a:rPr lang="tr-TR" dirty="0">
                <a:cs typeface="Calibri"/>
              </a:rPr>
              <a:t>Gündemde bulunan problemin formüle edilmesi ve yasalaştırılması görevini üstlenir.</a:t>
            </a:r>
          </a:p>
          <a:p>
            <a:r>
              <a:rPr lang="tr-TR" dirty="0">
                <a:cs typeface="Calibri"/>
              </a:rPr>
              <a:t>Politika oluşturma genellikle hükümet bürokrasisi, meclis komite odaları, özel komisyon toplantıları, politika planlama kuruluşları, çıkar grupların ofisleri tarafından hazırlanır.</a:t>
            </a:r>
          </a:p>
          <a:p>
            <a:endParaRPr lang="tr-TR">
              <a:cs typeface="Calibri"/>
            </a:endParaRPr>
          </a:p>
        </p:txBody>
      </p:sp>
    </p:spTree>
    <p:extLst>
      <p:ext uri="{BB962C8B-B14F-4D97-AF65-F5344CB8AC3E}">
        <p14:creationId xmlns:p14="http://schemas.microsoft.com/office/powerpoint/2010/main" val="857423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69736B-32A5-42ED-87C4-96378827F1A7}"/>
              </a:ext>
            </a:extLst>
          </p:cNvPr>
          <p:cNvSpPr>
            <a:spLocks noGrp="1"/>
          </p:cNvSpPr>
          <p:nvPr>
            <p:ph type="title"/>
          </p:nvPr>
        </p:nvSpPr>
        <p:spPr>
          <a:xfrm>
            <a:off x="838200" y="365125"/>
            <a:ext cx="10515600" cy="836734"/>
          </a:xfrm>
        </p:spPr>
        <p:txBody>
          <a:bodyPr vert="horz" lIns="91440" tIns="45720" rIns="91440" bIns="45720" rtlCol="0" anchor="ctr">
            <a:noAutofit/>
          </a:bodyPr>
          <a:lstStyle/>
          <a:p>
            <a:r>
              <a:rPr lang="tr-TR" sz="3200" b="1">
                <a:latin typeface="Calibri"/>
                <a:ea typeface="+mj-lt"/>
                <a:cs typeface="+mj-lt"/>
              </a:rPr>
              <a:t>SAĞLIK POLİTİKASI BELİRLEME SÜRECİ</a:t>
            </a:r>
            <a:br>
              <a:rPr lang="tr-TR" sz="3200" b="1">
                <a:latin typeface="Calibri"/>
                <a:ea typeface="+mj-lt"/>
                <a:cs typeface="+mj-lt"/>
              </a:rPr>
            </a:br>
            <a:r>
              <a:rPr lang="tr-TR" sz="3200" b="1">
                <a:latin typeface="Calibri"/>
                <a:ea typeface="+mj-lt"/>
                <a:cs typeface="+mj-lt"/>
              </a:rPr>
              <a:t>2.Politika Oluşturma</a:t>
            </a:r>
            <a:endParaRPr lang="tr-TR">
              <a:latin typeface="Calibri"/>
              <a:cs typeface="Calibri"/>
            </a:endParaRPr>
          </a:p>
        </p:txBody>
      </p:sp>
      <p:sp>
        <p:nvSpPr>
          <p:cNvPr id="3" name="İçerik Yer Tutucusu 2">
            <a:extLst>
              <a:ext uri="{FF2B5EF4-FFF2-40B4-BE49-F238E27FC236}">
                <a16:creationId xmlns:a16="http://schemas.microsoft.com/office/drawing/2014/main" id="{E565CFE6-C150-437E-B527-100FBD45EBE2}"/>
              </a:ext>
            </a:extLst>
          </p:cNvPr>
          <p:cNvSpPr>
            <a:spLocks noGrp="1"/>
          </p:cNvSpPr>
          <p:nvPr>
            <p:ph idx="1"/>
          </p:nvPr>
        </p:nvSpPr>
        <p:spPr>
          <a:xfrm>
            <a:off x="838200" y="1408683"/>
            <a:ext cx="10515600" cy="4768280"/>
          </a:xfrm>
        </p:spPr>
        <p:txBody>
          <a:bodyPr vert="horz" lIns="91440" tIns="45720" rIns="91440" bIns="45720" rtlCol="0" anchor="t">
            <a:normAutofit/>
          </a:bodyPr>
          <a:lstStyle/>
          <a:p>
            <a:pPr marL="0" indent="0">
              <a:buNone/>
            </a:pPr>
            <a:r>
              <a:rPr lang="tr-TR" b="1">
                <a:cs typeface="Calibri"/>
              </a:rPr>
              <a:t>  Politika oluşturma sırasında cevap aranan sorular:</a:t>
            </a:r>
            <a:endParaRPr lang="tr-TR">
              <a:cs typeface="Calibri"/>
            </a:endParaRPr>
          </a:p>
          <a:p>
            <a:r>
              <a:rPr lang="tr-TR">
                <a:cs typeface="Calibri"/>
              </a:rPr>
              <a:t>Bu problemi ele almaya dönük plan nedir?</a:t>
            </a:r>
          </a:p>
          <a:p>
            <a:r>
              <a:rPr lang="tr-TR">
                <a:cs typeface="Calibri"/>
              </a:rPr>
              <a:t>Hedefler ve öncelikler nelerdir?</a:t>
            </a:r>
          </a:p>
          <a:p>
            <a:r>
              <a:rPr lang="tr-TR">
                <a:cs typeface="Calibri"/>
              </a:rPr>
              <a:t>Bu hedeflere ulaşmak için ne gibi alternatifle mevcuttur?</a:t>
            </a:r>
          </a:p>
          <a:p>
            <a:r>
              <a:rPr lang="tr-TR">
                <a:cs typeface="Calibri"/>
              </a:rPr>
              <a:t>Her bir alternatifin faydası ve maliyeti nedir?</a:t>
            </a:r>
          </a:p>
          <a:p>
            <a:r>
              <a:rPr lang="tr-TR">
                <a:cs typeface="Calibri"/>
              </a:rPr>
              <a:t>Her bir alternatifle ilgili olarak ne gibi negatif ve pozitif dışsallık vardır?</a:t>
            </a:r>
          </a:p>
          <a:p>
            <a:pPr marL="0" indent="0">
              <a:buNone/>
            </a:pPr>
            <a:endParaRPr lang="tr-TR" b="1">
              <a:cs typeface="Calibri"/>
            </a:endParaRPr>
          </a:p>
          <a:p>
            <a:endParaRPr lang="tr-TR" b="1">
              <a:cs typeface="Calibri"/>
            </a:endParaRPr>
          </a:p>
        </p:txBody>
      </p:sp>
    </p:spTree>
    <p:extLst>
      <p:ext uri="{BB962C8B-B14F-4D97-AF65-F5344CB8AC3E}">
        <p14:creationId xmlns:p14="http://schemas.microsoft.com/office/powerpoint/2010/main" val="4037540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878661-DD23-4C6A-92F5-3CACD1D14F6F}"/>
              </a:ext>
            </a:extLst>
          </p:cNvPr>
          <p:cNvSpPr>
            <a:spLocks noGrp="1"/>
          </p:cNvSpPr>
          <p:nvPr>
            <p:ph type="title"/>
          </p:nvPr>
        </p:nvSpPr>
        <p:spPr/>
        <p:txBody>
          <a:bodyPr/>
          <a:lstStyle/>
          <a:p>
            <a:r>
              <a:rPr lang="tr-TR" sz="3200" b="1">
                <a:latin typeface="Calibri"/>
                <a:ea typeface="+mj-lt"/>
                <a:cs typeface="+mj-lt"/>
              </a:rPr>
              <a:t>SAĞLIK POLİTİKASI BELİRLEME SÜRECİ</a:t>
            </a:r>
            <a:br>
              <a:rPr lang="tr-TR" sz="3200" b="1">
                <a:latin typeface="Calibri"/>
                <a:ea typeface="+mj-lt"/>
                <a:cs typeface="+mj-lt"/>
              </a:rPr>
            </a:br>
            <a:r>
              <a:rPr lang="tr-TR" sz="3200" b="1">
                <a:latin typeface="Calibri"/>
                <a:ea typeface="+mj-lt"/>
                <a:cs typeface="+mj-lt"/>
              </a:rPr>
              <a:t>2.Politika Oluşturma</a:t>
            </a:r>
            <a:endParaRPr lang="tr-TR" sz="3200">
              <a:latin typeface="Calibri Light" panose="020F0302020204030204"/>
              <a:cs typeface="Calibri Light" panose="020F0302020204030204"/>
            </a:endParaRPr>
          </a:p>
        </p:txBody>
      </p:sp>
      <p:sp>
        <p:nvSpPr>
          <p:cNvPr id="3" name="İçerik Yer Tutucusu 2">
            <a:extLst>
              <a:ext uri="{FF2B5EF4-FFF2-40B4-BE49-F238E27FC236}">
                <a16:creationId xmlns:a16="http://schemas.microsoft.com/office/drawing/2014/main" id="{155F4A00-E20A-4A50-9482-5B555E4FB2D0}"/>
              </a:ext>
            </a:extLst>
          </p:cNvPr>
          <p:cNvSpPr>
            <a:spLocks noGrp="1"/>
          </p:cNvSpPr>
          <p:nvPr>
            <p:ph idx="1"/>
          </p:nvPr>
        </p:nvSpPr>
        <p:spPr/>
        <p:txBody>
          <a:bodyPr vert="horz" lIns="91440" tIns="45720" rIns="91440" bIns="45720" rtlCol="0" anchor="t">
            <a:normAutofit fontScale="92500" lnSpcReduction="20000"/>
          </a:bodyPr>
          <a:lstStyle/>
          <a:p>
            <a:r>
              <a:rPr lang="tr-TR">
                <a:cs typeface="Calibri"/>
              </a:rPr>
              <a:t>Politika sürecine sahil olanlar bir problemi tespit ederek tanımlama yapar, bunu takiben problem politika gündemine taşınır. Bu aşamada bir dizi alternatif formüle edilir.</a:t>
            </a:r>
          </a:p>
          <a:p>
            <a:r>
              <a:rPr lang="tr-TR">
                <a:cs typeface="Calibri"/>
              </a:rPr>
              <a:t>Her bir alternatif için yasama ve düzenleme faaliyetleri tasarlanır. Tasarlanan her bir faaliyetin kime nasıl etki edeceği ve faaliyet etkisinin ne zaman görüleceği hesaplanır.</a:t>
            </a:r>
          </a:p>
          <a:p>
            <a:r>
              <a:rPr lang="tr-TR">
                <a:cs typeface="Calibri"/>
              </a:rPr>
              <a:t>Yürütme organı olarak Sağlık Bakanlığı gündemdeki sağlık problemlerinin çözümü için en uygun yöntemleri araştırarak bulur ve sonra formüle edilmesi için bürokratlar ve uzmanlardan bilgi alarak hazırlanan politika taslakları resmiyet kazanması ve kanunlaşması amacıyla yasama organı olan TBMM ye sunar. Oluşturulan bu politika taslakları yasa yapıcılar tarafından kanunlaştırılır. Aynı zamanda yasa yapıcılar politika taslaklarını askıya alabilir ya da gündemden tamamen düşürebilir.</a:t>
            </a:r>
          </a:p>
        </p:txBody>
      </p:sp>
    </p:spTree>
    <p:extLst>
      <p:ext uri="{BB962C8B-B14F-4D97-AF65-F5344CB8AC3E}">
        <p14:creationId xmlns:p14="http://schemas.microsoft.com/office/powerpoint/2010/main" val="607833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8A07B1-B5DD-4B5B-8BFA-6CA5B067E2F3}"/>
              </a:ext>
            </a:extLst>
          </p:cNvPr>
          <p:cNvSpPr>
            <a:spLocks noGrp="1"/>
          </p:cNvSpPr>
          <p:nvPr>
            <p:ph type="title"/>
          </p:nvPr>
        </p:nvSpPr>
        <p:spPr>
          <a:xfrm>
            <a:off x="838200" y="365125"/>
            <a:ext cx="10515600" cy="836733"/>
          </a:xfrm>
        </p:spPr>
        <p:txBody>
          <a:bodyPr>
            <a:normAutofit fontScale="90000"/>
          </a:bodyPr>
          <a:lstStyle/>
          <a:p>
            <a:r>
              <a:rPr lang="tr-TR" sz="3200" b="1">
                <a:latin typeface="Calibri"/>
                <a:ea typeface="+mj-lt"/>
                <a:cs typeface="+mj-lt"/>
              </a:rPr>
              <a:t>SAĞLIK POLİTİKASI BELİRLEME SÜRECİ</a:t>
            </a:r>
            <a:br>
              <a:rPr lang="tr-TR" sz="3200" b="1">
                <a:latin typeface="Calibri"/>
                <a:ea typeface="+mj-lt"/>
                <a:cs typeface="+mj-lt"/>
              </a:rPr>
            </a:br>
            <a:r>
              <a:rPr lang="tr-TR" sz="3200" b="1">
                <a:latin typeface="Calibri"/>
                <a:ea typeface="+mj-lt"/>
                <a:cs typeface="+mj-lt"/>
              </a:rPr>
              <a:t>3.Politika Uygulama</a:t>
            </a:r>
          </a:p>
        </p:txBody>
      </p:sp>
      <p:sp>
        <p:nvSpPr>
          <p:cNvPr id="3" name="İçerik Yer Tutucusu 2">
            <a:extLst>
              <a:ext uri="{FF2B5EF4-FFF2-40B4-BE49-F238E27FC236}">
                <a16:creationId xmlns:a16="http://schemas.microsoft.com/office/drawing/2014/main" id="{EDEAFC4B-8E2A-4AAF-8BBC-0237E17308BC}"/>
              </a:ext>
            </a:extLst>
          </p:cNvPr>
          <p:cNvSpPr>
            <a:spLocks noGrp="1"/>
          </p:cNvSpPr>
          <p:nvPr>
            <p:ph idx="1"/>
          </p:nvPr>
        </p:nvSpPr>
        <p:spPr>
          <a:xfrm>
            <a:off x="838200" y="1207399"/>
            <a:ext cx="10515600" cy="5530280"/>
          </a:xfrm>
        </p:spPr>
        <p:txBody>
          <a:bodyPr vert="horz" lIns="91440" tIns="45720" rIns="91440" bIns="45720" rtlCol="0" anchor="t">
            <a:normAutofit lnSpcReduction="10000"/>
          </a:bodyPr>
          <a:lstStyle/>
          <a:p>
            <a:r>
              <a:rPr lang="tr-TR">
                <a:cs typeface="Calibri"/>
              </a:rPr>
              <a:t>Kamu politikası uygulama süreci bürokratik işlemler, kamusal harcamalar, idari düzenlemeler ve yürütmenin diğer faaliyetlerini içeren kamu politika sürecinin ayrı bir aşaması olarak tanımlanmaktadır.</a:t>
            </a:r>
          </a:p>
          <a:p>
            <a:r>
              <a:rPr lang="tr-TR">
                <a:cs typeface="Calibri"/>
              </a:rPr>
              <a:t>Politika beklentileri ve algılanan sonuçlar arasında ne olduğu olarak da tanımlanmaktadır. </a:t>
            </a:r>
          </a:p>
          <a:p>
            <a:r>
              <a:rPr lang="tr-TR">
                <a:cs typeface="Calibri"/>
              </a:rPr>
              <a:t>5 alt başlık altında toplanmıştır:</a:t>
            </a:r>
          </a:p>
          <a:p>
            <a:pPr marL="0" indent="0">
              <a:buNone/>
            </a:pPr>
            <a:r>
              <a:rPr lang="tr-TR" b="1">
                <a:cs typeface="Calibri"/>
              </a:rPr>
              <a:t>1. Yukarıdan aşağıya yaklaşımlar</a:t>
            </a:r>
          </a:p>
          <a:p>
            <a:pPr marL="0" indent="0">
              <a:buNone/>
            </a:pPr>
            <a:r>
              <a:rPr lang="tr-TR" b="1">
                <a:cs typeface="Calibri"/>
              </a:rPr>
              <a:t>2. Aşağıdan yukarıya yaklaşımlar</a:t>
            </a:r>
          </a:p>
          <a:p>
            <a:pPr marL="0" indent="0">
              <a:buNone/>
            </a:pPr>
            <a:r>
              <a:rPr lang="tr-TR" b="1">
                <a:cs typeface="Calibri"/>
              </a:rPr>
              <a:t>3. Melez yaklaşım</a:t>
            </a:r>
          </a:p>
          <a:p>
            <a:pPr marL="0" indent="0">
              <a:buNone/>
            </a:pPr>
            <a:r>
              <a:rPr lang="tr-TR" b="1">
                <a:cs typeface="Calibri"/>
              </a:rPr>
              <a:t>4. Ajan- vekil teorisi</a:t>
            </a:r>
          </a:p>
          <a:p>
            <a:pPr marL="0" indent="0">
              <a:buNone/>
            </a:pPr>
            <a:r>
              <a:rPr lang="tr-TR" b="1">
                <a:cs typeface="Calibri"/>
              </a:rPr>
              <a:t>5. Savunuculuk koalisyon çerçevesi</a:t>
            </a:r>
          </a:p>
        </p:txBody>
      </p:sp>
    </p:spTree>
    <p:extLst>
      <p:ext uri="{BB962C8B-B14F-4D97-AF65-F5344CB8AC3E}">
        <p14:creationId xmlns:p14="http://schemas.microsoft.com/office/powerpoint/2010/main" val="2262071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A90198-9E06-473A-AD8C-6A6E953C3767}"/>
              </a:ext>
            </a:extLst>
          </p:cNvPr>
          <p:cNvSpPr>
            <a:spLocks noGrp="1"/>
          </p:cNvSpPr>
          <p:nvPr>
            <p:ph type="title"/>
          </p:nvPr>
        </p:nvSpPr>
        <p:spPr>
          <a:xfrm>
            <a:off x="838200" y="278861"/>
            <a:ext cx="10515600" cy="1325563"/>
          </a:xfrm>
        </p:spPr>
        <p:txBody>
          <a:bodyPr vert="horz" lIns="91440" tIns="45720" rIns="91440" bIns="45720" rtlCol="0" anchor="ctr">
            <a:noAutofit/>
          </a:bodyPr>
          <a:lstStyle/>
          <a:p>
            <a:r>
              <a:rPr lang="tr-TR" sz="3200" b="1">
                <a:latin typeface="Calibri"/>
                <a:ea typeface="+mj-lt"/>
                <a:cs typeface="+mj-lt"/>
              </a:rPr>
              <a:t>SAĞLIK POLİTİKASI BELİRLEME SÜRECİ</a:t>
            </a:r>
            <a:br>
              <a:rPr lang="tr-TR" sz="3200" b="1">
                <a:latin typeface="Calibri"/>
                <a:ea typeface="+mj-lt"/>
                <a:cs typeface="+mj-lt"/>
              </a:rPr>
            </a:br>
            <a:r>
              <a:rPr lang="tr-TR" sz="3200" b="1">
                <a:latin typeface="Calibri"/>
                <a:ea typeface="+mj-lt"/>
                <a:cs typeface="+mj-lt"/>
              </a:rPr>
              <a:t>3.Politika Uygulama</a:t>
            </a:r>
            <a:br>
              <a:rPr lang="tr-TR" sz="3200" b="1">
                <a:latin typeface="Calibri"/>
                <a:ea typeface="+mj-lt"/>
                <a:cs typeface="+mj-lt"/>
              </a:rPr>
            </a:br>
            <a:r>
              <a:rPr lang="tr-TR" sz="3200" b="1">
                <a:latin typeface="Calibri"/>
                <a:ea typeface="+mj-lt"/>
                <a:cs typeface="+mj-lt"/>
              </a:rPr>
              <a:t>3.1. Yukarıdan Aşağıya Yaklaşımlar</a:t>
            </a:r>
          </a:p>
        </p:txBody>
      </p:sp>
      <p:sp>
        <p:nvSpPr>
          <p:cNvPr id="3" name="İçerik Yer Tutucusu 2">
            <a:extLst>
              <a:ext uri="{FF2B5EF4-FFF2-40B4-BE49-F238E27FC236}">
                <a16:creationId xmlns:a16="http://schemas.microsoft.com/office/drawing/2014/main" id="{3E848CAF-D1EC-4E4C-9564-52C9DC04AF11}"/>
              </a:ext>
            </a:extLst>
          </p:cNvPr>
          <p:cNvSpPr>
            <a:spLocks noGrp="1"/>
          </p:cNvSpPr>
          <p:nvPr>
            <p:ph idx="1"/>
          </p:nvPr>
        </p:nvSpPr>
        <p:spPr>
          <a:xfrm>
            <a:off x="838200" y="1854380"/>
            <a:ext cx="10515600" cy="4710771"/>
          </a:xfrm>
        </p:spPr>
        <p:txBody>
          <a:bodyPr vert="horz" lIns="91440" tIns="45720" rIns="91440" bIns="45720" rtlCol="0" anchor="t">
            <a:normAutofit fontScale="92500" lnSpcReduction="20000"/>
          </a:bodyPr>
          <a:lstStyle/>
          <a:p>
            <a:r>
              <a:rPr lang="tr-TR">
                <a:cs typeface="Calibri"/>
              </a:rPr>
              <a:t>Politika uygulama ve politika icra etme arasında net bir ayrımın olduğu bir dizi doğrusal faaliyetler dizisi olarak gören ve politika sürecinin tümünü kapsayan rasyonel model ile yakından ilişkilidir.</a:t>
            </a:r>
          </a:p>
          <a:p>
            <a:r>
              <a:rPr lang="tr-TR">
                <a:cs typeface="Calibri"/>
              </a:rPr>
              <a:t>Politika uygulama merkezi hükümet tarafından başlatılır. Hiyerarşik yapı içerisinde daha aşağıda yer alan kurum ve kuruluşlar aracılığıyla faaliyetler hayata geçirilir.</a:t>
            </a:r>
          </a:p>
          <a:p>
            <a:r>
              <a:rPr lang="tr-TR">
                <a:cs typeface="Calibri"/>
              </a:rPr>
              <a:t>Yukarıdan aşağıya yaklaşım istek ile gerçek arasındaki boşluğu kapatmak için devreye girmesi gereken sistemlerin neler olduğuna dair politikacılara aktarmak amacıyla uygulama eksikliğini gidermek amacıyla yapılan ilk çalışmalardan geliştirilmiştir. </a:t>
            </a:r>
          </a:p>
          <a:p>
            <a:r>
              <a:rPr lang="tr-TR">
                <a:cs typeface="Calibri"/>
              </a:rPr>
              <a:t>Bu çalışmalar deneyseldir ancak kuralcı sonuçlara sahip olmuştur. Etkili uygulamanın kilit noktası hedefler belirlemek ve bu hedeflere ulaşmak için tasarlanan ardışık eylemler arasındaki </a:t>
            </a:r>
            <a:r>
              <a:rPr lang="tr-TR" err="1">
                <a:cs typeface="Calibri"/>
              </a:rPr>
              <a:t>nedensel</a:t>
            </a:r>
            <a:r>
              <a:rPr lang="tr-TR">
                <a:cs typeface="Calibri"/>
              </a:rPr>
              <a:t> bağların açık ve sağlam olduğu bir sistem tasarlama kabiliyetini sağlamaktadır. </a:t>
            </a:r>
          </a:p>
        </p:txBody>
      </p:sp>
    </p:spTree>
    <p:extLst>
      <p:ext uri="{BB962C8B-B14F-4D97-AF65-F5344CB8AC3E}">
        <p14:creationId xmlns:p14="http://schemas.microsoft.com/office/powerpoint/2010/main" val="1485038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FB6DED-F92B-4508-AA02-A0B18BFA143A}"/>
              </a:ext>
            </a:extLst>
          </p:cNvPr>
          <p:cNvSpPr>
            <a:spLocks noGrp="1"/>
          </p:cNvSpPr>
          <p:nvPr>
            <p:ph type="title"/>
          </p:nvPr>
        </p:nvSpPr>
        <p:spPr>
          <a:xfrm>
            <a:off x="737558" y="681426"/>
            <a:ext cx="10515600" cy="951752"/>
          </a:xfrm>
        </p:spPr>
        <p:txBody>
          <a:bodyPr vert="horz" lIns="91440" tIns="45720" rIns="91440" bIns="45720" rtlCol="0" anchor="ctr">
            <a:noAutofit/>
          </a:bodyPr>
          <a:lstStyle/>
          <a:p>
            <a:r>
              <a:rPr lang="tr-TR" sz="3200" b="1">
                <a:latin typeface="Calibri"/>
                <a:ea typeface="+mj-lt"/>
                <a:cs typeface="+mj-lt"/>
              </a:rPr>
              <a:t>SAĞLIK POLİTİKASI BELİRLEME SÜRECİ</a:t>
            </a:r>
            <a:br>
              <a:rPr lang="tr-TR" sz="3200" b="1">
                <a:latin typeface="Calibri"/>
                <a:ea typeface="+mj-lt"/>
                <a:cs typeface="+mj-lt"/>
              </a:rPr>
            </a:br>
            <a:r>
              <a:rPr lang="tr-TR" sz="3200" b="1">
                <a:latin typeface="Calibri"/>
                <a:ea typeface="+mj-lt"/>
                <a:cs typeface="+mj-lt"/>
              </a:rPr>
              <a:t>3.Politika Uygulama</a:t>
            </a:r>
            <a:br>
              <a:rPr lang="tr-TR" sz="3200" b="1">
                <a:latin typeface="Calibri"/>
                <a:ea typeface="+mj-lt"/>
                <a:cs typeface="+mj-lt"/>
              </a:rPr>
            </a:br>
            <a:r>
              <a:rPr lang="tr-TR" sz="3200" b="1">
                <a:latin typeface="Calibri"/>
                <a:ea typeface="+mj-lt"/>
                <a:cs typeface="+mj-lt"/>
              </a:rPr>
              <a:t>3.2. Aşağıdan Yukarıya Yaklaşımlar</a:t>
            </a:r>
            <a:endParaRPr lang="tr-TR" sz="3200">
              <a:latin typeface="Calibri"/>
              <a:ea typeface="+mj-lt"/>
              <a:cs typeface="+mj-lt"/>
            </a:endParaRPr>
          </a:p>
          <a:p>
            <a:endParaRPr lang="tr-TR">
              <a:cs typeface="Calibri Light"/>
            </a:endParaRPr>
          </a:p>
        </p:txBody>
      </p:sp>
      <p:sp>
        <p:nvSpPr>
          <p:cNvPr id="3" name="İçerik Yer Tutucusu 2">
            <a:extLst>
              <a:ext uri="{FF2B5EF4-FFF2-40B4-BE49-F238E27FC236}">
                <a16:creationId xmlns:a16="http://schemas.microsoft.com/office/drawing/2014/main" id="{26722F45-0A1F-4494-9079-90C30AC503FA}"/>
              </a:ext>
            </a:extLst>
          </p:cNvPr>
          <p:cNvSpPr>
            <a:spLocks noGrp="1"/>
          </p:cNvSpPr>
          <p:nvPr>
            <p:ph idx="1"/>
          </p:nvPr>
        </p:nvSpPr>
        <p:spPr>
          <a:xfrm>
            <a:off x="838200" y="1825625"/>
            <a:ext cx="10515600" cy="4710771"/>
          </a:xfrm>
        </p:spPr>
        <p:txBody>
          <a:bodyPr vert="horz" lIns="91440" tIns="45720" rIns="91440" bIns="45720" rtlCol="0" anchor="t">
            <a:normAutofit lnSpcReduction="10000"/>
          </a:bodyPr>
          <a:lstStyle/>
          <a:p>
            <a:r>
              <a:rPr lang="tr-TR" dirty="0">
                <a:cs typeface="Calibri"/>
              </a:rPr>
              <a:t>Bu görüşe göre politika uygulayıcılar, sistemde daha yüksek kademede olanları bilgilendiren, karmaşık süreç içerisinde önemli bir işlev üstlenen aktif katılımcılar olarak yer almaktadır. </a:t>
            </a:r>
          </a:p>
          <a:p>
            <a:r>
              <a:rPr lang="tr-TR" dirty="0">
                <a:cs typeface="Calibri"/>
              </a:rPr>
              <a:t>Merkezi hükümetin hiyerarşik rehberliğini reddeden ve alt birimlerde görev alan uygulayıcıların inisiyatif kullanmaları ayrıcalığına dayanmaktadır.</a:t>
            </a:r>
          </a:p>
          <a:p>
            <a:r>
              <a:rPr lang="tr-TR" dirty="0">
                <a:cs typeface="Calibri"/>
              </a:rPr>
              <a:t>İçlerinde öğretmen, sosyal işçiler, ön büro personeli, yerel devlet çalışanı, doktor, hemşirelerin yer aldığı yapılan bir araştırmada hastaları veya müşterileri ile ilgilenirken takdir kullanma yetkisine sahip oldukları, merkezi politikanın diktelerine inandıkları ve politikayı yeniden şekillendirmeyi sağlayan yüksek sağ duyuya sahip oldukları belirtilmiştir. (Buse </a:t>
            </a:r>
            <a:r>
              <a:rPr lang="tr-TR" dirty="0" err="1">
                <a:cs typeface="Calibri"/>
              </a:rPr>
              <a:t>vd</a:t>
            </a:r>
            <a:r>
              <a:rPr lang="tr-TR" dirty="0">
                <a:cs typeface="Calibri"/>
              </a:rPr>
              <a:t>, 2005)</a:t>
            </a:r>
          </a:p>
        </p:txBody>
      </p:sp>
    </p:spTree>
    <p:extLst>
      <p:ext uri="{BB962C8B-B14F-4D97-AF65-F5344CB8AC3E}">
        <p14:creationId xmlns:p14="http://schemas.microsoft.com/office/powerpoint/2010/main" val="2296157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AD8CC1-ACBF-4E95-AB49-8E0FF78FC427}"/>
              </a:ext>
            </a:extLst>
          </p:cNvPr>
          <p:cNvSpPr>
            <a:spLocks noGrp="1"/>
          </p:cNvSpPr>
          <p:nvPr>
            <p:ph type="title"/>
          </p:nvPr>
        </p:nvSpPr>
        <p:spPr/>
        <p:txBody>
          <a:bodyPr vert="horz" lIns="91440" tIns="45720" rIns="91440" bIns="45720" rtlCol="0" anchor="ctr">
            <a:noAutofit/>
          </a:bodyPr>
          <a:lstStyle/>
          <a:p>
            <a:r>
              <a:rPr lang="tr-TR" sz="3200" b="1">
                <a:latin typeface="Calibri"/>
                <a:ea typeface="+mj-lt"/>
                <a:cs typeface="+mj-lt"/>
              </a:rPr>
              <a:t>SAĞLIK POLİTİKASI BELİRLEME SÜRECİ</a:t>
            </a:r>
            <a:br>
              <a:rPr lang="tr-TR" sz="3200" b="1">
                <a:latin typeface="Calibri"/>
                <a:ea typeface="+mj-lt"/>
                <a:cs typeface="+mj-lt"/>
              </a:rPr>
            </a:br>
            <a:r>
              <a:rPr lang="tr-TR" sz="3200" b="1">
                <a:latin typeface="Calibri"/>
                <a:ea typeface="+mj-lt"/>
                <a:cs typeface="+mj-lt"/>
              </a:rPr>
              <a:t>3.Politika Uygulama</a:t>
            </a:r>
            <a:br>
              <a:rPr lang="tr-TR" sz="3200" b="1">
                <a:latin typeface="Calibri"/>
                <a:ea typeface="+mj-lt"/>
                <a:cs typeface="+mj-lt"/>
              </a:rPr>
            </a:br>
            <a:r>
              <a:rPr lang="tr-TR" sz="3200" b="1">
                <a:latin typeface="Calibri"/>
                <a:ea typeface="+mj-lt"/>
                <a:cs typeface="+mj-lt"/>
              </a:rPr>
              <a:t>3.3. Melez Yaklaşımlar</a:t>
            </a:r>
            <a:endParaRPr lang="tr-TR" sz="3200">
              <a:latin typeface="Calibri"/>
            </a:endParaRPr>
          </a:p>
        </p:txBody>
      </p:sp>
      <p:sp>
        <p:nvSpPr>
          <p:cNvPr id="3" name="İçerik Yer Tutucusu 2">
            <a:extLst>
              <a:ext uri="{FF2B5EF4-FFF2-40B4-BE49-F238E27FC236}">
                <a16:creationId xmlns:a16="http://schemas.microsoft.com/office/drawing/2014/main" id="{30B642A7-FD80-4BC4-83CB-191F37E1144E}"/>
              </a:ext>
            </a:extLst>
          </p:cNvPr>
          <p:cNvSpPr>
            <a:spLocks noGrp="1"/>
          </p:cNvSpPr>
          <p:nvPr>
            <p:ph idx="1"/>
          </p:nvPr>
        </p:nvSpPr>
        <p:spPr>
          <a:xfrm>
            <a:off x="838200" y="1825625"/>
            <a:ext cx="10515600" cy="4566998"/>
          </a:xfrm>
        </p:spPr>
        <p:txBody>
          <a:bodyPr vert="horz" lIns="91440" tIns="45720" rIns="91440" bIns="45720" rtlCol="0" anchor="t">
            <a:normAutofit/>
          </a:bodyPr>
          <a:lstStyle/>
          <a:p>
            <a:r>
              <a:rPr lang="tr-TR">
                <a:cs typeface="Calibri"/>
              </a:rPr>
              <a:t>Politika uygulama sürecinde melez yaklaşım, merkezden alt ve yerel birimlere doğru ya da her iki tarafın ortak kararları doğrultusunda harekete geçtikleri ya da bilinçli olarak sessiz kaldıkları bir dönemi kapsamaktadır.</a:t>
            </a:r>
            <a:endParaRPr lang="tr-TR"/>
          </a:p>
          <a:p>
            <a:r>
              <a:rPr lang="tr-TR">
                <a:cs typeface="Calibri"/>
              </a:rPr>
              <a:t>Bu yaklaşımla birinci ve ikinci yaklaşım bir araya getirilmeye çalışılmış ve iki yaklaşımın da olumsuz yönleri giderilmeye çalışılmıştır.</a:t>
            </a:r>
          </a:p>
          <a:p>
            <a:pPr marL="0" indent="0">
              <a:buNone/>
            </a:pPr>
            <a:endParaRPr lang="tr-TR">
              <a:cs typeface="Calibri"/>
            </a:endParaRPr>
          </a:p>
        </p:txBody>
      </p:sp>
    </p:spTree>
    <p:extLst>
      <p:ext uri="{BB962C8B-B14F-4D97-AF65-F5344CB8AC3E}">
        <p14:creationId xmlns:p14="http://schemas.microsoft.com/office/powerpoint/2010/main" val="723470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CD0E15-374A-4853-814D-CC4986ECE176}"/>
              </a:ext>
            </a:extLst>
          </p:cNvPr>
          <p:cNvSpPr>
            <a:spLocks noGrp="1"/>
          </p:cNvSpPr>
          <p:nvPr>
            <p:ph type="title"/>
          </p:nvPr>
        </p:nvSpPr>
        <p:spPr/>
        <p:txBody>
          <a:bodyPr vert="horz" lIns="91440" tIns="45720" rIns="91440" bIns="45720" rtlCol="0" anchor="ctr">
            <a:noAutofit/>
          </a:bodyPr>
          <a:lstStyle/>
          <a:p>
            <a:r>
              <a:rPr lang="tr-TR" sz="3200" b="1">
                <a:latin typeface="Calibri"/>
                <a:ea typeface="+mj-lt"/>
                <a:cs typeface="+mj-lt"/>
              </a:rPr>
              <a:t>SAĞLIK POLİTİKASI BELİRLEME SÜRECİ</a:t>
            </a:r>
            <a:br>
              <a:rPr lang="tr-TR" sz="3200" b="1">
                <a:latin typeface="Calibri"/>
                <a:ea typeface="+mj-lt"/>
                <a:cs typeface="+mj-lt"/>
              </a:rPr>
            </a:br>
            <a:r>
              <a:rPr lang="tr-TR" sz="3200" b="1">
                <a:latin typeface="Calibri"/>
                <a:ea typeface="+mj-lt"/>
                <a:cs typeface="+mj-lt"/>
              </a:rPr>
              <a:t>3.Politika Uygulama</a:t>
            </a:r>
            <a:br>
              <a:rPr lang="tr-TR" sz="3200" b="1">
                <a:latin typeface="Calibri"/>
                <a:ea typeface="+mj-lt"/>
                <a:cs typeface="+mj-lt"/>
              </a:rPr>
            </a:br>
            <a:r>
              <a:rPr lang="tr-TR" sz="3200" b="1">
                <a:latin typeface="Calibri"/>
                <a:ea typeface="+mj-lt"/>
                <a:cs typeface="+mj-lt"/>
              </a:rPr>
              <a:t>3.4. Ajan Vekil Teorisi</a:t>
            </a:r>
            <a:endParaRPr lang="tr-TR" sz="3200">
              <a:latin typeface="Calibri"/>
              <a:cs typeface="Calibri"/>
            </a:endParaRPr>
          </a:p>
        </p:txBody>
      </p:sp>
      <p:sp>
        <p:nvSpPr>
          <p:cNvPr id="3" name="İçerik Yer Tutucusu 2">
            <a:extLst>
              <a:ext uri="{FF2B5EF4-FFF2-40B4-BE49-F238E27FC236}">
                <a16:creationId xmlns:a16="http://schemas.microsoft.com/office/drawing/2014/main" id="{E163291E-FE1F-4C65-A0BA-763AE9A0C443}"/>
              </a:ext>
            </a:extLst>
          </p:cNvPr>
          <p:cNvSpPr>
            <a:spLocks noGrp="1"/>
          </p:cNvSpPr>
          <p:nvPr>
            <p:ph idx="1"/>
          </p:nvPr>
        </p:nvSpPr>
        <p:spPr>
          <a:xfrm>
            <a:off x="838200" y="1825625"/>
            <a:ext cx="10515600" cy="4983941"/>
          </a:xfrm>
        </p:spPr>
        <p:txBody>
          <a:bodyPr vert="horz" lIns="91440" tIns="45720" rIns="91440" bIns="45720" rtlCol="0" anchor="t">
            <a:normAutofit fontScale="92500" lnSpcReduction="20000"/>
          </a:bodyPr>
          <a:lstStyle/>
          <a:p>
            <a:r>
              <a:rPr lang="tr-TR">
                <a:cs typeface="Calibri"/>
              </a:rPr>
              <a:t>İşveren bakış açısına göre yarı optimal politika uygulama karar mekanizmalarının çalışanlarına (Sağlık Bakanlığında memurlar) ve dolaylı olarak ve eksik bir şekilde kontrol ettikleri </a:t>
            </a:r>
            <a:r>
              <a:rPr lang="tr-TR">
                <a:ea typeface="+mn-lt"/>
                <a:cs typeface="+mn-lt"/>
              </a:rPr>
              <a:t>izlenmesi zor olan acenteler sağlık sektörü yöneticileri, hekimler, eczacılar, hemşireler) politikalarını uygulamak için sorumluluk vermek zorunda olduğu modern hükümet kurumlarının yapısının sonucudur.</a:t>
            </a:r>
          </a:p>
          <a:p>
            <a:r>
              <a:rPr lang="tr-TR">
                <a:cs typeface="Calibri"/>
              </a:rPr>
              <a:t>Bu acenteler siyasi işverenler adına nasıl hareket ettikleri konusunda yetki sahibidirler. Ve kendilerini işverenlerin isteklerini gerçeğe dönüştürüyor olmak zorunda olarak görmezler.</a:t>
            </a:r>
          </a:p>
          <a:p>
            <a:r>
              <a:rPr lang="tr-TR">
                <a:cs typeface="Calibri"/>
              </a:rPr>
              <a:t>Politikacılar için asıl sorun her düzeyde hizmet sunması gereken görevli ve  kişilerin uyum sağlamasıdır.</a:t>
            </a:r>
          </a:p>
          <a:p>
            <a:r>
              <a:rPr lang="tr-TR">
                <a:cs typeface="Calibri"/>
              </a:rPr>
              <a:t>Hiyerarşi düzeyleri fazlalaştıkça işveren-acente ilişkileri yoğunlaşır ve uygulama sürecinin kontrolü karmaşıklaşır. Politika probleminin doğası, problemi çevreleyen durum ve şartlar ile politikanın uygulanması için gereken sistemin organizasyonu, işveren-acente teorisinin karmaşıklığını ve takdir yetkisini etkiler.</a:t>
            </a:r>
            <a:endParaRPr lang="tr-TR"/>
          </a:p>
        </p:txBody>
      </p:sp>
    </p:spTree>
    <p:extLst>
      <p:ext uri="{BB962C8B-B14F-4D97-AF65-F5344CB8AC3E}">
        <p14:creationId xmlns:p14="http://schemas.microsoft.com/office/powerpoint/2010/main" val="1334205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D878E8-D019-472E-B7F2-830DD3CC2DF2}"/>
              </a:ext>
            </a:extLst>
          </p:cNvPr>
          <p:cNvSpPr>
            <a:spLocks noGrp="1"/>
          </p:cNvSpPr>
          <p:nvPr>
            <p:ph type="title"/>
          </p:nvPr>
        </p:nvSpPr>
        <p:spPr/>
        <p:txBody>
          <a:bodyPr vert="horz" lIns="91440" tIns="45720" rIns="91440" bIns="45720" rtlCol="0" anchor="ctr">
            <a:noAutofit/>
          </a:bodyPr>
          <a:lstStyle/>
          <a:p>
            <a:r>
              <a:rPr lang="tr-TR" sz="3200" b="1">
                <a:latin typeface="Calibri"/>
                <a:ea typeface="+mj-lt"/>
                <a:cs typeface="+mj-lt"/>
              </a:rPr>
              <a:t>SAĞLIK POLİTİKASI BELİRLEME SÜRECİ</a:t>
            </a:r>
            <a:br>
              <a:rPr lang="tr-TR" sz="3200" b="1">
                <a:latin typeface="Calibri"/>
                <a:ea typeface="+mj-lt"/>
                <a:cs typeface="+mj-lt"/>
              </a:rPr>
            </a:br>
            <a:r>
              <a:rPr lang="tr-TR" sz="3200" b="1">
                <a:latin typeface="Calibri"/>
                <a:ea typeface="+mj-lt"/>
                <a:cs typeface="+mj-lt"/>
              </a:rPr>
              <a:t>3.Politika Uygulama</a:t>
            </a:r>
            <a:br>
              <a:rPr lang="tr-TR" sz="3200" b="1">
                <a:latin typeface="Calibri"/>
                <a:ea typeface="+mj-lt"/>
                <a:cs typeface="+mj-lt"/>
              </a:rPr>
            </a:br>
            <a:r>
              <a:rPr lang="tr-TR" sz="3200" b="1">
                <a:latin typeface="Calibri"/>
                <a:ea typeface="+mj-lt"/>
                <a:cs typeface="+mj-lt"/>
              </a:rPr>
              <a:t>3.5. Savunuculuk Koalisyon Çerçevesi</a:t>
            </a:r>
            <a:endParaRPr lang="tr-TR">
              <a:latin typeface="Calibri"/>
              <a:cs typeface="Calibri"/>
            </a:endParaRPr>
          </a:p>
        </p:txBody>
      </p:sp>
      <p:sp>
        <p:nvSpPr>
          <p:cNvPr id="3" name="İçerik Yer Tutucusu 2">
            <a:extLst>
              <a:ext uri="{FF2B5EF4-FFF2-40B4-BE49-F238E27FC236}">
                <a16:creationId xmlns:a16="http://schemas.microsoft.com/office/drawing/2014/main" id="{0DA7A057-926B-4640-ADB7-ADC6DB3B6138}"/>
              </a:ext>
            </a:extLst>
          </p:cNvPr>
          <p:cNvSpPr>
            <a:spLocks noGrp="1"/>
          </p:cNvSpPr>
          <p:nvPr>
            <p:ph idx="1"/>
          </p:nvPr>
        </p:nvSpPr>
        <p:spPr>
          <a:xfrm>
            <a:off x="593785" y="1796871"/>
            <a:ext cx="11047562" cy="4696393"/>
          </a:xfrm>
        </p:spPr>
        <p:txBody>
          <a:bodyPr vert="horz" lIns="91440" tIns="45720" rIns="91440" bIns="45720" rtlCol="0" anchor="t">
            <a:normAutofit fontScale="77500" lnSpcReduction="20000"/>
          </a:bodyPr>
          <a:lstStyle/>
          <a:p>
            <a:r>
              <a:rPr lang="tr-TR">
                <a:cs typeface="Calibri"/>
              </a:rPr>
              <a:t>Gerçekçi olmayan ve yanlış yönlendirici olan uygulamayı diğer kısımlardan ayırma fikrini reddeder. Bunun yerine politika değişimi diğerlerine nazaran sabit sınırlar ile sınırlı ve başlıca harici olaylar ile şekillendirilen politika alt sistemleri içerisinde yer alan devamlı bir süreç olarak görülür.  alt sistem içinde aktörlerin toplumları etkileşim halindedir.</a:t>
            </a:r>
            <a:endParaRPr lang="tr-TR"/>
          </a:p>
          <a:p>
            <a:r>
              <a:rPr lang="tr-TR">
                <a:cs typeface="Calibri"/>
              </a:rPr>
              <a:t>Her alt sistem içinde birbiriyle uyuşmazlık içinde olan çok sayıda aktör ve ağ daha küçük sayıda savunuculuk koalisyonları içinde organize edilir. Her biri hükümet üzerinde etki için rekabet halindedir.</a:t>
            </a:r>
          </a:p>
          <a:p>
            <a:r>
              <a:rPr lang="tr-TR">
                <a:cs typeface="Calibri"/>
              </a:rPr>
              <a:t>Farklı norm, inanç ve kaynakları ile ayırt edilebilen bir gruptur. Politikacılar, bürokratlar, sivil toplum örgütü üyeleri, araştırmacılar, gazetecilerden oluşur.</a:t>
            </a:r>
          </a:p>
          <a:p>
            <a:r>
              <a:rPr lang="tr-TR">
                <a:cs typeface="Calibri"/>
              </a:rPr>
              <a:t>Çıkarcı güç çatışmasından ziyade fikirleri ile tanımlanır.</a:t>
            </a:r>
          </a:p>
          <a:p>
            <a:r>
              <a:rPr lang="tr-TR">
                <a:cs typeface="Calibri"/>
              </a:rPr>
              <a:t>Önemli normları ve inanışları makroekonomik değişiklikler ya da siyasi rejimin bir diğeri ile değişmesi sonucuna cevap olarak nadiren değişim gösterir.</a:t>
            </a:r>
          </a:p>
          <a:p>
            <a:r>
              <a:rPr lang="tr-TR">
                <a:cs typeface="Calibri"/>
              </a:rPr>
              <a:t>Bu yaklaşım, siyasi yapıcıları siyasi, mali, yönetimsel ve teknik kaynakları dikkatlice analiz edip değişimler için karar vermeden önce muhtemel karşıtlarının veya kendilerinin nasıl seferber olacağını incelemeye teşvik etmelidir.</a:t>
            </a:r>
          </a:p>
        </p:txBody>
      </p:sp>
    </p:spTree>
    <p:extLst>
      <p:ext uri="{BB962C8B-B14F-4D97-AF65-F5344CB8AC3E}">
        <p14:creationId xmlns:p14="http://schemas.microsoft.com/office/powerpoint/2010/main" val="1243476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074BC7-E521-4C85-A4A9-2C8A786146C3}"/>
              </a:ext>
            </a:extLst>
          </p:cNvPr>
          <p:cNvSpPr>
            <a:spLocks noGrp="1"/>
          </p:cNvSpPr>
          <p:nvPr>
            <p:ph type="title"/>
          </p:nvPr>
        </p:nvSpPr>
        <p:spPr>
          <a:xfrm>
            <a:off x="648929" y="629266"/>
            <a:ext cx="3505495" cy="1622321"/>
          </a:xfrm>
        </p:spPr>
        <p:txBody>
          <a:bodyPr>
            <a:normAutofit/>
          </a:bodyPr>
          <a:lstStyle/>
          <a:p>
            <a:r>
              <a:rPr lang="tr-TR" b="1">
                <a:latin typeface="Calibri"/>
                <a:cs typeface="Calibri Light"/>
              </a:rPr>
              <a:t>Sağlık Kavramı</a:t>
            </a:r>
          </a:p>
        </p:txBody>
      </p:sp>
      <p:sp>
        <p:nvSpPr>
          <p:cNvPr id="3" name="İçerik Yer Tutucusu 2">
            <a:extLst>
              <a:ext uri="{FF2B5EF4-FFF2-40B4-BE49-F238E27FC236}">
                <a16:creationId xmlns:a16="http://schemas.microsoft.com/office/drawing/2014/main" id="{E35972A1-EE82-4C22-B59C-CB2179A3D5EE}"/>
              </a:ext>
            </a:extLst>
          </p:cNvPr>
          <p:cNvSpPr>
            <a:spLocks noGrp="1"/>
          </p:cNvSpPr>
          <p:nvPr>
            <p:ph idx="1"/>
          </p:nvPr>
        </p:nvSpPr>
        <p:spPr>
          <a:xfrm>
            <a:off x="390139" y="2438400"/>
            <a:ext cx="3764286" cy="4001079"/>
          </a:xfrm>
        </p:spPr>
        <p:txBody>
          <a:bodyPr vert="horz" lIns="91440" tIns="45720" rIns="91440" bIns="45720" rtlCol="0">
            <a:normAutofit/>
          </a:bodyPr>
          <a:lstStyle/>
          <a:p>
            <a:r>
              <a:rPr lang="tr-TR" sz="2000" dirty="0" err="1">
                <a:cs typeface="Calibri"/>
              </a:rPr>
              <a:t>Maslow</a:t>
            </a:r>
            <a:r>
              <a:rPr lang="tr-TR" sz="2000" dirty="0">
                <a:cs typeface="Calibri"/>
              </a:rPr>
              <a:t>' un "İhtiyaçlar </a:t>
            </a:r>
            <a:r>
              <a:rPr lang="tr-TR" sz="2000" dirty="0" err="1">
                <a:cs typeface="Calibri"/>
              </a:rPr>
              <a:t>Hiyeraşisi</a:t>
            </a:r>
            <a:r>
              <a:rPr lang="tr-TR" sz="2000" dirty="0">
                <a:cs typeface="Calibri"/>
              </a:rPr>
              <a:t>" kuramında ihtiyaçlar belli bir sıra düzeninde bulunmaktadır ve bu ihtiyaçlardan ancak öncelik taşıyanın yerine getirilmesi durumunda ikinci önceliği bulunan ihtiyaç, birey için amaç olabilmektedir. </a:t>
            </a:r>
          </a:p>
          <a:p>
            <a:endParaRPr lang="tr-TR" sz="2000" dirty="0">
              <a:cs typeface="Calibri"/>
            </a:endParaRPr>
          </a:p>
        </p:txBody>
      </p:sp>
      <p:sp>
        <p:nvSpPr>
          <p:cNvPr id="21" name="Rectangle 20">
            <a:extLst>
              <a:ext uri="{FF2B5EF4-FFF2-40B4-BE49-F238E27FC236}">
                <a16:creationId xmlns:a16="http://schemas.microsoft.com/office/drawing/2014/main" id="{5E39A796-BE83-48B1-B33F-35C4A32AAB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a:extLst>
              <a:ext uri="{FF2B5EF4-FFF2-40B4-BE49-F238E27FC236}">
                <a16:creationId xmlns:a16="http://schemas.microsoft.com/office/drawing/2014/main" id="{72F84B47-E267-4194-8194-831DB7B55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a:extLst>
              <a:ext uri="{FF2B5EF4-FFF2-40B4-BE49-F238E27FC236}">
                <a16:creationId xmlns:a16="http://schemas.microsoft.com/office/drawing/2014/main" id="{063C7BD0-496D-4006-A0EA-2135D1727BA2}"/>
              </a:ext>
            </a:extLst>
          </p:cNvPr>
          <p:cNvPicPr>
            <a:picLocks noChangeAspect="1"/>
          </p:cNvPicPr>
          <p:nvPr/>
        </p:nvPicPr>
        <p:blipFill rotWithShape="1">
          <a:blip r:embed="rId2"/>
          <a:srcRect r="1952" b="-2"/>
          <a:stretch/>
        </p:blipFill>
        <p:spPr>
          <a:xfrm>
            <a:off x="4945787" y="302817"/>
            <a:ext cx="6853215" cy="6277875"/>
          </a:xfrm>
          <a:prstGeom prst="rect">
            <a:avLst/>
          </a:prstGeom>
          <a:effectLst/>
        </p:spPr>
      </p:pic>
    </p:spTree>
    <p:extLst>
      <p:ext uri="{BB962C8B-B14F-4D97-AF65-F5344CB8AC3E}">
        <p14:creationId xmlns:p14="http://schemas.microsoft.com/office/powerpoint/2010/main" val="1080491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A00275-AB95-42F6-AACE-2A64A28FA21F}"/>
              </a:ext>
            </a:extLst>
          </p:cNvPr>
          <p:cNvSpPr>
            <a:spLocks noGrp="1"/>
          </p:cNvSpPr>
          <p:nvPr>
            <p:ph type="title"/>
          </p:nvPr>
        </p:nvSpPr>
        <p:spPr>
          <a:xfrm>
            <a:off x="838200" y="365125"/>
            <a:ext cx="10515600" cy="1109903"/>
          </a:xfrm>
        </p:spPr>
        <p:txBody>
          <a:bodyPr>
            <a:normAutofit/>
          </a:bodyPr>
          <a:lstStyle/>
          <a:p>
            <a:r>
              <a:rPr lang="tr-TR" sz="3200" b="1">
                <a:latin typeface="Calibri"/>
                <a:ea typeface="+mj-lt"/>
                <a:cs typeface="+mj-lt"/>
              </a:rPr>
              <a:t>SAĞLIK POLİTİKASI BELİRLEME SÜRECİ</a:t>
            </a:r>
            <a:br>
              <a:rPr lang="tr-TR" sz="3200" b="1">
                <a:latin typeface="Calibri"/>
                <a:ea typeface="+mj-lt"/>
                <a:cs typeface="+mj-lt"/>
              </a:rPr>
            </a:br>
            <a:r>
              <a:rPr lang="tr-TR" sz="3200" b="1">
                <a:latin typeface="Calibri"/>
                <a:ea typeface="+mj-lt"/>
                <a:cs typeface="+mj-lt"/>
              </a:rPr>
              <a:t>4. Politika Değerlendirme</a:t>
            </a:r>
            <a:endParaRPr lang="tr-TR">
              <a:latin typeface="Calibri"/>
              <a:cs typeface="Calibri"/>
            </a:endParaRPr>
          </a:p>
        </p:txBody>
      </p:sp>
      <p:sp>
        <p:nvSpPr>
          <p:cNvPr id="3" name="İçerik Yer Tutucusu 2">
            <a:extLst>
              <a:ext uri="{FF2B5EF4-FFF2-40B4-BE49-F238E27FC236}">
                <a16:creationId xmlns:a16="http://schemas.microsoft.com/office/drawing/2014/main" id="{11F03460-AC68-47B5-834B-EECFC7179609}"/>
              </a:ext>
            </a:extLst>
          </p:cNvPr>
          <p:cNvSpPr>
            <a:spLocks noGrp="1"/>
          </p:cNvSpPr>
          <p:nvPr>
            <p:ph idx="1"/>
          </p:nvPr>
        </p:nvSpPr>
        <p:spPr>
          <a:xfrm>
            <a:off x="838200" y="1480569"/>
            <a:ext cx="10515600" cy="5372130"/>
          </a:xfrm>
        </p:spPr>
        <p:txBody>
          <a:bodyPr vert="horz" lIns="91440" tIns="45720" rIns="91440" bIns="45720" rtlCol="0" anchor="t">
            <a:normAutofit lnSpcReduction="10000"/>
          </a:bodyPr>
          <a:lstStyle/>
          <a:p>
            <a:r>
              <a:rPr lang="tr-TR">
                <a:cs typeface="Calibri"/>
              </a:rPr>
              <a:t>Oluşturulan politikalar kamu politikası süreci içinde belirlenmiş olan amaçlar ya da hedeflere ne kadar ulaşılmış, politika çerçevesinde gerçekleştirilen ya da gerçekleştirilmeyen eylemler sorunu ne kadar ortadan kaldırmış olduğuna dair girdiler ile çıktılar arasındaki değerlendirme süreci gerçekleşmektedir.</a:t>
            </a:r>
          </a:p>
          <a:p>
            <a:r>
              <a:rPr lang="tr-TR">
                <a:cs typeface="Calibri"/>
              </a:rPr>
              <a:t>Bir politika yasalaşarak uygulama evresine geçtiği zaman değerlendirme sürecinin ilgi alanı olur.</a:t>
            </a:r>
          </a:p>
          <a:p>
            <a:r>
              <a:rPr lang="tr-TR">
                <a:cs typeface="Calibri"/>
              </a:rPr>
              <a:t>Politika döngüsü içinde değerlendirmeler uygulama öncesi aşama, süreç içerisindeki aşama ve uygulama sonrası aşama olarak sınıflandırılır:</a:t>
            </a:r>
          </a:p>
          <a:p>
            <a:pPr>
              <a:buFont typeface="Wingdings" panose="020B0604020202020204" pitchFamily="34" charset="0"/>
              <a:buChar char="v"/>
            </a:pPr>
            <a:r>
              <a:rPr lang="tr-TR">
                <a:cs typeface="Calibri"/>
              </a:rPr>
              <a:t>Uygulama öncesi aşama (etki ve sonuçları öngörme)</a:t>
            </a:r>
          </a:p>
          <a:p>
            <a:pPr>
              <a:buFont typeface="Wingdings" panose="020B0604020202020204" pitchFamily="34" charset="0"/>
              <a:buChar char="v"/>
            </a:pPr>
            <a:r>
              <a:rPr lang="tr-TR">
                <a:cs typeface="Calibri"/>
              </a:rPr>
              <a:t>Süreç içerisindeki devam eden aşama (ara dönem etki ve sonuçları)</a:t>
            </a:r>
          </a:p>
          <a:p>
            <a:pPr>
              <a:buFont typeface="Wingdings" panose="020B0604020202020204" pitchFamily="34" charset="0"/>
              <a:buChar char="v"/>
            </a:pPr>
            <a:r>
              <a:rPr lang="tr-TR">
                <a:cs typeface="Calibri"/>
              </a:rPr>
              <a:t>Uygulama sonrası aşama (</a:t>
            </a:r>
            <a:r>
              <a:rPr lang="tr-TR">
                <a:ea typeface="+mn-lt"/>
                <a:cs typeface="+mn-lt"/>
              </a:rPr>
              <a:t>etki ve sonuçlarla hedef arasındaki uyum)</a:t>
            </a:r>
            <a:endParaRPr lang="tr-TR">
              <a:cs typeface="Calibri" panose="020F0502020204030204"/>
            </a:endParaRPr>
          </a:p>
          <a:p>
            <a:pPr>
              <a:buFont typeface="Wingdings" panose="020B0604020202020204" pitchFamily="34" charset="0"/>
              <a:buChar char="v"/>
            </a:pPr>
            <a:endParaRPr lang="tr-TR">
              <a:cs typeface="Calibri" panose="020F0502020204030204"/>
            </a:endParaRPr>
          </a:p>
          <a:p>
            <a:pPr>
              <a:buFont typeface="Wingdings" panose="020B0604020202020204" pitchFamily="34" charset="0"/>
              <a:buChar char="v"/>
            </a:pPr>
            <a:endParaRPr lang="tr-TR">
              <a:cs typeface="Calibri" panose="020F0502020204030204"/>
            </a:endParaRPr>
          </a:p>
          <a:p>
            <a:endParaRPr lang="tr-TR">
              <a:cs typeface="Calibri" panose="020F0502020204030204"/>
            </a:endParaRPr>
          </a:p>
        </p:txBody>
      </p:sp>
    </p:spTree>
    <p:extLst>
      <p:ext uri="{BB962C8B-B14F-4D97-AF65-F5344CB8AC3E}">
        <p14:creationId xmlns:p14="http://schemas.microsoft.com/office/powerpoint/2010/main" val="2090942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3D77A3-821F-47F8-A82C-BAF58C2C2602}"/>
              </a:ext>
            </a:extLst>
          </p:cNvPr>
          <p:cNvSpPr>
            <a:spLocks noGrp="1"/>
          </p:cNvSpPr>
          <p:nvPr>
            <p:ph type="title"/>
          </p:nvPr>
        </p:nvSpPr>
        <p:spPr>
          <a:xfrm>
            <a:off x="838200" y="365125"/>
            <a:ext cx="10515600" cy="966130"/>
          </a:xfrm>
        </p:spPr>
        <p:txBody>
          <a:bodyPr>
            <a:normAutofit fontScale="90000"/>
          </a:bodyPr>
          <a:lstStyle/>
          <a:p>
            <a:r>
              <a:rPr lang="tr-TR" sz="3200" b="1">
                <a:latin typeface="Calibri"/>
                <a:ea typeface="+mj-lt"/>
                <a:cs typeface="+mj-lt"/>
              </a:rPr>
              <a:t>SAĞLIK POLİTİKASI BELİRLEME SÜRECİ</a:t>
            </a:r>
            <a:br>
              <a:rPr lang="tr-TR" sz="3200" b="1">
                <a:latin typeface="Calibri"/>
                <a:ea typeface="+mj-lt"/>
                <a:cs typeface="+mj-lt"/>
              </a:rPr>
            </a:br>
            <a:r>
              <a:rPr lang="tr-TR" sz="3200" b="1">
                <a:latin typeface="Calibri"/>
                <a:ea typeface="+mj-lt"/>
                <a:cs typeface="+mj-lt"/>
              </a:rPr>
              <a:t>4. Politika Değerlendirme</a:t>
            </a:r>
            <a:endParaRPr lang="tr-TR" sz="3200">
              <a:latin typeface="Calibri"/>
              <a:cs typeface="Calibri"/>
            </a:endParaRPr>
          </a:p>
        </p:txBody>
      </p:sp>
      <p:sp>
        <p:nvSpPr>
          <p:cNvPr id="3" name="İçerik Yer Tutucusu 2">
            <a:extLst>
              <a:ext uri="{FF2B5EF4-FFF2-40B4-BE49-F238E27FC236}">
                <a16:creationId xmlns:a16="http://schemas.microsoft.com/office/drawing/2014/main" id="{13BC77D6-1F07-41C6-8300-DC040D0E6ADA}"/>
              </a:ext>
            </a:extLst>
          </p:cNvPr>
          <p:cNvSpPr>
            <a:spLocks noGrp="1"/>
          </p:cNvSpPr>
          <p:nvPr>
            <p:ph idx="1"/>
          </p:nvPr>
        </p:nvSpPr>
        <p:spPr>
          <a:xfrm>
            <a:off x="838200" y="1351173"/>
            <a:ext cx="10515600" cy="5257110"/>
          </a:xfrm>
        </p:spPr>
        <p:txBody>
          <a:bodyPr vert="horz" lIns="91440" tIns="45720" rIns="91440" bIns="45720" rtlCol="0" anchor="t">
            <a:normAutofit/>
          </a:bodyPr>
          <a:lstStyle/>
          <a:p>
            <a:pPr marL="0" indent="0">
              <a:buNone/>
            </a:pPr>
            <a:r>
              <a:rPr lang="tr-TR">
                <a:cs typeface="Calibri"/>
              </a:rPr>
              <a:t>  </a:t>
            </a:r>
            <a:r>
              <a:rPr lang="tr-TR" b="1">
                <a:cs typeface="Calibri"/>
              </a:rPr>
              <a:t>Politika değerlendirmesinde kullanılan farklı yöntemler:</a:t>
            </a:r>
            <a:endParaRPr lang="tr-TR" b="1"/>
          </a:p>
          <a:p>
            <a:r>
              <a:rPr lang="tr-TR">
                <a:cs typeface="Calibri"/>
              </a:rPr>
              <a:t>Tamamen resmi değerlendirmeler</a:t>
            </a:r>
          </a:p>
          <a:p>
            <a:r>
              <a:rPr lang="tr-TR">
                <a:cs typeface="Calibri"/>
              </a:rPr>
              <a:t>Müşteri memnuniyeti değerlendirmesi</a:t>
            </a:r>
          </a:p>
          <a:p>
            <a:r>
              <a:rPr lang="tr-TR">
                <a:cs typeface="Calibri"/>
              </a:rPr>
              <a:t>Çıktı değerlendirmesi</a:t>
            </a:r>
          </a:p>
          <a:p>
            <a:r>
              <a:rPr lang="tr-TR">
                <a:cs typeface="Calibri"/>
              </a:rPr>
              <a:t>Maliyet fayda değerlendirmesi</a:t>
            </a:r>
          </a:p>
          <a:p>
            <a:r>
              <a:rPr lang="tr-TR">
                <a:cs typeface="Calibri"/>
              </a:rPr>
              <a:t>Uzun vadeli sonuçların değerlendirmesi</a:t>
            </a:r>
          </a:p>
          <a:p>
            <a:pPr>
              <a:buFont typeface="Wingdings" panose="020B0604020202020204" pitchFamily="34" charset="0"/>
              <a:buChar char="v"/>
            </a:pPr>
            <a:r>
              <a:rPr lang="tr-TR">
                <a:cs typeface="Calibri"/>
              </a:rPr>
              <a:t>Politika değerlendirmesi karar vericilere bir geri bildirim döngüsü sağlar. Bu geri bildirim döngüsü yeni problemleri belirler ve sonsuz bir politika döngüsü oluşturarak politika oluşturma sürecini bir kez daha harekete geçirir.</a:t>
            </a:r>
          </a:p>
          <a:p>
            <a:endParaRPr lang="tr-TR">
              <a:cs typeface="Calibri"/>
            </a:endParaRPr>
          </a:p>
        </p:txBody>
      </p:sp>
    </p:spTree>
    <p:extLst>
      <p:ext uri="{BB962C8B-B14F-4D97-AF65-F5344CB8AC3E}">
        <p14:creationId xmlns:p14="http://schemas.microsoft.com/office/powerpoint/2010/main" val="777927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81ACF-95E6-4CFC-B697-F6024B04AF87}"/>
              </a:ext>
            </a:extLst>
          </p:cNvPr>
          <p:cNvSpPr>
            <a:spLocks noGrp="1"/>
          </p:cNvSpPr>
          <p:nvPr>
            <p:ph type="title"/>
          </p:nvPr>
        </p:nvSpPr>
        <p:spPr/>
        <p:txBody>
          <a:bodyPr/>
          <a:lstStyle/>
          <a:p>
            <a:r>
              <a:rPr lang="tr-TR" sz="3200" b="1">
                <a:latin typeface="Calibri"/>
                <a:ea typeface="+mj-lt"/>
                <a:cs typeface="+mj-lt"/>
              </a:rPr>
              <a:t>SAĞLIK POLİTİKASI BELİRLEME SÜRECİ</a:t>
            </a:r>
            <a:br>
              <a:rPr lang="tr-TR" sz="3200" b="1">
                <a:latin typeface="Calibri"/>
                <a:ea typeface="+mj-lt"/>
                <a:cs typeface="+mj-lt"/>
              </a:rPr>
            </a:br>
            <a:r>
              <a:rPr lang="tr-TR" sz="3200" b="1">
                <a:latin typeface="Calibri"/>
                <a:ea typeface="+mj-lt"/>
                <a:cs typeface="+mj-lt"/>
              </a:rPr>
              <a:t>4. Politika Değerlendirme</a:t>
            </a:r>
            <a:endParaRPr lang="tr-TR" sz="3200">
              <a:latin typeface="Calibri"/>
              <a:cs typeface="Calibri"/>
            </a:endParaRPr>
          </a:p>
        </p:txBody>
      </p:sp>
      <p:sp>
        <p:nvSpPr>
          <p:cNvPr id="3" name="İçerik Yer Tutucusu 2">
            <a:extLst>
              <a:ext uri="{FF2B5EF4-FFF2-40B4-BE49-F238E27FC236}">
                <a16:creationId xmlns:a16="http://schemas.microsoft.com/office/drawing/2014/main" id="{AE6F3F51-290D-424F-9A75-9DF7D9BAE587}"/>
              </a:ext>
            </a:extLst>
          </p:cNvPr>
          <p:cNvSpPr>
            <a:spLocks noGrp="1"/>
          </p:cNvSpPr>
          <p:nvPr>
            <p:ph idx="1"/>
          </p:nvPr>
        </p:nvSpPr>
        <p:spPr/>
        <p:txBody>
          <a:bodyPr vert="horz" lIns="91440" tIns="45720" rIns="91440" bIns="45720" rtlCol="0" anchor="t">
            <a:normAutofit/>
          </a:bodyPr>
          <a:lstStyle/>
          <a:p>
            <a:r>
              <a:rPr lang="tr-TR">
                <a:cs typeface="Calibri"/>
              </a:rPr>
              <a:t>Politikaları sistematik yaklaşımla genellikle bilim insanları değerlendirir.</a:t>
            </a:r>
          </a:p>
          <a:p>
            <a:r>
              <a:rPr lang="tr-TR">
                <a:cs typeface="Calibri"/>
              </a:rPr>
              <a:t>İdari değerlendirme kamu idaresi tarafından yapılır.</a:t>
            </a:r>
          </a:p>
          <a:p>
            <a:r>
              <a:rPr lang="tr-TR">
                <a:cs typeface="Calibri"/>
              </a:rPr>
              <a:t>Politik değerlendirme ise politik arenadaki toplum ve medya gibi farklı aktörler tarafından gerçekleştirilir.</a:t>
            </a:r>
          </a:p>
          <a:p>
            <a:r>
              <a:rPr lang="tr-TR">
                <a:cs typeface="Calibri"/>
              </a:rPr>
              <a:t>Devlet kurumları kendi politik değerlendirmelerini kendi bünyeleri ölçeğinde raporlar ve vatandaş şikayetlerinin analizi ile gerçekleştirmektedir.</a:t>
            </a:r>
          </a:p>
        </p:txBody>
      </p:sp>
    </p:spTree>
    <p:extLst>
      <p:ext uri="{BB962C8B-B14F-4D97-AF65-F5344CB8AC3E}">
        <p14:creationId xmlns:p14="http://schemas.microsoft.com/office/powerpoint/2010/main" val="1884940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7C6C18-570C-448C-A6BB-F3D01C9F0DB7}"/>
              </a:ext>
            </a:extLst>
          </p:cNvPr>
          <p:cNvSpPr>
            <a:spLocks noGrp="1"/>
          </p:cNvSpPr>
          <p:nvPr>
            <p:ph type="title"/>
          </p:nvPr>
        </p:nvSpPr>
        <p:spPr>
          <a:xfrm>
            <a:off x="1053861" y="480144"/>
            <a:ext cx="10515600" cy="764846"/>
          </a:xfrm>
        </p:spPr>
        <p:txBody>
          <a:bodyPr>
            <a:normAutofit fontScale="90000"/>
          </a:bodyPr>
          <a:lstStyle/>
          <a:p>
            <a:r>
              <a:rPr lang="tr-TR" sz="3200" b="1">
                <a:latin typeface="Calibri"/>
                <a:cs typeface="Calibri Light"/>
              </a:rPr>
              <a:t>Küresel Sağlık Politikaları</a:t>
            </a:r>
            <a:br>
              <a:rPr lang="tr-TR" sz="3200" b="1">
                <a:latin typeface="Calibri"/>
                <a:cs typeface="Calibri Light"/>
              </a:rPr>
            </a:br>
            <a:endParaRPr lang="tr-TR" sz="3200" b="1">
              <a:latin typeface="Calibri"/>
              <a:cs typeface="Calibri Light"/>
            </a:endParaRPr>
          </a:p>
        </p:txBody>
      </p:sp>
      <p:sp>
        <p:nvSpPr>
          <p:cNvPr id="3" name="İçerik Yer Tutucusu 2">
            <a:extLst>
              <a:ext uri="{FF2B5EF4-FFF2-40B4-BE49-F238E27FC236}">
                <a16:creationId xmlns:a16="http://schemas.microsoft.com/office/drawing/2014/main" id="{9B23B0AE-AAE4-49FC-8F04-312DAB1F1480}"/>
              </a:ext>
            </a:extLst>
          </p:cNvPr>
          <p:cNvSpPr>
            <a:spLocks noGrp="1"/>
          </p:cNvSpPr>
          <p:nvPr>
            <p:ph idx="1"/>
          </p:nvPr>
        </p:nvSpPr>
        <p:spPr>
          <a:xfrm>
            <a:off x="838200" y="1078003"/>
            <a:ext cx="10515600" cy="5357752"/>
          </a:xfrm>
        </p:spPr>
        <p:txBody>
          <a:bodyPr vert="horz" lIns="91440" tIns="45720" rIns="91440" bIns="45720" rtlCol="0" anchor="t">
            <a:normAutofit lnSpcReduction="10000"/>
          </a:bodyPr>
          <a:lstStyle/>
          <a:p>
            <a:r>
              <a:rPr lang="tr-TR">
                <a:cs typeface="Calibri"/>
              </a:rPr>
              <a:t>Sağlık kişilerin fiziksel ve ruhsal olarak iyi olma hallerinin ötesinde kişilerin refahını büyük ölçüde etkileyen temel bir değerdir. Hastalıkların önlenmesi, sağlıklı bir çevrenin oluşturulması ve toplumun sağlık statüsünün yükseltilmesi hükümetlerin öncelikli hedefi olmaktadır.</a:t>
            </a:r>
          </a:p>
          <a:p>
            <a:r>
              <a:rPr lang="tr-TR">
                <a:cs typeface="Calibri"/>
              </a:rPr>
              <a:t>İnsanlık tarihi boyunca bir bölgede içerisindeki toplam nüfus ile kaynaklar arasında uyum sağlanması için çeşitli kültür biçimleri geliştirilmiştir. Sanayi devrimi ile birlikte yerel toplumların yerel sınırlar içinde güçlükleri aşma yeteneği tüm dünyada azalmıştır. Yerel sınırlar içinde toplumların çözüm üretme zorlandıkları önemli bir konuda küresel sağlık konusudur.</a:t>
            </a:r>
          </a:p>
          <a:p>
            <a:r>
              <a:rPr lang="tr-TR">
                <a:cs typeface="Calibri"/>
              </a:rPr>
              <a:t>Küresel sağlık, toplumların sağlığını doğrudan veya dolaylı olarak etkileyen ve ulusal sınırların ötesine geçen problemleri ifade etmektedir.</a:t>
            </a:r>
          </a:p>
        </p:txBody>
      </p:sp>
    </p:spTree>
    <p:extLst>
      <p:ext uri="{BB962C8B-B14F-4D97-AF65-F5344CB8AC3E}">
        <p14:creationId xmlns:p14="http://schemas.microsoft.com/office/powerpoint/2010/main" val="3144879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EBC783-7A99-42F0-93ED-CB7950E4F5CC}"/>
              </a:ext>
            </a:extLst>
          </p:cNvPr>
          <p:cNvSpPr>
            <a:spLocks noGrp="1"/>
          </p:cNvSpPr>
          <p:nvPr>
            <p:ph type="title"/>
          </p:nvPr>
        </p:nvSpPr>
        <p:spPr>
          <a:xfrm>
            <a:off x="924464" y="350748"/>
            <a:ext cx="10515600" cy="621074"/>
          </a:xfrm>
        </p:spPr>
        <p:txBody>
          <a:bodyPr>
            <a:normAutofit fontScale="90000"/>
          </a:bodyPr>
          <a:lstStyle/>
          <a:p>
            <a:r>
              <a:rPr lang="tr-TR" sz="3200" b="1">
                <a:latin typeface="Calibri"/>
                <a:ea typeface="+mj-lt"/>
                <a:cs typeface="+mj-lt"/>
              </a:rPr>
              <a:t>Küresel Sağlık Politikaları</a:t>
            </a:r>
            <a:br>
              <a:rPr lang="tr-TR" sz="3200" b="1">
                <a:latin typeface="Calibri"/>
                <a:ea typeface="+mj-lt"/>
                <a:cs typeface="+mj-lt"/>
              </a:rPr>
            </a:br>
            <a:endParaRPr lang="tr-TR" sz="3200" b="1">
              <a:latin typeface="Calibri"/>
              <a:cs typeface="Calibri Light"/>
            </a:endParaRPr>
          </a:p>
        </p:txBody>
      </p:sp>
      <p:sp>
        <p:nvSpPr>
          <p:cNvPr id="3" name="İçerik Yer Tutucusu 2">
            <a:extLst>
              <a:ext uri="{FF2B5EF4-FFF2-40B4-BE49-F238E27FC236}">
                <a16:creationId xmlns:a16="http://schemas.microsoft.com/office/drawing/2014/main" id="{3A620E85-C702-4D03-9D80-387C8B5786E7}"/>
              </a:ext>
            </a:extLst>
          </p:cNvPr>
          <p:cNvSpPr>
            <a:spLocks noGrp="1"/>
          </p:cNvSpPr>
          <p:nvPr>
            <p:ph idx="1"/>
          </p:nvPr>
        </p:nvSpPr>
        <p:spPr>
          <a:xfrm>
            <a:off x="737559" y="919853"/>
            <a:ext cx="10515600" cy="5515902"/>
          </a:xfrm>
        </p:spPr>
        <p:txBody>
          <a:bodyPr vert="horz" lIns="91440" tIns="45720" rIns="91440" bIns="45720" rtlCol="0" anchor="t">
            <a:normAutofit fontScale="92500" lnSpcReduction="20000"/>
          </a:bodyPr>
          <a:lstStyle/>
          <a:p>
            <a:r>
              <a:rPr lang="tr-TR">
                <a:cs typeface="Calibri"/>
              </a:rPr>
              <a:t>Ulaşım ve iletişim teknolojisinde yaşanan gelişmeler ile insanlar tüm dünya genelinde rahatlıkla erişim sağlayabilmektedir. Bu durum bulaşıcı hastalıkların yayılma tehlikesini arttırmakta iken ayrıca az gelişmiş ve gelişmekte olan ülkelerde yoksulluk, açlık, anne-bebek ölüm oranlarının yüksekliği, sanitasyon problemi, </a:t>
            </a:r>
            <a:r>
              <a:rPr lang="tr-TR" err="1">
                <a:cs typeface="Calibri"/>
              </a:rPr>
              <a:t>kontamine</a:t>
            </a:r>
            <a:r>
              <a:rPr lang="tr-TR">
                <a:cs typeface="Calibri"/>
              </a:rPr>
              <a:t> su, HIV/AIDS vakaları gibi sağlık problemlerine yönelik çözüm geliştirilmesi ulusal sınırların ötesinde küresel aktörlerin (IMF, DSÖ, DB) işbirliği ve yardımını gerektiren küresel bir niteliğe sahiptir.</a:t>
            </a:r>
          </a:p>
          <a:p>
            <a:r>
              <a:rPr lang="tr-TR">
                <a:cs typeface="Calibri"/>
              </a:rPr>
              <a:t>1900 </a:t>
            </a:r>
            <a:r>
              <a:rPr lang="tr-TR" err="1">
                <a:cs typeface="Calibri"/>
              </a:rPr>
              <a:t>ler</a:t>
            </a:r>
            <a:r>
              <a:rPr lang="tr-TR">
                <a:cs typeface="Calibri"/>
              </a:rPr>
              <a:t> boyunca kamu sağlığı alanında önemli ilerlemeler kaydedilmiştir. Ortalama yaşam süresi uzamıştır. Bu kazanım ülkeler arası küresel işbirliği ve bağışıklamanın geliştirilmesi ile sağlanmıştır.</a:t>
            </a:r>
          </a:p>
          <a:p>
            <a:r>
              <a:rPr lang="tr-TR">
                <a:cs typeface="Calibri"/>
              </a:rPr>
              <a:t>21.yy içinde </a:t>
            </a:r>
            <a:r>
              <a:rPr lang="tr-TR" err="1">
                <a:cs typeface="Calibri"/>
              </a:rPr>
              <a:t>mortalite</a:t>
            </a:r>
            <a:r>
              <a:rPr lang="tr-TR">
                <a:cs typeface="Calibri"/>
              </a:rPr>
              <a:t> ve </a:t>
            </a:r>
            <a:r>
              <a:rPr lang="tr-TR" err="1">
                <a:cs typeface="Calibri"/>
              </a:rPr>
              <a:t>morbidite</a:t>
            </a:r>
            <a:r>
              <a:rPr lang="tr-TR">
                <a:cs typeface="Calibri"/>
              </a:rPr>
              <a:t> oranı en yüksek hastalıklar olan kanser, kalp-damar hastalıkları, </a:t>
            </a:r>
            <a:r>
              <a:rPr lang="tr-TR" err="1">
                <a:cs typeface="Calibri"/>
              </a:rPr>
              <a:t>obezite</a:t>
            </a:r>
            <a:r>
              <a:rPr lang="tr-TR">
                <a:cs typeface="Calibri"/>
              </a:rPr>
              <a:t> ile mücadele kapsamında küresel işbirliği büyük önem taşımaktadır.</a:t>
            </a:r>
          </a:p>
          <a:p>
            <a:r>
              <a:rPr lang="tr-TR">
                <a:cs typeface="Calibri"/>
              </a:rPr>
              <a:t>Küresel sağlık politikası geliştirilen politikanın kapsamını, süreçlerini, yönlendirmeleri, yöntemleri ve sağlığı etkileyen stratejileri de kapsamaktadır.</a:t>
            </a:r>
          </a:p>
        </p:txBody>
      </p:sp>
    </p:spTree>
    <p:extLst>
      <p:ext uri="{BB962C8B-B14F-4D97-AF65-F5344CB8AC3E}">
        <p14:creationId xmlns:p14="http://schemas.microsoft.com/office/powerpoint/2010/main" val="2464543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68310B-12D3-43ED-8087-113E7F9A9892}"/>
              </a:ext>
            </a:extLst>
          </p:cNvPr>
          <p:cNvSpPr>
            <a:spLocks noGrp="1"/>
          </p:cNvSpPr>
          <p:nvPr>
            <p:ph type="title"/>
          </p:nvPr>
        </p:nvSpPr>
        <p:spPr/>
        <p:txBody>
          <a:bodyPr/>
          <a:lstStyle/>
          <a:p>
            <a:r>
              <a:rPr lang="tr-TR" sz="3200" b="1">
                <a:latin typeface="Calibri"/>
                <a:cs typeface="Calibri Light"/>
              </a:rPr>
              <a:t>Sağlıkta </a:t>
            </a:r>
            <a:r>
              <a:rPr lang="tr-TR" sz="3200" b="1" err="1">
                <a:latin typeface="Calibri"/>
                <a:cs typeface="Calibri Light"/>
              </a:rPr>
              <a:t>Neoliberal</a:t>
            </a:r>
            <a:r>
              <a:rPr lang="tr-TR" sz="3200" b="1">
                <a:latin typeface="Calibri"/>
                <a:cs typeface="Calibri Light"/>
              </a:rPr>
              <a:t> Politikalar</a:t>
            </a:r>
            <a:endParaRPr lang="tr-TR" sz="3200" b="1">
              <a:latin typeface="Calibri"/>
              <a:cs typeface="Calibri"/>
            </a:endParaRPr>
          </a:p>
        </p:txBody>
      </p:sp>
      <p:sp>
        <p:nvSpPr>
          <p:cNvPr id="3" name="İçerik Yer Tutucusu 2">
            <a:extLst>
              <a:ext uri="{FF2B5EF4-FFF2-40B4-BE49-F238E27FC236}">
                <a16:creationId xmlns:a16="http://schemas.microsoft.com/office/drawing/2014/main" id="{CCA07AAF-B880-4198-A7EE-9CC16418565F}"/>
              </a:ext>
            </a:extLst>
          </p:cNvPr>
          <p:cNvSpPr>
            <a:spLocks noGrp="1"/>
          </p:cNvSpPr>
          <p:nvPr>
            <p:ph idx="1"/>
          </p:nvPr>
        </p:nvSpPr>
        <p:spPr/>
        <p:txBody>
          <a:bodyPr vert="horz" lIns="91440" tIns="45720" rIns="91440" bIns="45720" rtlCol="0" anchor="t">
            <a:normAutofit fontScale="85000" lnSpcReduction="20000"/>
          </a:bodyPr>
          <a:lstStyle/>
          <a:p>
            <a:r>
              <a:rPr lang="tr-TR">
                <a:cs typeface="Calibri"/>
              </a:rPr>
              <a:t>Liberalizm toplum ve birey arasındaki ilişkilerde önceliğin birey hak ve özgürlüklerinde olması gerektiğini savunan iktisadi ve siyasal düşünce akımıdır.</a:t>
            </a:r>
          </a:p>
          <a:p>
            <a:r>
              <a:rPr lang="tr-TR">
                <a:cs typeface="Calibri"/>
              </a:rPr>
              <a:t>Liberal düşünce serbest piyasanın etkin olduğu kadar adil bir iktisadi düzen olduğunu anlatır.</a:t>
            </a:r>
          </a:p>
          <a:p>
            <a:r>
              <a:rPr lang="tr-TR">
                <a:cs typeface="Calibri"/>
              </a:rPr>
              <a:t>Kendi çıkarını kollayarak topluluğun çıkarını da en </a:t>
            </a:r>
            <a:r>
              <a:rPr lang="tr-TR" err="1">
                <a:cs typeface="Calibri"/>
              </a:rPr>
              <a:t>çoklaştıran</a:t>
            </a:r>
            <a:r>
              <a:rPr lang="tr-TR">
                <a:cs typeface="Calibri"/>
              </a:rPr>
              <a:t> homo </a:t>
            </a:r>
            <a:r>
              <a:rPr lang="tr-TR" err="1">
                <a:cs typeface="Calibri"/>
              </a:rPr>
              <a:t>economicus</a:t>
            </a:r>
            <a:r>
              <a:rPr lang="tr-TR">
                <a:cs typeface="Calibri"/>
              </a:rPr>
              <a:t> (iktisadi insan) kurgusu yer alır. Bu bağlamda bireyin çıkarını kimse bireyden daha iyi bilemez. Ve bireyin iradesi dışındaki iradelerin (devletin piyasaya müdahalesi) toplumun mutluluğunu zedelemiş olacağı görüşü hakimdir.</a:t>
            </a:r>
          </a:p>
          <a:p>
            <a:r>
              <a:rPr lang="tr-TR">
                <a:cs typeface="Calibri"/>
              </a:rPr>
              <a:t>Çağdaş siyasal literatürde liberal devlet bireyler arasındaki ekonomik ve siyasal farklılıktan doğan eşitsizlikleri düzeltmeye çalışmayan, toplumsal ve ekonomik alanda etkin ve düzenleyici bir rol oynamayan devlet olarak tanımlanmıştır.</a:t>
            </a:r>
          </a:p>
          <a:p>
            <a:r>
              <a:rPr lang="tr-TR">
                <a:cs typeface="Calibri"/>
              </a:rPr>
              <a:t>20 yy. da ekonomik ve toplumsal alana müdahale eden devlet </a:t>
            </a:r>
            <a:r>
              <a:rPr lang="tr-TR" b="1">
                <a:cs typeface="Calibri"/>
              </a:rPr>
              <a:t>sosyal devlet</a:t>
            </a:r>
            <a:r>
              <a:rPr lang="tr-TR">
                <a:cs typeface="Calibri"/>
              </a:rPr>
              <a:t> olarak tanımlanmıştır.</a:t>
            </a:r>
          </a:p>
          <a:p>
            <a:endParaRPr lang="tr-TR">
              <a:cs typeface="Calibri"/>
            </a:endParaRPr>
          </a:p>
          <a:p>
            <a:endParaRPr lang="tr-TR">
              <a:cs typeface="Calibri"/>
            </a:endParaRPr>
          </a:p>
        </p:txBody>
      </p:sp>
    </p:spTree>
    <p:extLst>
      <p:ext uri="{BB962C8B-B14F-4D97-AF65-F5344CB8AC3E}">
        <p14:creationId xmlns:p14="http://schemas.microsoft.com/office/powerpoint/2010/main" val="4234692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D222AC-A5EE-46F5-9D69-9FEF9A16F533}"/>
              </a:ext>
            </a:extLst>
          </p:cNvPr>
          <p:cNvSpPr>
            <a:spLocks noGrp="1"/>
          </p:cNvSpPr>
          <p:nvPr>
            <p:ph type="title"/>
          </p:nvPr>
        </p:nvSpPr>
        <p:spPr/>
        <p:txBody>
          <a:bodyPr>
            <a:normAutofit/>
          </a:bodyPr>
          <a:lstStyle/>
          <a:p>
            <a:r>
              <a:rPr lang="tr-TR" sz="3200" b="1">
                <a:latin typeface="Calibri"/>
                <a:cs typeface="Calibri Light"/>
              </a:rPr>
              <a:t>Liberal İdeolojinin Tarihsel Gelişimi</a:t>
            </a:r>
            <a:endParaRPr lang="tr-TR">
              <a:latin typeface="Calibri"/>
              <a:cs typeface="Calibri"/>
            </a:endParaRPr>
          </a:p>
        </p:txBody>
      </p:sp>
      <p:sp>
        <p:nvSpPr>
          <p:cNvPr id="3" name="İçerik Yer Tutucusu 2">
            <a:extLst>
              <a:ext uri="{FF2B5EF4-FFF2-40B4-BE49-F238E27FC236}">
                <a16:creationId xmlns:a16="http://schemas.microsoft.com/office/drawing/2014/main" id="{B44C7232-A6DE-456A-8E7F-6587DFD1E2EC}"/>
              </a:ext>
            </a:extLst>
          </p:cNvPr>
          <p:cNvSpPr>
            <a:spLocks noGrp="1"/>
          </p:cNvSpPr>
          <p:nvPr>
            <p:ph idx="1"/>
          </p:nvPr>
        </p:nvSpPr>
        <p:spPr/>
        <p:txBody>
          <a:bodyPr vert="horz" lIns="91440" tIns="45720" rIns="91440" bIns="45720" rtlCol="0" anchor="t">
            <a:normAutofit/>
          </a:bodyPr>
          <a:lstStyle/>
          <a:p>
            <a:r>
              <a:rPr lang="tr-TR">
                <a:cs typeface="Calibri"/>
              </a:rPr>
              <a:t>İngiliz filozof John Locke- liberal ideolojiye uygun </a:t>
            </a:r>
            <a:r>
              <a:rPr lang="tr-TR" b="1">
                <a:cs typeface="Calibri"/>
              </a:rPr>
              <a:t>doğal haklar yaklaşımı </a:t>
            </a:r>
            <a:r>
              <a:rPr lang="tr-TR">
                <a:cs typeface="Calibri"/>
              </a:rPr>
              <a:t>(1632-1704)</a:t>
            </a:r>
          </a:p>
          <a:p>
            <a:r>
              <a:rPr lang="tr-TR">
                <a:cs typeface="Calibri"/>
              </a:rPr>
              <a:t>Adam Smith-</a:t>
            </a:r>
            <a:r>
              <a:rPr lang="tr-TR" b="1">
                <a:cs typeface="Calibri"/>
              </a:rPr>
              <a:t>Toplumun iktisadi yaşamı doğal bir organizmadır.</a:t>
            </a:r>
            <a:r>
              <a:rPr lang="tr-TR">
                <a:cs typeface="Calibri"/>
              </a:rPr>
              <a:t> (1723-1790)</a:t>
            </a:r>
          </a:p>
          <a:p>
            <a:r>
              <a:rPr lang="tr-TR">
                <a:cs typeface="Calibri"/>
              </a:rPr>
              <a:t>Pragmatist filozoflar </a:t>
            </a:r>
            <a:r>
              <a:rPr lang="tr-TR" err="1">
                <a:cs typeface="Calibri"/>
              </a:rPr>
              <a:t>Jeremy</a:t>
            </a:r>
            <a:r>
              <a:rPr lang="tr-TR">
                <a:cs typeface="Calibri"/>
              </a:rPr>
              <a:t> Bentham (1748-1832) ve J.S. </a:t>
            </a:r>
            <a:r>
              <a:rPr lang="tr-TR" err="1">
                <a:cs typeface="Calibri"/>
              </a:rPr>
              <a:t>Mill</a:t>
            </a:r>
            <a:r>
              <a:rPr lang="tr-TR">
                <a:cs typeface="Calibri"/>
              </a:rPr>
              <a:t> (1806-1873)-</a:t>
            </a:r>
            <a:r>
              <a:rPr lang="tr-TR" b="1">
                <a:cs typeface="Calibri"/>
              </a:rPr>
              <a:t> En çok sayıda kişiye en yüksek düzeyde mutluluk</a:t>
            </a:r>
          </a:p>
          <a:p>
            <a:r>
              <a:rPr lang="tr-TR">
                <a:cs typeface="Calibri"/>
              </a:rPr>
              <a:t>Thomas Jefferson (eski ABD Başkanı)-"</a:t>
            </a:r>
            <a:r>
              <a:rPr lang="tr-TR" b="1">
                <a:cs typeface="Calibri"/>
              </a:rPr>
              <a:t>En iyi hükümet en az hükümet edendir."</a:t>
            </a:r>
          </a:p>
        </p:txBody>
      </p:sp>
    </p:spTree>
    <p:extLst>
      <p:ext uri="{BB962C8B-B14F-4D97-AF65-F5344CB8AC3E}">
        <p14:creationId xmlns:p14="http://schemas.microsoft.com/office/powerpoint/2010/main" val="884350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ECF452-490C-4637-BBC9-088A67EFBDDB}"/>
              </a:ext>
            </a:extLst>
          </p:cNvPr>
          <p:cNvSpPr>
            <a:spLocks noGrp="1"/>
          </p:cNvSpPr>
          <p:nvPr>
            <p:ph type="title"/>
          </p:nvPr>
        </p:nvSpPr>
        <p:spPr>
          <a:xfrm>
            <a:off x="838200" y="365125"/>
            <a:ext cx="10515600" cy="879865"/>
          </a:xfrm>
        </p:spPr>
        <p:txBody>
          <a:bodyPr/>
          <a:lstStyle/>
          <a:p>
            <a:r>
              <a:rPr lang="tr-TR" sz="3200" b="1">
                <a:latin typeface="Calibri"/>
                <a:ea typeface="+mj-lt"/>
                <a:cs typeface="+mj-lt"/>
              </a:rPr>
              <a:t>Sağlıkta </a:t>
            </a:r>
            <a:r>
              <a:rPr lang="tr-TR" sz="3200" b="1" err="1">
                <a:latin typeface="Calibri"/>
                <a:ea typeface="+mj-lt"/>
                <a:cs typeface="+mj-lt"/>
              </a:rPr>
              <a:t>Neoliberal</a:t>
            </a:r>
            <a:r>
              <a:rPr lang="tr-TR" sz="3200" b="1">
                <a:latin typeface="Calibri"/>
                <a:ea typeface="+mj-lt"/>
                <a:cs typeface="+mj-lt"/>
              </a:rPr>
              <a:t> Politikalar</a:t>
            </a:r>
            <a:endParaRPr lang="tr-TR" sz="3200">
              <a:latin typeface="Calibri"/>
              <a:cs typeface="Calibri"/>
            </a:endParaRPr>
          </a:p>
        </p:txBody>
      </p:sp>
      <p:sp>
        <p:nvSpPr>
          <p:cNvPr id="3" name="İçerik Yer Tutucusu 2">
            <a:extLst>
              <a:ext uri="{FF2B5EF4-FFF2-40B4-BE49-F238E27FC236}">
                <a16:creationId xmlns:a16="http://schemas.microsoft.com/office/drawing/2014/main" id="{8B8569B5-96A8-4280-B276-8FDEDA53C437}"/>
              </a:ext>
            </a:extLst>
          </p:cNvPr>
          <p:cNvSpPr>
            <a:spLocks noGrp="1"/>
          </p:cNvSpPr>
          <p:nvPr>
            <p:ph idx="1"/>
          </p:nvPr>
        </p:nvSpPr>
        <p:spPr>
          <a:xfrm>
            <a:off x="838200" y="1394305"/>
            <a:ext cx="10515600" cy="5156469"/>
          </a:xfrm>
        </p:spPr>
        <p:txBody>
          <a:bodyPr vert="horz" lIns="91440" tIns="45720" rIns="91440" bIns="45720" rtlCol="0" anchor="t">
            <a:normAutofit lnSpcReduction="10000"/>
          </a:bodyPr>
          <a:lstStyle/>
          <a:p>
            <a:r>
              <a:rPr lang="tr-TR">
                <a:cs typeface="Calibri"/>
              </a:rPr>
              <a:t>1950 </a:t>
            </a:r>
            <a:r>
              <a:rPr lang="tr-TR" err="1">
                <a:cs typeface="Calibri"/>
              </a:rPr>
              <a:t>li</a:t>
            </a:r>
            <a:r>
              <a:rPr lang="tr-TR">
                <a:cs typeface="Calibri"/>
              </a:rPr>
              <a:t> yıllar klasik liberal politikaların hakim olduğu ve yaygınlaştığı yıllardır. Serbest piyasa varlığı ile birlikte kamu, piyasa sistemi içinde etkin rol oynamalıdır.</a:t>
            </a:r>
          </a:p>
          <a:p>
            <a:r>
              <a:rPr lang="tr-TR">
                <a:cs typeface="Calibri"/>
              </a:rPr>
              <a:t>1970 </a:t>
            </a:r>
            <a:r>
              <a:rPr lang="tr-TR" err="1">
                <a:cs typeface="Calibri"/>
              </a:rPr>
              <a:t>li</a:t>
            </a:r>
            <a:r>
              <a:rPr lang="tr-TR">
                <a:cs typeface="Calibri"/>
              </a:rPr>
              <a:t> yıllarda ortaya çıkan </a:t>
            </a:r>
            <a:r>
              <a:rPr lang="tr-TR" err="1">
                <a:cs typeface="Calibri"/>
              </a:rPr>
              <a:t>neoliberal</a:t>
            </a:r>
            <a:r>
              <a:rPr lang="tr-TR">
                <a:cs typeface="Calibri"/>
              </a:rPr>
              <a:t> politikalarda ise piyasa sistemi tamamen bağımsız olmalı ve kamunun piyasa sistemindeki rolü çok azalmış olup özelleştirme eğilimi artmıştır.</a:t>
            </a:r>
          </a:p>
          <a:p>
            <a:r>
              <a:rPr lang="tr-TR">
                <a:cs typeface="Calibri"/>
              </a:rPr>
              <a:t>1950 </a:t>
            </a:r>
            <a:r>
              <a:rPr lang="tr-TR" err="1">
                <a:cs typeface="Calibri"/>
              </a:rPr>
              <a:t>li</a:t>
            </a:r>
            <a:r>
              <a:rPr lang="tr-TR">
                <a:cs typeface="Calibri"/>
              </a:rPr>
              <a:t> yıllarda 2. Dünya Savaşı' </a:t>
            </a:r>
            <a:r>
              <a:rPr lang="tr-TR" err="1">
                <a:cs typeface="Calibri"/>
              </a:rPr>
              <a:t>nın</a:t>
            </a:r>
            <a:r>
              <a:rPr lang="tr-TR">
                <a:cs typeface="Calibri"/>
              </a:rPr>
              <a:t> bitimiyle dünya genelinde sosyalist nitelikte sağlık politikaları hakim olmuştur. Kamu kaynaklarının sağlık sektörü içinde fazla miktarda kullanılması durumu söz konusu olmuş ve dünya genelinde devletler yeni politika oluşturmak için adımlar atmışlardır. Kamunun sağlık sektöründeki rolünü özel sektör ile paylaşması ve gitgide özel sektör ağırlığının göreceli olarak artması şeklinde devam etmiştir.</a:t>
            </a:r>
          </a:p>
        </p:txBody>
      </p:sp>
    </p:spTree>
    <p:extLst>
      <p:ext uri="{BB962C8B-B14F-4D97-AF65-F5344CB8AC3E}">
        <p14:creationId xmlns:p14="http://schemas.microsoft.com/office/powerpoint/2010/main" val="1144859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BCD9C8-2067-41AC-829D-2B10899D2572}"/>
              </a:ext>
            </a:extLst>
          </p:cNvPr>
          <p:cNvSpPr>
            <a:spLocks noGrp="1"/>
          </p:cNvSpPr>
          <p:nvPr>
            <p:ph type="title"/>
          </p:nvPr>
        </p:nvSpPr>
        <p:spPr/>
        <p:txBody>
          <a:bodyPr/>
          <a:lstStyle/>
          <a:p>
            <a:r>
              <a:rPr lang="tr-TR" sz="3200" b="1">
                <a:latin typeface="Calibri"/>
                <a:ea typeface="+mj-lt"/>
                <a:cs typeface="+mj-lt"/>
              </a:rPr>
              <a:t>Sağlıkta </a:t>
            </a:r>
            <a:r>
              <a:rPr lang="tr-TR" sz="3200" b="1" err="1">
                <a:latin typeface="Calibri"/>
                <a:ea typeface="+mj-lt"/>
                <a:cs typeface="+mj-lt"/>
              </a:rPr>
              <a:t>Neoliberal</a:t>
            </a:r>
            <a:r>
              <a:rPr lang="tr-TR" sz="3200" b="1">
                <a:latin typeface="Calibri"/>
                <a:ea typeface="+mj-lt"/>
                <a:cs typeface="+mj-lt"/>
              </a:rPr>
              <a:t> Politikalar</a:t>
            </a:r>
            <a:endParaRPr lang="tr-TR" sz="3200">
              <a:latin typeface="Calibri"/>
              <a:cs typeface="Calibri"/>
            </a:endParaRPr>
          </a:p>
        </p:txBody>
      </p:sp>
      <p:sp>
        <p:nvSpPr>
          <p:cNvPr id="3" name="İçerik Yer Tutucusu 2">
            <a:extLst>
              <a:ext uri="{FF2B5EF4-FFF2-40B4-BE49-F238E27FC236}">
                <a16:creationId xmlns:a16="http://schemas.microsoft.com/office/drawing/2014/main" id="{89DB9CAE-B8D4-4847-8E4B-1E6EE30A84EF}"/>
              </a:ext>
            </a:extLst>
          </p:cNvPr>
          <p:cNvSpPr>
            <a:spLocks noGrp="1"/>
          </p:cNvSpPr>
          <p:nvPr>
            <p:ph idx="1"/>
          </p:nvPr>
        </p:nvSpPr>
        <p:spPr>
          <a:xfrm>
            <a:off x="838200" y="1825625"/>
            <a:ext cx="10515600" cy="4710771"/>
          </a:xfrm>
        </p:spPr>
        <p:txBody>
          <a:bodyPr vert="horz" lIns="91440" tIns="45720" rIns="91440" bIns="45720" rtlCol="0" anchor="t">
            <a:normAutofit lnSpcReduction="10000"/>
          </a:bodyPr>
          <a:lstStyle/>
          <a:p>
            <a:r>
              <a:rPr lang="tr-TR">
                <a:cs typeface="Calibri"/>
              </a:rPr>
              <a:t>1980 </a:t>
            </a:r>
            <a:r>
              <a:rPr lang="tr-TR" err="1">
                <a:cs typeface="Calibri"/>
              </a:rPr>
              <a:t>li</a:t>
            </a:r>
            <a:r>
              <a:rPr lang="tr-TR">
                <a:cs typeface="Calibri"/>
              </a:rPr>
              <a:t> yıllarda </a:t>
            </a:r>
            <a:r>
              <a:rPr lang="tr-TR" err="1">
                <a:cs typeface="Calibri"/>
              </a:rPr>
              <a:t>neo</a:t>
            </a:r>
            <a:r>
              <a:rPr lang="tr-TR">
                <a:cs typeface="Calibri"/>
              </a:rPr>
              <a:t>-liberalizm özellikle Latin Amerika ülkelerinde büyük problemlere yol açmıştır.</a:t>
            </a:r>
          </a:p>
          <a:p>
            <a:r>
              <a:rPr lang="tr-TR">
                <a:cs typeface="Calibri"/>
              </a:rPr>
              <a:t>IMF (Uluslararası Para Fonu) ile özdeşleşen politikalar ile rejimlerin ve devletlerin meşruiyeti sorgulanmıştır. Bu dönemde ciddi düzeyde işsizlik, gelir dağılımında adaletsizlikler, </a:t>
            </a:r>
            <a:r>
              <a:rPr lang="tr-TR" err="1">
                <a:cs typeface="Calibri"/>
              </a:rPr>
              <a:t>sosyo</a:t>
            </a:r>
            <a:r>
              <a:rPr lang="tr-TR">
                <a:cs typeface="Calibri"/>
              </a:rPr>
              <a:t>-ekonomik büyük problemler yaşanmıştır. IMF radikal politikalarını yumuşatmaya çalışmış, Ortodoks ekonomi politikası önerileri sunmuşsa da halkın süreç içerisinde kendisini güvensiz hissetmesinin sonucu olarak kabul görmemiştir.</a:t>
            </a:r>
          </a:p>
          <a:p>
            <a:r>
              <a:rPr lang="tr-TR">
                <a:cs typeface="Calibri"/>
              </a:rPr>
              <a:t>Dünya Bankası yaşanan bu son gelişmelerden sonra yoksulluğu azaltmak, insanların temel güvencelerini sağlamak temel politikasıyla sosyal yönü ağır basan hedeflerle öne çıkmaya başlamıştır.</a:t>
            </a:r>
          </a:p>
          <a:p>
            <a:endParaRPr lang="tr-TR">
              <a:cs typeface="Calibri"/>
            </a:endParaRPr>
          </a:p>
        </p:txBody>
      </p:sp>
    </p:spTree>
    <p:extLst>
      <p:ext uri="{BB962C8B-B14F-4D97-AF65-F5344CB8AC3E}">
        <p14:creationId xmlns:p14="http://schemas.microsoft.com/office/powerpoint/2010/main" val="3896465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1378AD-6E70-4A2A-8B5B-E7812EFEF39A}"/>
              </a:ext>
            </a:extLst>
          </p:cNvPr>
          <p:cNvSpPr>
            <a:spLocks noGrp="1"/>
          </p:cNvSpPr>
          <p:nvPr>
            <p:ph type="title"/>
          </p:nvPr>
        </p:nvSpPr>
        <p:spPr>
          <a:xfrm>
            <a:off x="838200" y="365125"/>
            <a:ext cx="10515600" cy="908620"/>
          </a:xfrm>
        </p:spPr>
        <p:txBody>
          <a:bodyPr>
            <a:normAutofit/>
          </a:bodyPr>
          <a:lstStyle/>
          <a:p>
            <a:r>
              <a:rPr lang="tr-TR" sz="3200" b="1">
                <a:latin typeface="Calibri"/>
                <a:ea typeface="+mj-lt"/>
                <a:cs typeface="+mj-lt"/>
              </a:rPr>
              <a:t>Küresel Sağlık Politikaları</a:t>
            </a:r>
            <a:endParaRPr lang="tr-TR">
              <a:latin typeface="Calibri"/>
              <a:cs typeface="Calibri"/>
            </a:endParaRPr>
          </a:p>
        </p:txBody>
      </p:sp>
      <p:sp>
        <p:nvSpPr>
          <p:cNvPr id="3" name="İçerik Yer Tutucusu 2">
            <a:extLst>
              <a:ext uri="{FF2B5EF4-FFF2-40B4-BE49-F238E27FC236}">
                <a16:creationId xmlns:a16="http://schemas.microsoft.com/office/drawing/2014/main" id="{94E22EEC-1F1C-4801-9653-09096855BC8F}"/>
              </a:ext>
            </a:extLst>
          </p:cNvPr>
          <p:cNvSpPr>
            <a:spLocks noGrp="1"/>
          </p:cNvSpPr>
          <p:nvPr>
            <p:ph idx="1"/>
          </p:nvPr>
        </p:nvSpPr>
        <p:spPr>
          <a:xfrm>
            <a:off x="838200" y="1480569"/>
            <a:ext cx="10515600" cy="4955186"/>
          </a:xfrm>
        </p:spPr>
        <p:txBody>
          <a:bodyPr vert="horz" lIns="91440" tIns="45720" rIns="91440" bIns="45720" rtlCol="0" anchor="t">
            <a:normAutofit/>
          </a:bodyPr>
          <a:lstStyle/>
          <a:p>
            <a:pPr marL="0" indent="0">
              <a:buNone/>
            </a:pPr>
            <a:r>
              <a:rPr lang="tr-TR">
                <a:cs typeface="Calibri"/>
              </a:rPr>
              <a:t>  </a:t>
            </a:r>
            <a:r>
              <a:rPr lang="tr-TR" b="1">
                <a:cs typeface="Calibri"/>
              </a:rPr>
              <a:t>Küreselleşmenin beraberinde getirdiği değişimlerin insanın iyilik hali ve sağlık üzerindeki etkileri:</a:t>
            </a:r>
          </a:p>
          <a:p>
            <a:r>
              <a:rPr lang="tr-TR">
                <a:cs typeface="Calibri"/>
              </a:rPr>
              <a:t>Demografik değişimler (nüfusun artması, şehirleşme, artan yoğunluk, yaşlılık, artan </a:t>
            </a:r>
            <a:r>
              <a:rPr lang="tr-TR" err="1">
                <a:cs typeface="Calibri"/>
              </a:rPr>
              <a:t>mobilite</a:t>
            </a:r>
            <a:r>
              <a:rPr lang="tr-TR">
                <a:cs typeface="Calibri"/>
              </a:rPr>
              <a:t>, aile yapılarının değişmesi)</a:t>
            </a:r>
          </a:p>
          <a:p>
            <a:r>
              <a:rPr lang="tr-TR">
                <a:cs typeface="Calibri"/>
              </a:rPr>
              <a:t>Ekonomik aktiviteler (ticaret ve sermaye hareketliliği, işgücü koşulları, refah oluşturulması ve dağıtılması, uluslararası finansal ve sağlık hizmetleri yardımları)</a:t>
            </a:r>
          </a:p>
          <a:p>
            <a:r>
              <a:rPr lang="tr-TR">
                <a:cs typeface="Calibri"/>
              </a:rPr>
              <a:t>Geniş ölçekli ve sistemik çevresel etkiler (kara ve suların aşırı tüketimi, kaynakların tüketimi, ekosistem hasarı, </a:t>
            </a:r>
            <a:r>
              <a:rPr lang="tr-TR" err="1">
                <a:cs typeface="Calibri"/>
              </a:rPr>
              <a:t>bio</a:t>
            </a:r>
            <a:r>
              <a:rPr lang="tr-TR">
                <a:cs typeface="Calibri"/>
              </a:rPr>
              <a:t>-jeofiziksel sistem tahribatı)</a:t>
            </a:r>
          </a:p>
        </p:txBody>
      </p:sp>
    </p:spTree>
    <p:extLst>
      <p:ext uri="{BB962C8B-B14F-4D97-AF65-F5344CB8AC3E}">
        <p14:creationId xmlns:p14="http://schemas.microsoft.com/office/powerpoint/2010/main" val="2078572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544680-878C-4191-BCFF-A405A1DCE545}"/>
              </a:ext>
            </a:extLst>
          </p:cNvPr>
          <p:cNvSpPr>
            <a:spLocks noGrp="1"/>
          </p:cNvSpPr>
          <p:nvPr>
            <p:ph type="title"/>
          </p:nvPr>
        </p:nvSpPr>
        <p:spPr/>
        <p:txBody>
          <a:bodyPr>
            <a:normAutofit/>
          </a:bodyPr>
          <a:lstStyle/>
          <a:p>
            <a:r>
              <a:rPr lang="tr-TR" sz="3600" b="1">
                <a:latin typeface="Calibri"/>
                <a:cs typeface="Calibri Light"/>
              </a:rPr>
              <a:t>Sağlık Kavramı</a:t>
            </a:r>
            <a:endParaRPr lang="tr-TR" sz="3600" b="1">
              <a:latin typeface="Calibri"/>
            </a:endParaRPr>
          </a:p>
        </p:txBody>
      </p:sp>
      <p:sp>
        <p:nvSpPr>
          <p:cNvPr id="3" name="İçerik Yer Tutucusu 2">
            <a:extLst>
              <a:ext uri="{FF2B5EF4-FFF2-40B4-BE49-F238E27FC236}">
                <a16:creationId xmlns:a16="http://schemas.microsoft.com/office/drawing/2014/main" id="{3887F945-9D24-4E99-989F-FF015818A7D9}"/>
              </a:ext>
            </a:extLst>
          </p:cNvPr>
          <p:cNvSpPr>
            <a:spLocks noGrp="1"/>
          </p:cNvSpPr>
          <p:nvPr>
            <p:ph idx="1"/>
          </p:nvPr>
        </p:nvSpPr>
        <p:spPr/>
        <p:txBody>
          <a:bodyPr vert="horz" lIns="91440" tIns="45720" rIns="91440" bIns="45720" rtlCol="0" anchor="t">
            <a:normAutofit/>
          </a:bodyPr>
          <a:lstStyle/>
          <a:p>
            <a:r>
              <a:rPr lang="tr-TR" b="1">
                <a:cs typeface="Calibri"/>
              </a:rPr>
              <a:t>Sağlığın Negatif Tanımları:</a:t>
            </a:r>
            <a:endParaRPr lang="tr-TR" b="1"/>
          </a:p>
        </p:txBody>
      </p:sp>
      <p:sp>
        <p:nvSpPr>
          <p:cNvPr id="6" name="Dikdörtgen: Köşeleri Yuvarlatılmış 5">
            <a:extLst>
              <a:ext uri="{FF2B5EF4-FFF2-40B4-BE49-F238E27FC236}">
                <a16:creationId xmlns:a16="http://schemas.microsoft.com/office/drawing/2014/main" id="{E3D1CC3F-1D80-45C2-A230-CF201621B6E8}"/>
              </a:ext>
            </a:extLst>
          </p:cNvPr>
          <p:cNvSpPr/>
          <p:nvPr/>
        </p:nvSpPr>
        <p:spPr>
          <a:xfrm>
            <a:off x="3235985" y="2783099"/>
            <a:ext cx="5707808" cy="24297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cs typeface="Calibri"/>
              </a:rPr>
              <a:t>Sağlık, hastalığın yokluğu ya da patolojik anormalliğin yokluğu olarak tanımlanmaktadır.  (Çelik, 2016: 25)</a:t>
            </a:r>
            <a:endParaRPr lang="tr-TR"/>
          </a:p>
        </p:txBody>
      </p:sp>
    </p:spTree>
    <p:extLst>
      <p:ext uri="{BB962C8B-B14F-4D97-AF65-F5344CB8AC3E}">
        <p14:creationId xmlns:p14="http://schemas.microsoft.com/office/powerpoint/2010/main" val="1556369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C8CF30-2063-40A6-98AC-DE903B8D15CC}"/>
              </a:ext>
            </a:extLst>
          </p:cNvPr>
          <p:cNvSpPr>
            <a:spLocks noGrp="1"/>
          </p:cNvSpPr>
          <p:nvPr>
            <p:ph type="title"/>
          </p:nvPr>
        </p:nvSpPr>
        <p:spPr>
          <a:xfrm>
            <a:off x="838200" y="365125"/>
            <a:ext cx="10515600" cy="966130"/>
          </a:xfrm>
        </p:spPr>
        <p:txBody>
          <a:bodyPr>
            <a:normAutofit/>
          </a:bodyPr>
          <a:lstStyle/>
          <a:p>
            <a:r>
              <a:rPr lang="tr-TR" sz="3200" b="1">
                <a:latin typeface="Calibri"/>
                <a:ea typeface="+mj-lt"/>
                <a:cs typeface="+mj-lt"/>
              </a:rPr>
              <a:t>Küresel Sağlık Politikaları</a:t>
            </a:r>
            <a:endParaRPr lang="tr-TR" sz="3200">
              <a:latin typeface="Calibri"/>
            </a:endParaRPr>
          </a:p>
        </p:txBody>
      </p:sp>
      <p:sp>
        <p:nvSpPr>
          <p:cNvPr id="3" name="İçerik Yer Tutucusu 2">
            <a:extLst>
              <a:ext uri="{FF2B5EF4-FFF2-40B4-BE49-F238E27FC236}">
                <a16:creationId xmlns:a16="http://schemas.microsoft.com/office/drawing/2014/main" id="{783D516C-6210-4F5E-A2DB-ACFC6D7CF6B9}"/>
              </a:ext>
            </a:extLst>
          </p:cNvPr>
          <p:cNvSpPr>
            <a:spLocks noGrp="1"/>
          </p:cNvSpPr>
          <p:nvPr>
            <p:ph idx="1"/>
          </p:nvPr>
        </p:nvSpPr>
        <p:spPr>
          <a:xfrm>
            <a:off x="838200" y="1566833"/>
            <a:ext cx="10515600" cy="4854545"/>
          </a:xfrm>
        </p:spPr>
        <p:txBody>
          <a:bodyPr vert="horz" lIns="91440" tIns="45720" rIns="91440" bIns="45720" rtlCol="0" anchor="t">
            <a:normAutofit/>
          </a:bodyPr>
          <a:lstStyle/>
          <a:p>
            <a:r>
              <a:rPr lang="tr-TR">
                <a:cs typeface="Calibri"/>
              </a:rPr>
              <a:t>Küresel sağlık politikası geliştirilmesi ve uygulanması uluslararası aktörlerin ağları ile küresel organizasyon kişi ve grupların katılımı ile dinamik ve karmaşık bir ortamda mümkün olmaktadır.</a:t>
            </a:r>
          </a:p>
          <a:p>
            <a:r>
              <a:rPr lang="tr-TR">
                <a:cs typeface="Calibri"/>
              </a:rPr>
              <a:t>Ülkeler içerisinde sağlık ve sağlık politikaları farklı şekilde benimsenebilmektedir. Örnekler söylenecek olursa; İngiltere' de </a:t>
            </a:r>
            <a:r>
              <a:rPr lang="tr-TR" err="1">
                <a:cs typeface="Calibri"/>
              </a:rPr>
              <a:t>National</a:t>
            </a:r>
            <a:r>
              <a:rPr lang="tr-TR">
                <a:cs typeface="Calibri"/>
              </a:rPr>
              <a:t> </a:t>
            </a:r>
            <a:r>
              <a:rPr lang="tr-TR" err="1">
                <a:cs typeface="Calibri"/>
              </a:rPr>
              <a:t>Health</a:t>
            </a:r>
            <a:r>
              <a:rPr lang="tr-TR">
                <a:cs typeface="Calibri"/>
              </a:rPr>
              <a:t> Service toplum sağlığının korunmasını ve geliştirilmesini esas alan bir sisteme sahiptir. ABD sağlık sistemi, bireylerin sağlık düzeyini iyileştirmeyi hedef alır ve  toplum sağlığını iyileştirme görevinin önünde görmektedir. ABD de özel sağlık sigortası sistemi çok yaygındır. Küba' da toplum sağlığının korunması ve iyileştirilmesi anlayışı hakimdir.</a:t>
            </a:r>
          </a:p>
        </p:txBody>
      </p:sp>
    </p:spTree>
    <p:extLst>
      <p:ext uri="{BB962C8B-B14F-4D97-AF65-F5344CB8AC3E}">
        <p14:creationId xmlns:p14="http://schemas.microsoft.com/office/powerpoint/2010/main" val="3750682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B2CDC9-44CD-4F8C-BFA3-B3AF4B7430A7}"/>
              </a:ext>
            </a:extLst>
          </p:cNvPr>
          <p:cNvSpPr>
            <a:spLocks noGrp="1"/>
          </p:cNvSpPr>
          <p:nvPr>
            <p:ph type="title"/>
          </p:nvPr>
        </p:nvSpPr>
        <p:spPr>
          <a:xfrm>
            <a:off x="838200" y="365125"/>
            <a:ext cx="10515600" cy="448545"/>
          </a:xfrm>
        </p:spPr>
        <p:txBody>
          <a:bodyPr>
            <a:normAutofit fontScale="90000"/>
          </a:bodyPr>
          <a:lstStyle/>
          <a:p>
            <a:endParaRPr lang="tr-TR"/>
          </a:p>
        </p:txBody>
      </p:sp>
      <p:sp>
        <p:nvSpPr>
          <p:cNvPr id="3" name="Metin kutusu 2">
            <a:extLst>
              <a:ext uri="{FF2B5EF4-FFF2-40B4-BE49-F238E27FC236}">
                <a16:creationId xmlns:a16="http://schemas.microsoft.com/office/drawing/2014/main" id="{5E8208C3-45C2-4773-8AF5-B7801BC46DB3}"/>
              </a:ext>
            </a:extLst>
          </p:cNvPr>
          <p:cNvSpPr txBox="1"/>
          <p:nvPr/>
        </p:nvSpPr>
        <p:spPr>
          <a:xfrm>
            <a:off x="3042251" y="6003986"/>
            <a:ext cx="66250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b="1">
                <a:cs typeface="Calibri"/>
              </a:rPr>
              <a:t>Sağlık Etkisi Piramidi</a:t>
            </a:r>
          </a:p>
          <a:p>
            <a:r>
              <a:rPr lang="tr-TR" b="1">
                <a:cs typeface="Calibri"/>
              </a:rPr>
              <a:t>Kaynak: </a:t>
            </a:r>
            <a:r>
              <a:rPr lang="tr-TR" b="1" err="1">
                <a:cs typeface="Calibri"/>
              </a:rPr>
              <a:t>Frieden</a:t>
            </a:r>
            <a:r>
              <a:rPr lang="tr-TR" b="1">
                <a:cs typeface="Calibri"/>
              </a:rPr>
              <a:t> (2015). </a:t>
            </a:r>
            <a:r>
              <a:rPr lang="tr-TR" b="1" i="1" err="1">
                <a:cs typeface="Calibri"/>
              </a:rPr>
              <a:t>The</a:t>
            </a:r>
            <a:r>
              <a:rPr lang="tr-TR" b="1" i="1">
                <a:cs typeface="Calibri"/>
              </a:rPr>
              <a:t> </a:t>
            </a:r>
            <a:r>
              <a:rPr lang="tr-TR" b="1" i="1" err="1">
                <a:cs typeface="Calibri"/>
              </a:rPr>
              <a:t>Future</a:t>
            </a:r>
            <a:r>
              <a:rPr lang="tr-TR" b="1" i="1">
                <a:cs typeface="Calibri"/>
              </a:rPr>
              <a:t> of </a:t>
            </a:r>
            <a:r>
              <a:rPr lang="tr-TR" b="1" i="1" err="1">
                <a:cs typeface="Calibri"/>
              </a:rPr>
              <a:t>Public</a:t>
            </a:r>
            <a:r>
              <a:rPr lang="tr-TR" b="1" i="1">
                <a:cs typeface="Calibri"/>
              </a:rPr>
              <a:t> </a:t>
            </a:r>
            <a:r>
              <a:rPr lang="tr-TR" b="1" i="1" err="1">
                <a:cs typeface="Calibri"/>
              </a:rPr>
              <a:t>Health</a:t>
            </a:r>
            <a:r>
              <a:rPr lang="tr-TR" b="1">
                <a:cs typeface="Calibri"/>
              </a:rPr>
              <a:t>. s. 1749.</a:t>
            </a:r>
          </a:p>
        </p:txBody>
      </p:sp>
      <p:pic>
        <p:nvPicPr>
          <p:cNvPr id="7" name="Resim 7">
            <a:extLst>
              <a:ext uri="{FF2B5EF4-FFF2-40B4-BE49-F238E27FC236}">
                <a16:creationId xmlns:a16="http://schemas.microsoft.com/office/drawing/2014/main" id="{CC4C44A6-CCF8-445C-83D3-12F9A947C490}"/>
              </a:ext>
            </a:extLst>
          </p:cNvPr>
          <p:cNvPicPr>
            <a:picLocks noGrp="1" noChangeAspect="1"/>
          </p:cNvPicPr>
          <p:nvPr>
            <p:ph idx="1"/>
          </p:nvPr>
        </p:nvPicPr>
        <p:blipFill>
          <a:blip r:embed="rId2"/>
          <a:stretch>
            <a:fillRect/>
          </a:stretch>
        </p:blipFill>
        <p:spPr>
          <a:xfrm>
            <a:off x="1383642" y="1116658"/>
            <a:ext cx="9669132" cy="4892254"/>
          </a:xfrm>
        </p:spPr>
      </p:pic>
    </p:spTree>
    <p:extLst>
      <p:ext uri="{BB962C8B-B14F-4D97-AF65-F5344CB8AC3E}">
        <p14:creationId xmlns:p14="http://schemas.microsoft.com/office/powerpoint/2010/main" val="26890326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48A090-6610-49D7-80BE-041115C574C2}"/>
              </a:ext>
            </a:extLst>
          </p:cNvPr>
          <p:cNvSpPr>
            <a:spLocks noGrp="1"/>
          </p:cNvSpPr>
          <p:nvPr>
            <p:ph type="title"/>
          </p:nvPr>
        </p:nvSpPr>
        <p:spPr>
          <a:xfrm>
            <a:off x="838200" y="365125"/>
            <a:ext cx="10515600" cy="922997"/>
          </a:xfrm>
        </p:spPr>
        <p:txBody>
          <a:bodyPr>
            <a:normAutofit/>
          </a:bodyPr>
          <a:lstStyle/>
          <a:p>
            <a:r>
              <a:rPr lang="tr-TR" sz="3200" b="1">
                <a:latin typeface="Calibri"/>
                <a:ea typeface="+mj-lt"/>
                <a:cs typeface="+mj-lt"/>
              </a:rPr>
              <a:t>Küresel Sağlık Politikaları</a:t>
            </a:r>
            <a:endParaRPr lang="tr-TR" sz="3200">
              <a:latin typeface="Calibri Light" panose="020F0302020204030204"/>
              <a:cs typeface="Calibri Light" panose="020F0302020204030204"/>
            </a:endParaRPr>
          </a:p>
        </p:txBody>
      </p:sp>
      <p:sp>
        <p:nvSpPr>
          <p:cNvPr id="3" name="İçerik Yer Tutucusu 2">
            <a:extLst>
              <a:ext uri="{FF2B5EF4-FFF2-40B4-BE49-F238E27FC236}">
                <a16:creationId xmlns:a16="http://schemas.microsoft.com/office/drawing/2014/main" id="{24351908-27EA-4687-9603-C6FBAEA39D32}"/>
              </a:ext>
            </a:extLst>
          </p:cNvPr>
          <p:cNvSpPr>
            <a:spLocks noGrp="1"/>
          </p:cNvSpPr>
          <p:nvPr>
            <p:ph idx="1"/>
          </p:nvPr>
        </p:nvSpPr>
        <p:spPr>
          <a:xfrm>
            <a:off x="838200" y="1408682"/>
            <a:ext cx="10515600" cy="5127714"/>
          </a:xfrm>
        </p:spPr>
        <p:txBody>
          <a:bodyPr vert="horz" lIns="91440" tIns="45720" rIns="91440" bIns="45720" rtlCol="0" anchor="t">
            <a:normAutofit fontScale="92500" lnSpcReduction="10000"/>
          </a:bodyPr>
          <a:lstStyle/>
          <a:p>
            <a:r>
              <a:rPr lang="tr-TR">
                <a:cs typeface="Calibri"/>
              </a:rPr>
              <a:t>Piramidin alt tabanında geniş yer kaplayan, sağlık etkisinin en yüksek olduğu anlayış sosyoekonomik faktörlerin göz önünde bulundurulduğu anlayış olarak değerlendirilebilir.</a:t>
            </a:r>
          </a:p>
          <a:p>
            <a:r>
              <a:rPr lang="tr-TR">
                <a:cs typeface="Calibri"/>
              </a:rPr>
              <a:t>Piramidin tabanından yukarıya doğru gidildiğinde tıbbın bireyselleşmiş olduğu anlayışı artar. Klinik tıp, hasta ve değer odaklı sağlık hizmeti, kişiselleştirilmiş tıp gibi kavramlar bu evrimi desteklemektedir.</a:t>
            </a:r>
          </a:p>
          <a:p>
            <a:r>
              <a:rPr lang="tr-TR" err="1">
                <a:cs typeface="Calibri"/>
              </a:rPr>
              <a:t>Kıdak</a:t>
            </a:r>
            <a:r>
              <a:rPr lang="tr-TR">
                <a:cs typeface="Calibri"/>
              </a:rPr>
              <a:t> vd. 2017 de yaptıkları bir çalışmada hasta merkezli bilimsel yayın çoğunluğunun önemli ölçüde artış göstermiş olduğu belirtilmiştir.</a:t>
            </a:r>
          </a:p>
          <a:p>
            <a:r>
              <a:rPr lang="tr-TR">
                <a:cs typeface="Calibri"/>
              </a:rPr>
              <a:t>Günümüzde küresel düzeyde ele alındığında; hem gelişmekte olan hem de gelişmiş sosyoekonomik düzeyli ülkelerde kalp-damar hastalıkları, inme, kaza- yaralanmalar ve bulaşıcı ve hastalıklar yaygındır. Gelişmekte olan ülkelerde ise gelişmiş ülkelere kıyasla daha fazla zorluklar ile karşı karşıya kalmaktadırlar. Bu bağlamda ulusal düzeyde çözümünde yeterli olmayan durumlarda uluslararası işbirliği yoluna gidilmektedir.</a:t>
            </a:r>
          </a:p>
        </p:txBody>
      </p:sp>
    </p:spTree>
    <p:extLst>
      <p:ext uri="{BB962C8B-B14F-4D97-AF65-F5344CB8AC3E}">
        <p14:creationId xmlns:p14="http://schemas.microsoft.com/office/powerpoint/2010/main" val="2997356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530151-D055-4DFA-BA3B-8D8E81025B77}"/>
              </a:ext>
            </a:extLst>
          </p:cNvPr>
          <p:cNvSpPr>
            <a:spLocks noGrp="1"/>
          </p:cNvSpPr>
          <p:nvPr>
            <p:ph type="title"/>
          </p:nvPr>
        </p:nvSpPr>
        <p:spPr>
          <a:xfrm>
            <a:off x="838200" y="365125"/>
            <a:ext cx="10515600" cy="851111"/>
          </a:xfrm>
        </p:spPr>
        <p:txBody>
          <a:bodyPr>
            <a:normAutofit/>
          </a:bodyPr>
          <a:lstStyle/>
          <a:p>
            <a:r>
              <a:rPr lang="tr-TR" sz="3200" b="1">
                <a:latin typeface="Calibri"/>
                <a:cs typeface="Calibri Light"/>
              </a:rPr>
              <a:t>Küresel Sağlık Politikalarını Anlamak</a:t>
            </a:r>
            <a:endParaRPr lang="tr-TR">
              <a:latin typeface="Calibri"/>
              <a:cs typeface="Calibri"/>
            </a:endParaRPr>
          </a:p>
        </p:txBody>
      </p:sp>
      <p:sp>
        <p:nvSpPr>
          <p:cNvPr id="3" name="İçerik Yer Tutucusu 2">
            <a:extLst>
              <a:ext uri="{FF2B5EF4-FFF2-40B4-BE49-F238E27FC236}">
                <a16:creationId xmlns:a16="http://schemas.microsoft.com/office/drawing/2014/main" id="{C9258412-A065-4CDA-A83C-391D03A155C3}"/>
              </a:ext>
            </a:extLst>
          </p:cNvPr>
          <p:cNvSpPr>
            <a:spLocks noGrp="1"/>
          </p:cNvSpPr>
          <p:nvPr>
            <p:ph idx="1"/>
          </p:nvPr>
        </p:nvSpPr>
        <p:spPr>
          <a:xfrm>
            <a:off x="838200" y="1221776"/>
            <a:ext cx="10515600" cy="5084583"/>
          </a:xfrm>
        </p:spPr>
        <p:txBody>
          <a:bodyPr vert="horz" lIns="91440" tIns="45720" rIns="91440" bIns="45720" rtlCol="0" anchor="t">
            <a:normAutofit lnSpcReduction="10000"/>
          </a:bodyPr>
          <a:lstStyle/>
          <a:p>
            <a:r>
              <a:rPr lang="tr-TR">
                <a:cs typeface="Calibri"/>
              </a:rPr>
              <a:t>Küresel sağlık politikası küreselleşmenin tabii bir sonucudur.</a:t>
            </a:r>
          </a:p>
          <a:p>
            <a:r>
              <a:rPr lang="tr-TR">
                <a:cs typeface="Calibri"/>
              </a:rPr>
              <a:t>Küreselleşme olgusu kapsamında ilkel dönemden günümüze kadar yüzyıllar içinde ulaşım, haberleşme sisteminde yaşanan büyük gelişmeler bilginin üretilmesi ve aktarılması sürecini hızlandırmıştır.</a:t>
            </a:r>
          </a:p>
          <a:p>
            <a:r>
              <a:rPr lang="tr-TR">
                <a:cs typeface="Calibri"/>
              </a:rPr>
              <a:t>Giderek büyüyen bir ağın içerisinde yer alan ülkeler küresel ölçekteki sağlık ile ilgili yaşanan çeşitli problemlere karşı iş birliği içerisinde çalışmaya ikna olmuşlardır.</a:t>
            </a:r>
          </a:p>
          <a:p>
            <a:r>
              <a:rPr lang="tr-TR">
                <a:cs typeface="Calibri"/>
              </a:rPr>
              <a:t>Küresel sağlık politikalarının ana hedefi; insan sağlığını korumak, geliştirmek, sürdürülebilir kılmaktır.</a:t>
            </a:r>
          </a:p>
          <a:p>
            <a:r>
              <a:rPr lang="tr-TR">
                <a:cs typeface="Calibri"/>
              </a:rPr>
              <a:t>Uluslar arası hastalık sınıflandırması içinde gelişmekte olan ülkelerin karşılaştığı sağlık problemleri: Mutlak yoksulluk, malnütrisyon, AIDS, sıtma, tüberküloz, kolera, solunum yolu enf., Hepatit B. olarak yer almaktadır.</a:t>
            </a:r>
          </a:p>
        </p:txBody>
      </p:sp>
    </p:spTree>
    <p:extLst>
      <p:ext uri="{BB962C8B-B14F-4D97-AF65-F5344CB8AC3E}">
        <p14:creationId xmlns:p14="http://schemas.microsoft.com/office/powerpoint/2010/main" val="3224024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98E0C7-192A-4A5A-9C83-21230C05F0FE}"/>
              </a:ext>
            </a:extLst>
          </p:cNvPr>
          <p:cNvSpPr>
            <a:spLocks noGrp="1"/>
          </p:cNvSpPr>
          <p:nvPr>
            <p:ph type="title"/>
          </p:nvPr>
        </p:nvSpPr>
        <p:spPr>
          <a:xfrm>
            <a:off x="838200" y="365125"/>
            <a:ext cx="10515600" cy="894243"/>
          </a:xfrm>
        </p:spPr>
        <p:txBody>
          <a:bodyPr>
            <a:normAutofit/>
          </a:bodyPr>
          <a:lstStyle/>
          <a:p>
            <a:r>
              <a:rPr lang="tr-TR" sz="3200" b="1">
                <a:latin typeface="Calibri"/>
                <a:ea typeface="+mj-lt"/>
                <a:cs typeface="+mj-lt"/>
              </a:rPr>
              <a:t>Küresel Sağlık Politikalarını Anlamak</a:t>
            </a:r>
            <a:endParaRPr lang="tr-TR">
              <a:latin typeface="Calibri"/>
              <a:cs typeface="Calibri"/>
            </a:endParaRPr>
          </a:p>
        </p:txBody>
      </p:sp>
      <p:sp>
        <p:nvSpPr>
          <p:cNvPr id="3" name="İçerik Yer Tutucusu 2">
            <a:extLst>
              <a:ext uri="{FF2B5EF4-FFF2-40B4-BE49-F238E27FC236}">
                <a16:creationId xmlns:a16="http://schemas.microsoft.com/office/drawing/2014/main" id="{D362B32E-E659-42AF-8713-3792BC6DCF39}"/>
              </a:ext>
            </a:extLst>
          </p:cNvPr>
          <p:cNvSpPr>
            <a:spLocks noGrp="1"/>
          </p:cNvSpPr>
          <p:nvPr>
            <p:ph idx="1"/>
          </p:nvPr>
        </p:nvSpPr>
        <p:spPr>
          <a:xfrm>
            <a:off x="838200" y="1178644"/>
            <a:ext cx="10515600" cy="5156470"/>
          </a:xfrm>
        </p:spPr>
        <p:txBody>
          <a:bodyPr vert="horz" lIns="91440" tIns="45720" rIns="91440" bIns="45720" rtlCol="0" anchor="t">
            <a:normAutofit/>
          </a:bodyPr>
          <a:lstStyle/>
          <a:p>
            <a:pPr marL="0" indent="0">
              <a:buNone/>
            </a:pPr>
            <a:r>
              <a:rPr lang="tr-TR" b="1" dirty="0">
                <a:cs typeface="Calibri"/>
              </a:rPr>
              <a:t>  Politika Transferi:</a:t>
            </a:r>
            <a:endParaRPr lang="tr-TR" dirty="0"/>
          </a:p>
          <a:p>
            <a:r>
              <a:rPr lang="tr-TR" dirty="0">
                <a:cs typeface="Calibri"/>
              </a:rPr>
              <a:t>Teknolojinin hızla gelişmesi ve bilgi akışının hızlanması ile birlikte bir ülke tarafından geliştirilen politikalar ve iyi uygulama örnekleri diğer ülkeler tarafından izlenir, değerlendirilir ve adapte edilerek kendi ülkelerine uygun yeni politikalar olarak hayata geçirilmektedir.</a:t>
            </a:r>
          </a:p>
        </p:txBody>
      </p:sp>
    </p:spTree>
    <p:extLst>
      <p:ext uri="{BB962C8B-B14F-4D97-AF65-F5344CB8AC3E}">
        <p14:creationId xmlns:p14="http://schemas.microsoft.com/office/powerpoint/2010/main" val="1129159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9147D1-CB8C-44DF-B1DC-7859FC3D1C9C}"/>
              </a:ext>
            </a:extLst>
          </p:cNvPr>
          <p:cNvSpPr>
            <a:spLocks noGrp="1"/>
          </p:cNvSpPr>
          <p:nvPr>
            <p:ph type="title"/>
          </p:nvPr>
        </p:nvSpPr>
        <p:spPr>
          <a:xfrm>
            <a:off x="838200" y="365125"/>
            <a:ext cx="10515600" cy="779224"/>
          </a:xfrm>
        </p:spPr>
        <p:txBody>
          <a:bodyPr>
            <a:normAutofit/>
          </a:bodyPr>
          <a:lstStyle/>
          <a:p>
            <a:r>
              <a:rPr lang="tr-TR" sz="3200" b="1">
                <a:latin typeface="Calibri"/>
                <a:cs typeface="Calibri Light"/>
              </a:rPr>
              <a:t>Neden Küresel Sağlık Politikası ?</a:t>
            </a:r>
            <a:endParaRPr lang="tr-TR" sz="3200" b="1">
              <a:latin typeface="Calibri"/>
              <a:cs typeface="Calibri"/>
            </a:endParaRPr>
          </a:p>
        </p:txBody>
      </p:sp>
      <p:sp>
        <p:nvSpPr>
          <p:cNvPr id="3" name="İçerik Yer Tutucusu 2">
            <a:extLst>
              <a:ext uri="{FF2B5EF4-FFF2-40B4-BE49-F238E27FC236}">
                <a16:creationId xmlns:a16="http://schemas.microsoft.com/office/drawing/2014/main" id="{1DC6D56B-0985-4C34-89F5-5F27A19BCB9C}"/>
              </a:ext>
            </a:extLst>
          </p:cNvPr>
          <p:cNvSpPr>
            <a:spLocks noGrp="1"/>
          </p:cNvSpPr>
          <p:nvPr>
            <p:ph idx="1"/>
          </p:nvPr>
        </p:nvSpPr>
        <p:spPr>
          <a:xfrm>
            <a:off x="838200" y="1164267"/>
            <a:ext cx="10515600" cy="5012696"/>
          </a:xfrm>
        </p:spPr>
        <p:txBody>
          <a:bodyPr vert="horz" lIns="91440" tIns="45720" rIns="91440" bIns="45720" rtlCol="0" anchor="t">
            <a:normAutofit lnSpcReduction="10000"/>
          </a:bodyPr>
          <a:lstStyle/>
          <a:p>
            <a:r>
              <a:rPr lang="tr-TR">
                <a:cs typeface="Calibri"/>
              </a:rPr>
              <a:t>İnsanlık küresel açlık, küresel kalkınma, iklim değişikliği, insan ve ulusal güvenlik, nükleer silahlanma, bulaşıcı hastalıklar, hastalık risklerinin küreselleşmesi, küresel ekonomik kriz gibi durumlarda ortak hareket geliştirmesini zorunlu kılan çeşitli zorluklar ile karşı karşıya kalmıştır.</a:t>
            </a:r>
          </a:p>
          <a:p>
            <a:pPr marL="0" indent="0">
              <a:buNone/>
            </a:pPr>
            <a:r>
              <a:rPr lang="tr-TR" b="1">
                <a:cs typeface="Calibri"/>
              </a:rPr>
              <a:t>   AIDS/HIV</a:t>
            </a:r>
          </a:p>
          <a:p>
            <a:r>
              <a:rPr lang="tr-TR">
                <a:cs typeface="Calibri"/>
              </a:rPr>
              <a:t>1980 de patlak veren ve 30 milyondan fazla insanın ölümüne sebep olan, milyonlarca insanın psikolojik ve fiziksel acı çekmesine sebep olan HIV/AIDS dünya genelinde insan sağlığını tehdit eden en önemli sağlık problemi olarak varlığını sürdürmektedir. BM 2001 yılında AIDS ile mücadele kapsamında 2011 de güncellenen bir deklarasyon yayınlamıştır. 2003 yılında ABD Başkanı George W. Bush </a:t>
            </a:r>
            <a:r>
              <a:rPr lang="tr-TR" err="1">
                <a:cs typeface="Calibri"/>
              </a:rPr>
              <a:t>President</a:t>
            </a:r>
            <a:r>
              <a:rPr lang="tr-TR">
                <a:cs typeface="Calibri"/>
              </a:rPr>
              <a:t>' s "</a:t>
            </a:r>
            <a:r>
              <a:rPr lang="tr-TR" err="1">
                <a:cs typeface="Calibri"/>
              </a:rPr>
              <a:t>Emergency</a:t>
            </a:r>
            <a:r>
              <a:rPr lang="tr-TR">
                <a:cs typeface="Calibri"/>
              </a:rPr>
              <a:t> Plan </a:t>
            </a:r>
            <a:r>
              <a:rPr lang="tr-TR" err="1">
                <a:cs typeface="Calibri"/>
              </a:rPr>
              <a:t>for</a:t>
            </a:r>
            <a:r>
              <a:rPr lang="tr-TR">
                <a:cs typeface="Calibri"/>
              </a:rPr>
              <a:t> AIDS </a:t>
            </a:r>
            <a:r>
              <a:rPr lang="tr-TR" err="1">
                <a:cs typeface="Calibri"/>
              </a:rPr>
              <a:t>Relief</a:t>
            </a:r>
            <a:r>
              <a:rPr lang="tr-TR">
                <a:cs typeface="Calibri"/>
              </a:rPr>
              <a:t>" adlı acil durum planı ilan etmiştir.</a:t>
            </a:r>
          </a:p>
        </p:txBody>
      </p:sp>
    </p:spTree>
    <p:extLst>
      <p:ext uri="{BB962C8B-B14F-4D97-AF65-F5344CB8AC3E}">
        <p14:creationId xmlns:p14="http://schemas.microsoft.com/office/powerpoint/2010/main" val="13181942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C12909-A6AA-4A13-A889-849D55A6F449}"/>
              </a:ext>
            </a:extLst>
          </p:cNvPr>
          <p:cNvSpPr>
            <a:spLocks noGrp="1"/>
          </p:cNvSpPr>
          <p:nvPr>
            <p:ph type="title"/>
          </p:nvPr>
        </p:nvSpPr>
        <p:spPr>
          <a:xfrm>
            <a:off x="838200" y="365125"/>
            <a:ext cx="10515600" cy="678582"/>
          </a:xfrm>
        </p:spPr>
        <p:txBody>
          <a:bodyPr>
            <a:normAutofit/>
          </a:bodyPr>
          <a:lstStyle/>
          <a:p>
            <a:r>
              <a:rPr lang="tr-TR" sz="3200" b="1">
                <a:latin typeface="Calibri"/>
                <a:ea typeface="+mj-lt"/>
                <a:cs typeface="+mj-lt"/>
              </a:rPr>
              <a:t>Neden Küresel Sağlık Politikası ?</a:t>
            </a:r>
            <a:endParaRPr lang="tr-TR" sz="3200">
              <a:latin typeface="Calibri"/>
              <a:cs typeface="Calibri Light" panose="020F0302020204030204"/>
            </a:endParaRPr>
          </a:p>
        </p:txBody>
      </p:sp>
      <p:sp>
        <p:nvSpPr>
          <p:cNvPr id="3" name="İçerik Yer Tutucusu 2">
            <a:extLst>
              <a:ext uri="{FF2B5EF4-FFF2-40B4-BE49-F238E27FC236}">
                <a16:creationId xmlns:a16="http://schemas.microsoft.com/office/drawing/2014/main" id="{E0D9F37B-4EB1-4CD5-AAA3-F738B6CF1233}"/>
              </a:ext>
            </a:extLst>
          </p:cNvPr>
          <p:cNvSpPr>
            <a:spLocks noGrp="1"/>
          </p:cNvSpPr>
          <p:nvPr>
            <p:ph idx="1"/>
          </p:nvPr>
        </p:nvSpPr>
        <p:spPr>
          <a:xfrm>
            <a:off x="838200" y="1178644"/>
            <a:ext cx="10515600" cy="5228356"/>
          </a:xfrm>
        </p:spPr>
        <p:txBody>
          <a:bodyPr vert="horz" lIns="91440" tIns="45720" rIns="91440" bIns="45720" rtlCol="0" anchor="t">
            <a:normAutofit fontScale="92500" lnSpcReduction="10000"/>
          </a:bodyPr>
          <a:lstStyle/>
          <a:p>
            <a:pPr marL="0" indent="0">
              <a:buNone/>
            </a:pPr>
            <a:r>
              <a:rPr lang="tr-TR" b="1">
                <a:cs typeface="Calibri"/>
              </a:rPr>
              <a:t>  AIDS/HIV</a:t>
            </a:r>
          </a:p>
          <a:p>
            <a:pPr marL="0" indent="0">
              <a:buNone/>
            </a:pPr>
            <a:r>
              <a:rPr lang="tr-TR">
                <a:cs typeface="Calibri" panose="020F0502020204030204"/>
              </a:rPr>
              <a:t>  </a:t>
            </a:r>
            <a:r>
              <a:rPr lang="tr-TR" err="1">
                <a:cs typeface="Calibri" panose="020F0502020204030204"/>
              </a:rPr>
              <a:t>Antiretroviral</a:t>
            </a:r>
            <a:r>
              <a:rPr lang="tr-TR">
                <a:cs typeface="Calibri" panose="020F0502020204030204"/>
              </a:rPr>
              <a:t> ilaçlar ile tedavi uygulanarak iyileştirmeler elde edilse de hastalıkla ile mücadele kapsamında elde edilen kazanımlar oldukça sınırlıdır. Bunun sebepleri arasında ilaç şirketlerinin daha fazla ekonomik kazanım sağlayacakları ülkelere yönelmesi, en çok vaka oranın olduğu Afrika kıtasında faaliyet göstermekten kaçınmaları yer almaktadır. AIDS/HIV ile mücadele farmakolojik tedavi konusunda da bilimsel literatürde farklı görüşler mevcuttur;</a:t>
            </a:r>
            <a:endParaRPr lang="tr-TR" b="1">
              <a:cs typeface="Calibri" panose="020F0502020204030204"/>
            </a:endParaRPr>
          </a:p>
          <a:p>
            <a:pPr marL="457200" indent="-457200">
              <a:buFont typeface="Wingdings" panose="020B0604020202020204" pitchFamily="34" charset="0"/>
              <a:buChar char="Ø"/>
            </a:pPr>
            <a:r>
              <a:rPr lang="tr-TR" err="1">
                <a:cs typeface="Calibri" panose="020F0502020204030204"/>
              </a:rPr>
              <a:t>Fuchs</a:t>
            </a:r>
            <a:r>
              <a:rPr lang="tr-TR">
                <a:cs typeface="Calibri" panose="020F0502020204030204"/>
              </a:rPr>
              <a:t> ilaçları modern tıbbın anahtarı olarak görmektedir. (</a:t>
            </a:r>
            <a:r>
              <a:rPr lang="tr-TR" err="1">
                <a:cs typeface="Calibri" panose="020F0502020204030204"/>
              </a:rPr>
              <a:t>Fuchs</a:t>
            </a:r>
            <a:r>
              <a:rPr lang="tr-TR">
                <a:cs typeface="Calibri" panose="020F0502020204030204"/>
              </a:rPr>
              <a:t>, 1998:105)</a:t>
            </a:r>
          </a:p>
          <a:p>
            <a:pPr marL="457200" indent="-457200">
              <a:buFont typeface="Wingdings" panose="020B0604020202020204" pitchFamily="34" charset="0"/>
              <a:buChar char="Ø"/>
            </a:pPr>
            <a:r>
              <a:rPr lang="tr-TR" err="1">
                <a:cs typeface="Calibri" panose="020F0502020204030204"/>
              </a:rPr>
              <a:t>Illich</a:t>
            </a:r>
            <a:r>
              <a:rPr lang="tr-TR">
                <a:cs typeface="Calibri" panose="020F0502020204030204"/>
              </a:rPr>
              <a:t> </a:t>
            </a:r>
            <a:r>
              <a:rPr lang="tr-TR" err="1">
                <a:cs typeface="Calibri" panose="020F0502020204030204"/>
              </a:rPr>
              <a:t>farmasotik</a:t>
            </a:r>
            <a:r>
              <a:rPr lang="tr-TR">
                <a:cs typeface="Calibri" panose="020F0502020204030204"/>
              </a:rPr>
              <a:t> istila olarak değerlendirmiştir. (</a:t>
            </a:r>
            <a:r>
              <a:rPr lang="tr-TR" err="1">
                <a:cs typeface="Calibri" panose="020F0502020204030204"/>
              </a:rPr>
              <a:t>Illich</a:t>
            </a:r>
            <a:r>
              <a:rPr lang="tr-TR">
                <a:cs typeface="Calibri" panose="020F0502020204030204"/>
              </a:rPr>
              <a:t>, 2014:51)</a:t>
            </a:r>
          </a:p>
          <a:p>
            <a:pPr marL="457200" indent="-457200">
              <a:buFont typeface="Wingdings" panose="020B0604020202020204" pitchFamily="34" charset="0"/>
              <a:buChar char="Ø"/>
            </a:pPr>
            <a:r>
              <a:rPr lang="tr-TR" err="1">
                <a:cs typeface="Calibri" panose="020F0502020204030204"/>
              </a:rPr>
              <a:t>Mooney</a:t>
            </a:r>
            <a:r>
              <a:rPr lang="tr-TR">
                <a:cs typeface="Calibri" panose="020F0502020204030204"/>
              </a:rPr>
              <a:t>, ilaç şirketleri bünyesinde </a:t>
            </a:r>
            <a:r>
              <a:rPr lang="tr-TR" b="1">
                <a:cs typeface="Calibri" panose="020F0502020204030204"/>
              </a:rPr>
              <a:t>hayalet yazarlar</a:t>
            </a:r>
            <a:r>
              <a:rPr lang="tr-TR">
                <a:cs typeface="Calibri" panose="020F0502020204030204"/>
              </a:rPr>
              <a:t> kullanılarak geliştirilen ilaçların insan sağlığı üzerine olumsuz etkilerinden bahsetmiştir. (</a:t>
            </a:r>
            <a:r>
              <a:rPr lang="tr-TR" err="1">
                <a:cs typeface="Calibri" panose="020F0502020204030204"/>
              </a:rPr>
              <a:t>Mooney</a:t>
            </a:r>
            <a:r>
              <a:rPr lang="tr-TR">
                <a:cs typeface="Calibri" panose="020F0502020204030204"/>
              </a:rPr>
              <a:t>, 2013: 57-58)</a:t>
            </a:r>
          </a:p>
        </p:txBody>
      </p:sp>
    </p:spTree>
    <p:extLst>
      <p:ext uri="{BB962C8B-B14F-4D97-AF65-F5344CB8AC3E}">
        <p14:creationId xmlns:p14="http://schemas.microsoft.com/office/powerpoint/2010/main" val="17749998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27AF5F-9A0E-42B7-A252-FD64C9885F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8772CAE-88F8-4606-A8D0-9544E9D8C69C}"/>
              </a:ext>
            </a:extLst>
          </p:cNvPr>
          <p:cNvSpPr>
            <a:spLocks noGrp="1"/>
          </p:cNvSpPr>
          <p:nvPr>
            <p:ph type="title"/>
          </p:nvPr>
        </p:nvSpPr>
        <p:spPr>
          <a:xfrm>
            <a:off x="838200" y="365125"/>
            <a:ext cx="10515600" cy="1306443"/>
          </a:xfrm>
        </p:spPr>
        <p:txBody>
          <a:bodyPr>
            <a:normAutofit/>
          </a:bodyPr>
          <a:lstStyle/>
          <a:p>
            <a:r>
              <a:rPr lang="tr-TR" sz="3200" b="1">
                <a:latin typeface="Calibri"/>
                <a:ea typeface="+mj-lt"/>
                <a:cs typeface="+mj-lt"/>
              </a:rPr>
              <a:t>Neden Küresel Sağlık Politikası ?</a:t>
            </a:r>
            <a:endParaRPr lang="tr-TR" sz="3200">
              <a:latin typeface="Calibri"/>
              <a:cs typeface="Calibri Light" panose="020F0302020204030204"/>
            </a:endParaRPr>
          </a:p>
        </p:txBody>
      </p:sp>
      <p:sp>
        <p:nvSpPr>
          <p:cNvPr id="8" name="Content Placeholder 7">
            <a:extLst>
              <a:ext uri="{FF2B5EF4-FFF2-40B4-BE49-F238E27FC236}">
                <a16:creationId xmlns:a16="http://schemas.microsoft.com/office/drawing/2014/main" id="{D7EA4948-C35B-4206-AC52-3E6039AF74A1}"/>
              </a:ext>
            </a:extLst>
          </p:cNvPr>
          <p:cNvSpPr>
            <a:spLocks noGrp="1"/>
          </p:cNvSpPr>
          <p:nvPr>
            <p:ph idx="1"/>
          </p:nvPr>
        </p:nvSpPr>
        <p:spPr>
          <a:xfrm>
            <a:off x="507521" y="1825625"/>
            <a:ext cx="4871641" cy="4878558"/>
          </a:xfrm>
        </p:spPr>
        <p:txBody>
          <a:bodyPr vert="horz" lIns="91440" tIns="45720" rIns="91440" bIns="45720" rtlCol="0" anchor="t">
            <a:normAutofit/>
          </a:bodyPr>
          <a:lstStyle/>
          <a:p>
            <a:pPr marL="0" indent="0">
              <a:buNone/>
            </a:pPr>
            <a:r>
              <a:rPr lang="en-US" sz="2000">
                <a:cs typeface="Calibri"/>
              </a:rPr>
              <a:t> </a:t>
            </a:r>
            <a:r>
              <a:rPr lang="en-US" sz="2000" b="1">
                <a:cs typeface="Calibri"/>
              </a:rPr>
              <a:t>HIV en </a:t>
            </a:r>
            <a:r>
              <a:rPr lang="en-US" sz="2000" b="1" err="1">
                <a:cs typeface="Calibri"/>
              </a:rPr>
              <a:t>yaygın</a:t>
            </a:r>
            <a:r>
              <a:rPr lang="en-US" sz="2000" b="1">
                <a:cs typeface="Calibri"/>
              </a:rPr>
              <a:t> </a:t>
            </a:r>
            <a:r>
              <a:rPr lang="en-US" sz="2000" b="1" err="1">
                <a:cs typeface="Calibri"/>
              </a:rPr>
              <a:t>olduğu</a:t>
            </a:r>
            <a:r>
              <a:rPr lang="en-US" sz="2000" b="1">
                <a:cs typeface="Calibri"/>
              </a:rPr>
              <a:t> </a:t>
            </a:r>
            <a:r>
              <a:rPr lang="en-US" sz="2000" b="1" err="1">
                <a:cs typeface="Calibri"/>
              </a:rPr>
              <a:t>ülkeler</a:t>
            </a:r>
            <a:r>
              <a:rPr lang="en-US" sz="2000" b="1">
                <a:cs typeface="Calibri"/>
              </a:rPr>
              <a:t>:</a:t>
            </a:r>
            <a:endParaRPr lang="tr-TR" b="1"/>
          </a:p>
          <a:p>
            <a:pPr marL="0" indent="0">
              <a:buNone/>
            </a:pPr>
            <a:r>
              <a:rPr lang="en-US" sz="2000" b="1">
                <a:cs typeface="Calibri"/>
              </a:rPr>
              <a:t> </a:t>
            </a:r>
            <a:r>
              <a:rPr lang="en-US" sz="2000" err="1">
                <a:cs typeface="Calibri"/>
              </a:rPr>
              <a:t>Ukrayna</a:t>
            </a:r>
            <a:r>
              <a:rPr lang="en-US" sz="2000">
                <a:cs typeface="Calibri"/>
              </a:rPr>
              <a:t>, </a:t>
            </a:r>
            <a:r>
              <a:rPr lang="en-US" sz="2000" err="1">
                <a:cs typeface="Calibri"/>
              </a:rPr>
              <a:t>Meksika</a:t>
            </a:r>
            <a:r>
              <a:rPr lang="en-US" sz="2000">
                <a:cs typeface="Calibri"/>
              </a:rPr>
              <a:t>, </a:t>
            </a:r>
            <a:r>
              <a:rPr lang="en-US" sz="2000" err="1">
                <a:cs typeface="Calibri"/>
              </a:rPr>
              <a:t>Brezilya</a:t>
            </a:r>
            <a:r>
              <a:rPr lang="en-US" sz="2000">
                <a:cs typeface="Calibri"/>
              </a:rPr>
              <a:t>, Güney Afrika </a:t>
            </a:r>
            <a:r>
              <a:rPr lang="en-US" sz="2000" err="1">
                <a:cs typeface="Calibri"/>
              </a:rPr>
              <a:t>ülkeleri</a:t>
            </a:r>
            <a:r>
              <a:rPr lang="en-US" sz="2000">
                <a:cs typeface="Calibri"/>
              </a:rPr>
              <a:t>, </a:t>
            </a:r>
            <a:r>
              <a:rPr lang="en-US" sz="2000" err="1">
                <a:cs typeface="Calibri"/>
              </a:rPr>
              <a:t>Hindistan</a:t>
            </a:r>
            <a:r>
              <a:rPr lang="en-US" sz="2000">
                <a:cs typeface="Calibri"/>
              </a:rPr>
              <a:t>, </a:t>
            </a:r>
            <a:r>
              <a:rPr lang="en-US" sz="2000" err="1">
                <a:cs typeface="Calibri"/>
              </a:rPr>
              <a:t>Tayland</a:t>
            </a:r>
            <a:r>
              <a:rPr lang="en-US" sz="2000">
                <a:cs typeface="Calibri"/>
              </a:rPr>
              <a:t>, </a:t>
            </a:r>
            <a:r>
              <a:rPr lang="en-US" sz="2000" err="1">
                <a:cs typeface="Calibri"/>
              </a:rPr>
              <a:t>Endonezya</a:t>
            </a:r>
            <a:r>
              <a:rPr lang="en-US" sz="2000">
                <a:cs typeface="Calibri"/>
              </a:rPr>
              <a:t>, </a:t>
            </a:r>
            <a:r>
              <a:rPr lang="en-US" sz="2000" err="1">
                <a:cs typeface="Calibri"/>
              </a:rPr>
              <a:t>Malezya</a:t>
            </a:r>
            <a:r>
              <a:rPr lang="en-US" sz="2000">
                <a:cs typeface="Calibri"/>
              </a:rPr>
              <a:t>.</a:t>
            </a:r>
          </a:p>
          <a:p>
            <a:pPr marL="0" indent="0">
              <a:buNone/>
            </a:pPr>
            <a:r>
              <a:rPr lang="en-US" sz="2000" b="1" err="1">
                <a:cs typeface="Calibri"/>
              </a:rPr>
              <a:t>Sebepleri</a:t>
            </a:r>
            <a:r>
              <a:rPr lang="en-US" sz="2000" b="1">
                <a:cs typeface="Calibri"/>
              </a:rPr>
              <a:t>:</a:t>
            </a:r>
          </a:p>
          <a:p>
            <a:pPr marL="457200" indent="-457200"/>
            <a:r>
              <a:rPr lang="en-US" sz="2000" err="1">
                <a:cs typeface="Calibri"/>
              </a:rPr>
              <a:t>Birincil</a:t>
            </a:r>
            <a:r>
              <a:rPr lang="en-US" sz="2000">
                <a:cs typeface="Calibri"/>
              </a:rPr>
              <a:t> </a:t>
            </a:r>
            <a:r>
              <a:rPr lang="en-US" sz="2000" err="1">
                <a:cs typeface="Calibri"/>
              </a:rPr>
              <a:t>sağlık</a:t>
            </a:r>
            <a:r>
              <a:rPr lang="en-US" sz="2000">
                <a:cs typeface="Calibri"/>
              </a:rPr>
              <a:t> </a:t>
            </a:r>
            <a:r>
              <a:rPr lang="en-US" sz="2000" err="1">
                <a:cs typeface="Calibri"/>
              </a:rPr>
              <a:t>hizmetlerinin</a:t>
            </a:r>
            <a:r>
              <a:rPr lang="en-US" sz="2000">
                <a:cs typeface="Calibri"/>
              </a:rPr>
              <a:t> </a:t>
            </a:r>
            <a:r>
              <a:rPr lang="en-US" sz="2000" err="1">
                <a:cs typeface="Calibri"/>
              </a:rPr>
              <a:t>yetersizliği</a:t>
            </a:r>
            <a:endParaRPr lang="en-US" sz="2000">
              <a:cs typeface="Calibri"/>
            </a:endParaRPr>
          </a:p>
          <a:p>
            <a:pPr marL="457200" indent="-457200"/>
            <a:r>
              <a:rPr lang="en-US" sz="2000">
                <a:cs typeface="Calibri"/>
              </a:rPr>
              <a:t>Kamu </a:t>
            </a:r>
            <a:r>
              <a:rPr lang="en-US" sz="2000" err="1">
                <a:cs typeface="Calibri"/>
              </a:rPr>
              <a:t>sağlık</a:t>
            </a:r>
            <a:r>
              <a:rPr lang="en-US" sz="2000">
                <a:cs typeface="Calibri"/>
              </a:rPr>
              <a:t> </a:t>
            </a:r>
            <a:r>
              <a:rPr lang="en-US" sz="2000" err="1">
                <a:cs typeface="Calibri"/>
              </a:rPr>
              <a:t>sisteminde</a:t>
            </a:r>
            <a:r>
              <a:rPr lang="en-US" sz="2000">
                <a:cs typeface="Calibri"/>
              </a:rPr>
              <a:t> </a:t>
            </a:r>
            <a:r>
              <a:rPr lang="en-US" sz="2000" err="1">
                <a:cs typeface="Calibri"/>
              </a:rPr>
              <a:t>yetersizlikler</a:t>
            </a:r>
            <a:endParaRPr lang="en-US" sz="2000">
              <a:cs typeface="Calibri"/>
            </a:endParaRPr>
          </a:p>
          <a:p>
            <a:pPr marL="457200" indent="-457200"/>
            <a:r>
              <a:rPr lang="en-US" sz="2000" err="1">
                <a:cs typeface="Calibri"/>
              </a:rPr>
              <a:t>Nicel</a:t>
            </a:r>
            <a:r>
              <a:rPr lang="en-US" sz="2000">
                <a:cs typeface="Calibri"/>
              </a:rPr>
              <a:t> </a:t>
            </a:r>
            <a:r>
              <a:rPr lang="en-US" sz="2000" err="1">
                <a:cs typeface="Calibri"/>
              </a:rPr>
              <a:t>olarak</a:t>
            </a:r>
            <a:r>
              <a:rPr lang="en-US" sz="2000">
                <a:cs typeface="Calibri"/>
              </a:rPr>
              <a:t> </a:t>
            </a:r>
            <a:r>
              <a:rPr lang="en-US" sz="2000" err="1">
                <a:cs typeface="Calibri"/>
              </a:rPr>
              <a:t>sağlık</a:t>
            </a:r>
            <a:r>
              <a:rPr lang="en-US" sz="2000">
                <a:cs typeface="Calibri"/>
              </a:rPr>
              <a:t> </a:t>
            </a:r>
            <a:r>
              <a:rPr lang="en-US" sz="2000" err="1">
                <a:cs typeface="Calibri"/>
              </a:rPr>
              <a:t>çalışanı</a:t>
            </a:r>
            <a:r>
              <a:rPr lang="en-US" sz="2000">
                <a:cs typeface="Calibri"/>
              </a:rPr>
              <a:t> </a:t>
            </a:r>
            <a:r>
              <a:rPr lang="en-US" sz="2000" err="1">
                <a:cs typeface="Calibri"/>
              </a:rPr>
              <a:t>yetersizliği</a:t>
            </a:r>
            <a:endParaRPr lang="en-US" sz="2000">
              <a:cs typeface="Calibri"/>
            </a:endParaRPr>
          </a:p>
          <a:p>
            <a:pPr marL="457200" indent="-457200"/>
            <a:r>
              <a:rPr lang="en-US" sz="2000" err="1">
                <a:cs typeface="Calibri"/>
              </a:rPr>
              <a:t>Yeterli</a:t>
            </a:r>
            <a:r>
              <a:rPr lang="en-US" sz="2000">
                <a:cs typeface="Calibri"/>
              </a:rPr>
              <a:t> </a:t>
            </a:r>
            <a:r>
              <a:rPr lang="en-US" sz="2000" err="1">
                <a:cs typeface="Calibri"/>
              </a:rPr>
              <a:t>tedavi</a:t>
            </a:r>
            <a:r>
              <a:rPr lang="en-US" sz="2000">
                <a:cs typeface="Calibri"/>
              </a:rPr>
              <a:t> </a:t>
            </a:r>
            <a:r>
              <a:rPr lang="en-US" sz="2000" err="1">
                <a:cs typeface="Calibri"/>
              </a:rPr>
              <a:t>yokluğu</a:t>
            </a:r>
            <a:r>
              <a:rPr lang="en-US" sz="2000">
                <a:cs typeface="Calibri"/>
              </a:rPr>
              <a:t>, </a:t>
            </a:r>
            <a:r>
              <a:rPr lang="en-US" sz="2000" err="1">
                <a:cs typeface="Calibri"/>
              </a:rPr>
              <a:t>ilaç</a:t>
            </a:r>
            <a:r>
              <a:rPr lang="en-US" sz="2000">
                <a:cs typeface="Calibri"/>
              </a:rPr>
              <a:t> </a:t>
            </a:r>
            <a:r>
              <a:rPr lang="en-US" sz="2000" err="1">
                <a:cs typeface="Calibri"/>
              </a:rPr>
              <a:t>yetersizlikleri</a:t>
            </a:r>
            <a:endParaRPr lang="en-US" sz="2000">
              <a:cs typeface="Calibri"/>
            </a:endParaRPr>
          </a:p>
          <a:p>
            <a:pPr marL="457200" indent="-457200"/>
            <a:r>
              <a:rPr lang="en-US" sz="2000" err="1">
                <a:cs typeface="Calibri"/>
              </a:rPr>
              <a:t>Sağlık</a:t>
            </a:r>
            <a:r>
              <a:rPr lang="en-US" sz="2000">
                <a:cs typeface="Calibri"/>
              </a:rPr>
              <a:t> </a:t>
            </a:r>
            <a:r>
              <a:rPr lang="en-US" sz="2000" err="1">
                <a:cs typeface="Calibri"/>
              </a:rPr>
              <a:t>hizmetine</a:t>
            </a:r>
            <a:r>
              <a:rPr lang="en-US" sz="2000">
                <a:cs typeface="Calibri"/>
              </a:rPr>
              <a:t> </a:t>
            </a:r>
            <a:r>
              <a:rPr lang="en-US" sz="2000" err="1">
                <a:cs typeface="Calibri"/>
              </a:rPr>
              <a:t>erişimdeki</a:t>
            </a:r>
            <a:r>
              <a:rPr lang="en-US" sz="2000">
                <a:cs typeface="Calibri"/>
              </a:rPr>
              <a:t> </a:t>
            </a:r>
            <a:r>
              <a:rPr lang="en-US" sz="2000" err="1">
                <a:cs typeface="Calibri"/>
              </a:rPr>
              <a:t>adaletsizlikler</a:t>
            </a:r>
            <a:endParaRPr lang="en-US" sz="2000">
              <a:cs typeface="Calibri"/>
            </a:endParaRPr>
          </a:p>
          <a:p>
            <a:pPr marL="457200" indent="-457200"/>
            <a:r>
              <a:rPr lang="en-US" sz="2000">
                <a:cs typeface="Calibri"/>
              </a:rPr>
              <a:t>HIV+ </a:t>
            </a:r>
            <a:r>
              <a:rPr lang="en-US" sz="2000" err="1">
                <a:cs typeface="Calibri"/>
              </a:rPr>
              <a:t>kişilerin</a:t>
            </a:r>
            <a:r>
              <a:rPr lang="en-US" sz="2000">
                <a:cs typeface="Calibri"/>
              </a:rPr>
              <a:t> </a:t>
            </a:r>
            <a:r>
              <a:rPr lang="en-US" sz="2000" err="1">
                <a:cs typeface="Calibri"/>
              </a:rPr>
              <a:t>bakımında</a:t>
            </a:r>
            <a:r>
              <a:rPr lang="en-US" sz="2000">
                <a:cs typeface="Calibri"/>
              </a:rPr>
              <a:t> </a:t>
            </a:r>
            <a:r>
              <a:rPr lang="en-US" sz="2000" err="1">
                <a:cs typeface="Calibri"/>
              </a:rPr>
              <a:t>toplumların</a:t>
            </a:r>
            <a:r>
              <a:rPr lang="en-US" sz="2000">
                <a:cs typeface="Calibri"/>
              </a:rPr>
              <a:t> </a:t>
            </a:r>
            <a:r>
              <a:rPr lang="en-US" sz="2000" err="1">
                <a:cs typeface="Calibri"/>
              </a:rPr>
              <a:t>yanlış</a:t>
            </a:r>
            <a:r>
              <a:rPr lang="en-US" sz="2000">
                <a:cs typeface="Calibri"/>
              </a:rPr>
              <a:t> </a:t>
            </a:r>
            <a:r>
              <a:rPr lang="en-US" sz="2000" err="1">
                <a:cs typeface="Calibri"/>
              </a:rPr>
              <a:t>algısı</a:t>
            </a:r>
            <a:endParaRPr lang="en-US" sz="2000">
              <a:cs typeface="Calibri"/>
            </a:endParaRPr>
          </a:p>
          <a:p>
            <a:pPr marL="0" indent="0">
              <a:buNone/>
            </a:pPr>
            <a:endParaRPr lang="en-US" sz="2000" b="1">
              <a:cs typeface="Calibri"/>
            </a:endParaRPr>
          </a:p>
          <a:p>
            <a:pPr marL="0" indent="0">
              <a:buNone/>
            </a:pPr>
            <a:endParaRPr lang="en-US" sz="2000" b="1">
              <a:cs typeface="Calibri"/>
            </a:endParaRPr>
          </a:p>
          <a:p>
            <a:pPr marL="0" indent="0">
              <a:buNone/>
            </a:pPr>
            <a:endParaRPr lang="en-US" sz="2000" b="1">
              <a:cs typeface="Calibri"/>
            </a:endParaRPr>
          </a:p>
          <a:p>
            <a:pPr marL="0" indent="0">
              <a:buNone/>
            </a:pPr>
            <a:endParaRPr lang="en-US" sz="2000" b="1">
              <a:cs typeface="Calibri"/>
            </a:endParaRPr>
          </a:p>
          <a:p>
            <a:endParaRPr lang="en-US" sz="2000">
              <a:cs typeface="Calibri"/>
            </a:endParaRPr>
          </a:p>
        </p:txBody>
      </p:sp>
      <p:pic>
        <p:nvPicPr>
          <p:cNvPr id="4" name="Resim 4" descr="harita içeren bir resim&#10;&#10;Açıklama otomatik olarak oluşturuldu">
            <a:extLst>
              <a:ext uri="{FF2B5EF4-FFF2-40B4-BE49-F238E27FC236}">
                <a16:creationId xmlns:a16="http://schemas.microsoft.com/office/drawing/2014/main" id="{FDB96248-0E3A-40BB-821A-278EE8170BEE}"/>
              </a:ext>
            </a:extLst>
          </p:cNvPr>
          <p:cNvPicPr>
            <a:picLocks noChangeAspect="1"/>
          </p:cNvPicPr>
          <p:nvPr/>
        </p:nvPicPr>
        <p:blipFill rotWithShape="1">
          <a:blip r:embed="rId2"/>
          <a:srcRect l="10484" r="7363"/>
          <a:stretch/>
        </p:blipFill>
        <p:spPr>
          <a:xfrm>
            <a:off x="5514179" y="1832395"/>
            <a:ext cx="6184676" cy="4670506"/>
          </a:xfrm>
          <a:prstGeom prst="rect">
            <a:avLst/>
          </a:prstGeom>
        </p:spPr>
      </p:pic>
    </p:spTree>
    <p:extLst>
      <p:ext uri="{BB962C8B-B14F-4D97-AF65-F5344CB8AC3E}">
        <p14:creationId xmlns:p14="http://schemas.microsoft.com/office/powerpoint/2010/main" val="22929285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DDD6EF-829B-4E9B-9242-D127FF38E1A5}"/>
              </a:ext>
            </a:extLst>
          </p:cNvPr>
          <p:cNvSpPr>
            <a:spLocks noGrp="1"/>
          </p:cNvSpPr>
          <p:nvPr>
            <p:ph type="title"/>
          </p:nvPr>
        </p:nvSpPr>
        <p:spPr/>
        <p:txBody>
          <a:bodyPr>
            <a:normAutofit/>
          </a:bodyPr>
          <a:lstStyle/>
          <a:p>
            <a:r>
              <a:rPr lang="tr-TR" sz="3200" b="1">
                <a:latin typeface="Calibri"/>
                <a:ea typeface="+mj-lt"/>
                <a:cs typeface="+mj-lt"/>
              </a:rPr>
              <a:t>Neden Küresel Sağlık Politikası ?</a:t>
            </a:r>
            <a:endParaRPr lang="tr-TR" sz="3200">
              <a:latin typeface="Calibri"/>
              <a:cs typeface="Calibri"/>
            </a:endParaRPr>
          </a:p>
        </p:txBody>
      </p:sp>
      <p:sp>
        <p:nvSpPr>
          <p:cNvPr id="3" name="İçerik Yer Tutucusu 2">
            <a:extLst>
              <a:ext uri="{FF2B5EF4-FFF2-40B4-BE49-F238E27FC236}">
                <a16:creationId xmlns:a16="http://schemas.microsoft.com/office/drawing/2014/main" id="{1533AB00-D96A-4A30-8D16-C05FA3231308}"/>
              </a:ext>
            </a:extLst>
          </p:cNvPr>
          <p:cNvSpPr>
            <a:spLocks noGrp="1"/>
          </p:cNvSpPr>
          <p:nvPr>
            <p:ph idx="1"/>
          </p:nvPr>
        </p:nvSpPr>
        <p:spPr>
          <a:xfrm>
            <a:off x="838200" y="1825625"/>
            <a:ext cx="10515600" cy="4710771"/>
          </a:xfrm>
        </p:spPr>
        <p:txBody>
          <a:bodyPr vert="horz" lIns="91440" tIns="45720" rIns="91440" bIns="45720" rtlCol="0" anchor="t">
            <a:normAutofit/>
          </a:bodyPr>
          <a:lstStyle/>
          <a:p>
            <a:pPr marL="0" indent="0">
              <a:buNone/>
            </a:pPr>
            <a:r>
              <a:rPr lang="tr-TR" b="1">
                <a:cs typeface="Calibri"/>
              </a:rPr>
              <a:t>  Kanser:</a:t>
            </a:r>
            <a:endParaRPr lang="tr-TR"/>
          </a:p>
          <a:p>
            <a:pPr marL="457200" indent="-457200"/>
            <a:r>
              <a:rPr lang="tr-TR">
                <a:cs typeface="Calibri"/>
              </a:rPr>
              <a:t>Küresel düzeyde insan sağlığını önemli ölçüde etkileyen bir halk </a:t>
            </a:r>
            <a:r>
              <a:rPr lang="tr-TR" err="1">
                <a:cs typeface="Calibri"/>
              </a:rPr>
              <a:t>sağılğı</a:t>
            </a:r>
            <a:r>
              <a:rPr lang="tr-TR">
                <a:cs typeface="Calibri"/>
              </a:rPr>
              <a:t> problemi olan kanser hastalığının henüz kesin bir tedavi yöntemi bulunmamakla birlikte en önemli kontrol stratejisi, korunma ve erken teşhistir.</a:t>
            </a:r>
          </a:p>
          <a:p>
            <a:pPr marL="457200" indent="-457200"/>
            <a:r>
              <a:rPr lang="tr-TR">
                <a:cs typeface="Calibri"/>
              </a:rPr>
              <a:t>Her çeşit kanser türünü tedavi edebilecek spesifik bir tedavi mevcut olmayıp, adım adım tedavisi gerçekleştirilmekte ve yeni bilimsel çalışmalar hızla devam etmektedir.</a:t>
            </a:r>
          </a:p>
          <a:p>
            <a:pPr marL="457200" indent="-457200"/>
            <a:r>
              <a:rPr lang="tr-TR">
                <a:cs typeface="Calibri"/>
              </a:rPr>
              <a:t>Kansere bağlı ölümler ülkelerin gelişmişlik düzeylerine göre</a:t>
            </a:r>
            <a:r>
              <a:rPr lang="tr-TR" b="1">
                <a:cs typeface="Calibri"/>
              </a:rPr>
              <a:t> dağılım göstermemektedir.</a:t>
            </a:r>
          </a:p>
          <a:p>
            <a:endParaRPr lang="tr-TR" b="1">
              <a:cs typeface="Calibri"/>
            </a:endParaRPr>
          </a:p>
        </p:txBody>
      </p:sp>
    </p:spTree>
    <p:extLst>
      <p:ext uri="{BB962C8B-B14F-4D97-AF65-F5344CB8AC3E}">
        <p14:creationId xmlns:p14="http://schemas.microsoft.com/office/powerpoint/2010/main" val="696589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44366F-2DB6-4A75-9BFA-44C3FB97B48B}"/>
              </a:ext>
            </a:extLst>
          </p:cNvPr>
          <p:cNvSpPr>
            <a:spLocks noGrp="1"/>
          </p:cNvSpPr>
          <p:nvPr>
            <p:ph type="title"/>
          </p:nvPr>
        </p:nvSpPr>
        <p:spPr>
          <a:xfrm>
            <a:off x="838200" y="365125"/>
            <a:ext cx="10515600" cy="678582"/>
          </a:xfrm>
        </p:spPr>
        <p:txBody>
          <a:bodyPr>
            <a:normAutofit/>
          </a:bodyPr>
          <a:lstStyle/>
          <a:p>
            <a:r>
              <a:rPr lang="tr-TR" sz="3600" b="1">
                <a:latin typeface="Calibri"/>
                <a:ea typeface="+mj-lt"/>
                <a:cs typeface="+mj-lt"/>
              </a:rPr>
              <a:t>Neden Küresel Sağlık Politikası ?</a:t>
            </a:r>
            <a:endParaRPr lang="tr-TR">
              <a:latin typeface="Calibri"/>
              <a:cs typeface="Calibri"/>
            </a:endParaRPr>
          </a:p>
        </p:txBody>
      </p:sp>
      <p:pic>
        <p:nvPicPr>
          <p:cNvPr id="6" name="Resim 6">
            <a:extLst>
              <a:ext uri="{FF2B5EF4-FFF2-40B4-BE49-F238E27FC236}">
                <a16:creationId xmlns:a16="http://schemas.microsoft.com/office/drawing/2014/main" id="{86FC2262-CE4F-4FB4-A874-1C0EBB4012EB}"/>
              </a:ext>
            </a:extLst>
          </p:cNvPr>
          <p:cNvPicPr>
            <a:picLocks noGrp="1" noChangeAspect="1"/>
          </p:cNvPicPr>
          <p:nvPr>
            <p:ph idx="1"/>
          </p:nvPr>
        </p:nvPicPr>
        <p:blipFill>
          <a:blip r:embed="rId2"/>
          <a:stretch>
            <a:fillRect/>
          </a:stretch>
        </p:blipFill>
        <p:spPr>
          <a:xfrm>
            <a:off x="1457326" y="1009546"/>
            <a:ext cx="8961046" cy="5307760"/>
          </a:xfrm>
        </p:spPr>
      </p:pic>
      <p:sp>
        <p:nvSpPr>
          <p:cNvPr id="7" name="Metin kutusu 6">
            <a:extLst>
              <a:ext uri="{FF2B5EF4-FFF2-40B4-BE49-F238E27FC236}">
                <a16:creationId xmlns:a16="http://schemas.microsoft.com/office/drawing/2014/main" id="{CEE81CE9-7B63-466C-A25A-5187B65ADD37}"/>
              </a:ext>
            </a:extLst>
          </p:cNvPr>
          <p:cNvSpPr txBox="1"/>
          <p:nvPr/>
        </p:nvSpPr>
        <p:spPr>
          <a:xfrm>
            <a:off x="2999118" y="6320287"/>
            <a:ext cx="62944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b="1">
                <a:cs typeface="Calibri"/>
              </a:rPr>
              <a:t>OECD Ülkelerinde Kansere Bağlı Ölümler (100 bin kişi başına)</a:t>
            </a:r>
          </a:p>
        </p:txBody>
      </p:sp>
    </p:spTree>
    <p:extLst>
      <p:ext uri="{BB962C8B-B14F-4D97-AF65-F5344CB8AC3E}">
        <p14:creationId xmlns:p14="http://schemas.microsoft.com/office/powerpoint/2010/main" val="1534205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C7DBD5-0C01-4796-8A87-0F291D154BC1}"/>
              </a:ext>
            </a:extLst>
          </p:cNvPr>
          <p:cNvSpPr>
            <a:spLocks noGrp="1"/>
          </p:cNvSpPr>
          <p:nvPr>
            <p:ph type="title"/>
          </p:nvPr>
        </p:nvSpPr>
        <p:spPr/>
        <p:txBody>
          <a:bodyPr>
            <a:normAutofit/>
          </a:bodyPr>
          <a:lstStyle/>
          <a:p>
            <a:r>
              <a:rPr lang="tr-TR" sz="3600" b="1">
                <a:latin typeface="Calibri"/>
                <a:ea typeface="+mj-lt"/>
                <a:cs typeface="+mj-lt"/>
              </a:rPr>
              <a:t>Sağlık Kavramı</a:t>
            </a:r>
            <a:endParaRPr lang="tr-TR">
              <a:latin typeface="Calibri"/>
              <a:cs typeface="Calibri Light" panose="020F0302020204030204"/>
            </a:endParaRPr>
          </a:p>
        </p:txBody>
      </p:sp>
      <p:sp>
        <p:nvSpPr>
          <p:cNvPr id="3" name="İçerik Yer Tutucusu 2">
            <a:extLst>
              <a:ext uri="{FF2B5EF4-FFF2-40B4-BE49-F238E27FC236}">
                <a16:creationId xmlns:a16="http://schemas.microsoft.com/office/drawing/2014/main" id="{6C8D9ED7-7DC6-413E-A06A-4113CB80FD2B}"/>
              </a:ext>
            </a:extLst>
          </p:cNvPr>
          <p:cNvSpPr>
            <a:spLocks noGrp="1"/>
          </p:cNvSpPr>
          <p:nvPr>
            <p:ph idx="1"/>
          </p:nvPr>
        </p:nvSpPr>
        <p:spPr/>
        <p:txBody>
          <a:bodyPr vert="horz" lIns="91440" tIns="45720" rIns="91440" bIns="45720" rtlCol="0" anchor="t">
            <a:normAutofit/>
          </a:bodyPr>
          <a:lstStyle/>
          <a:p>
            <a:r>
              <a:rPr lang="tr-TR" dirty="0">
                <a:cs typeface="Calibri"/>
              </a:rPr>
              <a:t>Sağlık kavramı </a:t>
            </a:r>
            <a:r>
              <a:rPr lang="tr-TR" dirty="0" err="1">
                <a:cs typeface="Calibri"/>
              </a:rPr>
              <a:t>subjektif</a:t>
            </a:r>
            <a:r>
              <a:rPr lang="tr-TR" dirty="0">
                <a:cs typeface="Calibri" panose="020F0502020204030204"/>
              </a:rPr>
              <a:t> sağlık ve objektif sağlık olarak 2' ye ayrılarak da tanımlanabilmektedir. </a:t>
            </a:r>
          </a:p>
          <a:p>
            <a:endParaRPr lang="tr-TR" dirty="0">
              <a:cs typeface="Calibri" panose="020F0502020204030204"/>
            </a:endParaRPr>
          </a:p>
        </p:txBody>
      </p:sp>
      <p:sp>
        <p:nvSpPr>
          <p:cNvPr id="4" name="Dikdörtgen: Köşeleri Yuvarlatılmış 3">
            <a:extLst>
              <a:ext uri="{FF2B5EF4-FFF2-40B4-BE49-F238E27FC236}">
                <a16:creationId xmlns:a16="http://schemas.microsoft.com/office/drawing/2014/main" id="{4F400C58-4860-416D-857D-7307C004652D}"/>
              </a:ext>
            </a:extLst>
          </p:cNvPr>
          <p:cNvSpPr/>
          <p:nvPr/>
        </p:nvSpPr>
        <p:spPr>
          <a:xfrm>
            <a:off x="1685027" y="2655498"/>
            <a:ext cx="3694978" cy="1955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err="1">
                <a:solidFill>
                  <a:srgbClr val="FF0000"/>
                </a:solidFill>
                <a:cs typeface="Calibri"/>
              </a:rPr>
              <a:t>Subjektif</a:t>
            </a:r>
            <a:r>
              <a:rPr lang="tr-TR" b="1" dirty="0">
                <a:solidFill>
                  <a:srgbClr val="FF0000"/>
                </a:solidFill>
                <a:cs typeface="Calibri"/>
              </a:rPr>
              <a:t> Sağlık; </a:t>
            </a:r>
            <a:r>
              <a:rPr lang="tr-TR" dirty="0">
                <a:cs typeface="Calibri"/>
              </a:rPr>
              <a:t>kişinin fiziksel, ruhsal ve sosyal yönden durumunu nasıl algıladığı ile ilgilidir.</a:t>
            </a:r>
            <a:endParaRPr lang="tr-TR" dirty="0"/>
          </a:p>
        </p:txBody>
      </p:sp>
      <p:sp>
        <p:nvSpPr>
          <p:cNvPr id="5" name="Dikdörtgen: Köşeleri Yuvarlatılmış 4">
            <a:extLst>
              <a:ext uri="{FF2B5EF4-FFF2-40B4-BE49-F238E27FC236}">
                <a16:creationId xmlns:a16="http://schemas.microsoft.com/office/drawing/2014/main" id="{2FA467AE-93B1-40D9-986E-750571E4DF01}"/>
              </a:ext>
            </a:extLst>
          </p:cNvPr>
          <p:cNvSpPr/>
          <p:nvPr/>
        </p:nvSpPr>
        <p:spPr>
          <a:xfrm>
            <a:off x="6601184" y="2654600"/>
            <a:ext cx="4054412" cy="19553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FF0000"/>
                </a:solidFill>
                <a:cs typeface="Calibri"/>
              </a:rPr>
              <a:t>Objektif Sağlık; </a:t>
            </a:r>
            <a:r>
              <a:rPr lang="tr-TR" dirty="0" smtClean="0">
                <a:cs typeface="Calibri"/>
              </a:rPr>
              <a:t>Hekim muayenesi </a:t>
            </a:r>
            <a:r>
              <a:rPr lang="tr-TR" dirty="0">
                <a:cs typeface="Calibri"/>
              </a:rPr>
              <a:t>ve yapılan tetkik sonuçlarına göre  bir ya da daha fazla hastalığa sahip olup olmadığının </a:t>
            </a:r>
            <a:r>
              <a:rPr lang="tr-TR" dirty="0" smtClean="0">
                <a:cs typeface="Calibri"/>
              </a:rPr>
              <a:t>hekim </a:t>
            </a:r>
            <a:r>
              <a:rPr lang="tr-TR" dirty="0">
                <a:cs typeface="Calibri"/>
              </a:rPr>
              <a:t>tarafından değerlendirilmesi ile ilgilidir.</a:t>
            </a:r>
            <a:endParaRPr lang="tr-TR" dirty="0"/>
          </a:p>
        </p:txBody>
      </p:sp>
      <p:sp>
        <p:nvSpPr>
          <p:cNvPr id="6" name="Dikdörtgen: Köşeleri Yuvarlatılmış 5">
            <a:extLst>
              <a:ext uri="{FF2B5EF4-FFF2-40B4-BE49-F238E27FC236}">
                <a16:creationId xmlns:a16="http://schemas.microsoft.com/office/drawing/2014/main" id="{8F65BD87-FE7E-4F26-B8CF-0B754B5CA67B}"/>
              </a:ext>
            </a:extLst>
          </p:cNvPr>
          <p:cNvSpPr/>
          <p:nvPr/>
        </p:nvSpPr>
        <p:spPr>
          <a:xfrm>
            <a:off x="2790287" y="5083475"/>
            <a:ext cx="6541694" cy="1480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cs typeface="Calibri"/>
              </a:rPr>
              <a:t>Bu durumda bir kişiye sağlıklı diyebilmek için bireyin kendisini </a:t>
            </a:r>
            <a:r>
              <a:rPr lang="tr-TR" err="1">
                <a:cs typeface="Calibri"/>
              </a:rPr>
              <a:t>subjektif</a:t>
            </a:r>
            <a:r>
              <a:rPr lang="tr-TR">
                <a:cs typeface="Calibri"/>
              </a:rPr>
              <a:t> olarak sağlıklı algılaması ve objektif olarak gerçekten sağlıklı olması gerekmektedir.</a:t>
            </a:r>
          </a:p>
        </p:txBody>
      </p:sp>
      <p:sp>
        <p:nvSpPr>
          <p:cNvPr id="7" name="Ok: Aşağı 6">
            <a:extLst>
              <a:ext uri="{FF2B5EF4-FFF2-40B4-BE49-F238E27FC236}">
                <a16:creationId xmlns:a16="http://schemas.microsoft.com/office/drawing/2014/main" id="{B512DE49-CC81-45D4-999E-963EBAED1BF2}"/>
              </a:ext>
            </a:extLst>
          </p:cNvPr>
          <p:cNvSpPr/>
          <p:nvPr/>
        </p:nvSpPr>
        <p:spPr>
          <a:xfrm>
            <a:off x="5779101" y="4389213"/>
            <a:ext cx="388189" cy="6901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069491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6711A3-8349-4CAA-95AD-11689249D116}"/>
              </a:ext>
            </a:extLst>
          </p:cNvPr>
          <p:cNvSpPr>
            <a:spLocks noGrp="1"/>
          </p:cNvSpPr>
          <p:nvPr>
            <p:ph type="title"/>
          </p:nvPr>
        </p:nvSpPr>
        <p:spPr>
          <a:xfrm>
            <a:off x="838200" y="365125"/>
            <a:ext cx="10515600" cy="736092"/>
          </a:xfrm>
        </p:spPr>
        <p:txBody>
          <a:bodyPr>
            <a:normAutofit/>
          </a:bodyPr>
          <a:lstStyle/>
          <a:p>
            <a:r>
              <a:rPr lang="tr-TR" sz="3200" b="1">
                <a:latin typeface="Calibri"/>
                <a:ea typeface="+mj-lt"/>
                <a:cs typeface="+mj-lt"/>
              </a:rPr>
              <a:t>Neden Küresel Sağlık Politikası ?</a:t>
            </a:r>
            <a:endParaRPr lang="tr-TR" sz="3200">
              <a:latin typeface="Calibri"/>
              <a:cs typeface="Calibri Light" panose="020F0302020204030204"/>
            </a:endParaRPr>
          </a:p>
        </p:txBody>
      </p:sp>
      <p:sp>
        <p:nvSpPr>
          <p:cNvPr id="3" name="İçerik Yer Tutucusu 2">
            <a:extLst>
              <a:ext uri="{FF2B5EF4-FFF2-40B4-BE49-F238E27FC236}">
                <a16:creationId xmlns:a16="http://schemas.microsoft.com/office/drawing/2014/main" id="{CD4C4893-950D-4579-B666-5F0DE6029116}"/>
              </a:ext>
            </a:extLst>
          </p:cNvPr>
          <p:cNvSpPr>
            <a:spLocks noGrp="1"/>
          </p:cNvSpPr>
          <p:nvPr>
            <p:ph idx="1"/>
          </p:nvPr>
        </p:nvSpPr>
        <p:spPr>
          <a:xfrm>
            <a:off x="838200" y="1121135"/>
            <a:ext cx="10515600" cy="5372129"/>
          </a:xfrm>
        </p:spPr>
        <p:txBody>
          <a:bodyPr vert="horz" lIns="91440" tIns="45720" rIns="91440" bIns="45720" rtlCol="0" anchor="t">
            <a:normAutofit fontScale="92500" lnSpcReduction="10000"/>
          </a:bodyPr>
          <a:lstStyle/>
          <a:p>
            <a:pPr marL="0" indent="0">
              <a:buNone/>
            </a:pPr>
            <a:r>
              <a:rPr lang="tr-TR" b="1">
                <a:cs typeface="Calibri" panose="020F0502020204030204"/>
              </a:rPr>
              <a:t>Yoksulluk:</a:t>
            </a:r>
          </a:p>
          <a:p>
            <a:pPr marL="0" indent="0">
              <a:buNone/>
            </a:pPr>
            <a:r>
              <a:rPr lang="tr-TR" b="1">
                <a:cs typeface="Calibri" panose="020F0502020204030204"/>
              </a:rPr>
              <a:t> 2000 yılında BM üyesi 189 ülke bir araya gelerek, yoksulluğu azaltmak ve bin yıllık gelişim hedeflerini başarmak yönünde 8 temel hedefin hayata geçirilmesi için kararlar almışlardır:</a:t>
            </a:r>
            <a:endParaRPr lang="tr-TR"/>
          </a:p>
          <a:p>
            <a:r>
              <a:rPr lang="tr-TR">
                <a:cs typeface="Calibri" panose="020F0502020204030204"/>
              </a:rPr>
              <a:t>Aşırı yoksulluk ve açlığın yok edilmesi</a:t>
            </a:r>
            <a:endParaRPr lang="tr-TR"/>
          </a:p>
          <a:p>
            <a:r>
              <a:rPr lang="tr-TR">
                <a:cs typeface="Calibri" panose="020F0502020204030204"/>
              </a:rPr>
              <a:t>Evrensel temel eğitimi başarmak</a:t>
            </a:r>
            <a:endParaRPr lang="tr-TR"/>
          </a:p>
          <a:p>
            <a:r>
              <a:rPr lang="tr-TR">
                <a:cs typeface="Calibri" panose="020F0502020204030204"/>
              </a:rPr>
              <a:t>Cinsiyet eşitliğinin sağlanması ve kadının güçlendirilmesini teşvik etmek</a:t>
            </a:r>
            <a:endParaRPr lang="tr-TR"/>
          </a:p>
          <a:p>
            <a:r>
              <a:rPr lang="tr-TR">
                <a:cs typeface="Calibri" panose="020F0502020204030204"/>
              </a:rPr>
              <a:t>Çocuk ölümlerini azaltmak</a:t>
            </a:r>
            <a:endParaRPr lang="tr-TR"/>
          </a:p>
          <a:p>
            <a:r>
              <a:rPr lang="tr-TR">
                <a:cs typeface="Calibri" panose="020F0502020204030204"/>
              </a:rPr>
              <a:t>Anne sağlığını geliştirmek</a:t>
            </a:r>
            <a:endParaRPr lang="tr-TR"/>
          </a:p>
          <a:p>
            <a:r>
              <a:rPr lang="tr-TR">
                <a:cs typeface="Calibri" panose="020F0502020204030204"/>
              </a:rPr>
              <a:t>HIV/AIDS, sıtma ve diğer bulaşıcı hastalıklar ile etkin mücadele etmek</a:t>
            </a:r>
            <a:endParaRPr lang="tr-TR"/>
          </a:p>
          <a:p>
            <a:r>
              <a:rPr lang="tr-TR">
                <a:cs typeface="Calibri" panose="020F0502020204030204"/>
              </a:rPr>
              <a:t>Çevresel sürdürülebilirliği garanti altına almak</a:t>
            </a:r>
            <a:endParaRPr lang="tr-TR"/>
          </a:p>
          <a:p>
            <a:r>
              <a:rPr lang="tr-TR">
                <a:cs typeface="Calibri" panose="020F0502020204030204"/>
              </a:rPr>
              <a:t>Kalkınma için küresel bir ortaklık geliştirmek</a:t>
            </a:r>
            <a:endParaRPr lang="tr-TR"/>
          </a:p>
        </p:txBody>
      </p:sp>
    </p:spTree>
    <p:extLst>
      <p:ext uri="{BB962C8B-B14F-4D97-AF65-F5344CB8AC3E}">
        <p14:creationId xmlns:p14="http://schemas.microsoft.com/office/powerpoint/2010/main" val="34543038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805056-AD7C-4966-BC65-68B583F09E3E}"/>
              </a:ext>
            </a:extLst>
          </p:cNvPr>
          <p:cNvSpPr>
            <a:spLocks noGrp="1"/>
          </p:cNvSpPr>
          <p:nvPr>
            <p:ph type="title"/>
          </p:nvPr>
        </p:nvSpPr>
        <p:spPr>
          <a:xfrm>
            <a:off x="838200" y="365125"/>
            <a:ext cx="10515600" cy="1224922"/>
          </a:xfrm>
        </p:spPr>
        <p:txBody>
          <a:bodyPr>
            <a:normAutofit/>
          </a:bodyPr>
          <a:lstStyle/>
          <a:p>
            <a:r>
              <a:rPr lang="tr-TR" sz="3200" b="1">
                <a:latin typeface="Calibri"/>
                <a:cs typeface="Calibri Light"/>
              </a:rPr>
              <a:t>Sağlığın Sosyal Belirleyicileri Kavramı ve Küresel Sağlık Politikaları</a:t>
            </a:r>
            <a:endParaRPr lang="tr-TR" sz="3200">
              <a:latin typeface="Calibri"/>
              <a:cs typeface="Calibri"/>
            </a:endParaRPr>
          </a:p>
        </p:txBody>
      </p:sp>
      <p:sp>
        <p:nvSpPr>
          <p:cNvPr id="3" name="İçerik Yer Tutucusu 2">
            <a:extLst>
              <a:ext uri="{FF2B5EF4-FFF2-40B4-BE49-F238E27FC236}">
                <a16:creationId xmlns:a16="http://schemas.microsoft.com/office/drawing/2014/main" id="{391773CD-857F-4243-8675-41812D19C71F}"/>
              </a:ext>
            </a:extLst>
          </p:cNvPr>
          <p:cNvSpPr>
            <a:spLocks noGrp="1"/>
          </p:cNvSpPr>
          <p:nvPr>
            <p:ph idx="1"/>
          </p:nvPr>
        </p:nvSpPr>
        <p:spPr>
          <a:xfrm>
            <a:off x="838200" y="1595587"/>
            <a:ext cx="10515600" cy="4897677"/>
          </a:xfrm>
        </p:spPr>
        <p:txBody>
          <a:bodyPr vert="horz" lIns="91440" tIns="45720" rIns="91440" bIns="45720" rtlCol="0" anchor="t">
            <a:normAutofit/>
          </a:bodyPr>
          <a:lstStyle/>
          <a:p>
            <a:r>
              <a:rPr lang="tr-TR">
                <a:cs typeface="Calibri"/>
              </a:rPr>
              <a:t>20. yy filozoflarından </a:t>
            </a:r>
            <a:r>
              <a:rPr lang="tr-TR" err="1">
                <a:cs typeface="Calibri"/>
              </a:rPr>
              <a:t>Foucault</a:t>
            </a:r>
            <a:r>
              <a:rPr lang="tr-TR">
                <a:cs typeface="Calibri"/>
              </a:rPr>
              <a:t>, hastalığın özünde yabanıl bir doğası bulunduğunu iddia etmiş ve uygarlıktan önce insanların sadece en basit ve kaçınılmaz hastalıklara yakalandığını uygarlık geliştikçe hastalıkların doğasında farklılıkların oluştuğunu ve birbirine karışmış olduğunu belirtmiştir.</a:t>
            </a:r>
          </a:p>
          <a:p>
            <a:r>
              <a:rPr lang="tr-TR">
                <a:cs typeface="Calibri"/>
              </a:rPr>
              <a:t>Çiçek hastalığı yüzyıllarca ciddi </a:t>
            </a:r>
            <a:r>
              <a:rPr lang="tr-TR" err="1">
                <a:cs typeface="Calibri"/>
              </a:rPr>
              <a:t>mortalite</a:t>
            </a:r>
            <a:r>
              <a:rPr lang="tr-TR">
                <a:cs typeface="Calibri"/>
              </a:rPr>
              <a:t> ve </a:t>
            </a:r>
            <a:r>
              <a:rPr lang="tr-TR" err="1">
                <a:cs typeface="Calibri"/>
              </a:rPr>
              <a:t>morbidite</a:t>
            </a:r>
            <a:r>
              <a:rPr lang="tr-TR">
                <a:cs typeface="Calibri"/>
              </a:rPr>
              <a:t> oranına sahipti. 18. yy sonunda Avrupa' da yarım milyona yakın insan her yıl bu hastalıktan ölmekteydi. Körlük vakalarının üçte biri çiçek hastalığı ile bağlantılıydı. Edward </a:t>
            </a:r>
            <a:r>
              <a:rPr lang="tr-TR" err="1">
                <a:cs typeface="Calibri"/>
              </a:rPr>
              <a:t>Jenner</a:t>
            </a:r>
            <a:r>
              <a:rPr lang="tr-TR">
                <a:cs typeface="Calibri"/>
              </a:rPr>
              <a:t>' </a:t>
            </a:r>
            <a:r>
              <a:rPr lang="tr-TR" err="1">
                <a:cs typeface="Calibri"/>
              </a:rPr>
              <a:t>ın</a:t>
            </a:r>
            <a:r>
              <a:rPr lang="tr-TR">
                <a:cs typeface="Calibri"/>
              </a:rPr>
              <a:t> geliştirmiş olduğu çiçek aşısı ile hastalığa radikal bir çözüm bulunmuştur. Bugün dünya genelinde çiçek hastalığı görülmemekte olup, 1980 </a:t>
            </a:r>
            <a:r>
              <a:rPr lang="tr-TR" err="1">
                <a:cs typeface="Calibri"/>
              </a:rPr>
              <a:t>li</a:t>
            </a:r>
            <a:r>
              <a:rPr lang="tr-TR">
                <a:cs typeface="Calibri"/>
              </a:rPr>
              <a:t> yıllarda aşı takviminden çıkarılmıştır.</a:t>
            </a:r>
          </a:p>
        </p:txBody>
      </p:sp>
    </p:spTree>
    <p:extLst>
      <p:ext uri="{BB962C8B-B14F-4D97-AF65-F5344CB8AC3E}">
        <p14:creationId xmlns:p14="http://schemas.microsoft.com/office/powerpoint/2010/main" val="24327782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4D1E03-E194-4A8C-8343-B9C8464095B8}"/>
              </a:ext>
            </a:extLst>
          </p:cNvPr>
          <p:cNvSpPr>
            <a:spLocks noGrp="1"/>
          </p:cNvSpPr>
          <p:nvPr>
            <p:ph type="title"/>
          </p:nvPr>
        </p:nvSpPr>
        <p:spPr>
          <a:xfrm>
            <a:off x="766314" y="379503"/>
            <a:ext cx="10803146" cy="779224"/>
          </a:xfrm>
        </p:spPr>
        <p:txBody>
          <a:bodyPr>
            <a:noAutofit/>
          </a:bodyPr>
          <a:lstStyle/>
          <a:p>
            <a:r>
              <a:rPr lang="tr-TR" sz="3200" b="1">
                <a:latin typeface="Calibri"/>
                <a:ea typeface="+mj-lt"/>
                <a:cs typeface="+mj-lt"/>
              </a:rPr>
              <a:t>Sağlığın Sosyal Belirleyicileri Kavramı ve Küresel Sağlık Politikaları</a:t>
            </a:r>
            <a:endParaRPr lang="tr-TR" sz="3200">
              <a:latin typeface="Calibri"/>
              <a:cs typeface="Calibri Light" panose="020F0302020204030204"/>
            </a:endParaRPr>
          </a:p>
        </p:txBody>
      </p:sp>
      <p:sp>
        <p:nvSpPr>
          <p:cNvPr id="3" name="İçerik Yer Tutucusu 2">
            <a:extLst>
              <a:ext uri="{FF2B5EF4-FFF2-40B4-BE49-F238E27FC236}">
                <a16:creationId xmlns:a16="http://schemas.microsoft.com/office/drawing/2014/main" id="{1C6AC3BE-C328-4B35-B70A-1139A4983376}"/>
              </a:ext>
            </a:extLst>
          </p:cNvPr>
          <p:cNvSpPr>
            <a:spLocks noGrp="1"/>
          </p:cNvSpPr>
          <p:nvPr>
            <p:ph idx="1"/>
          </p:nvPr>
        </p:nvSpPr>
        <p:spPr>
          <a:xfrm>
            <a:off x="838200" y="1322418"/>
            <a:ext cx="10515600" cy="4854545"/>
          </a:xfrm>
        </p:spPr>
        <p:txBody>
          <a:bodyPr vert="horz" lIns="91440" tIns="45720" rIns="91440" bIns="45720" rtlCol="0" anchor="t">
            <a:normAutofit lnSpcReduction="10000"/>
          </a:bodyPr>
          <a:lstStyle/>
          <a:p>
            <a:pPr algn="just"/>
            <a:r>
              <a:rPr lang="tr-TR" dirty="0">
                <a:cs typeface="Calibri"/>
              </a:rPr>
              <a:t>Refah ekonomisi ve sosyal tercih alanında 1998 yılında </a:t>
            </a:r>
            <a:r>
              <a:rPr lang="tr-TR" dirty="0" err="1">
                <a:cs typeface="Calibri"/>
              </a:rPr>
              <a:t>nobel</a:t>
            </a:r>
            <a:r>
              <a:rPr lang="tr-TR" dirty="0">
                <a:cs typeface="Calibri"/>
              </a:rPr>
              <a:t> ödülü alan </a:t>
            </a:r>
            <a:r>
              <a:rPr lang="tr-TR" dirty="0" err="1">
                <a:cs typeface="Calibri"/>
              </a:rPr>
              <a:t>Amartya</a:t>
            </a:r>
            <a:r>
              <a:rPr lang="tr-TR" dirty="0">
                <a:cs typeface="Calibri"/>
              </a:rPr>
              <a:t> Sen, iyi sağlık sadece sağlık hizmetlerine bağlı olmayıp; beslenme, yaşam tarzı, eğitim, kadınların güçlü olması, toplumdaki özgürlük ve eşitsizlik boyutuna da bağlı olarak sağlığın bir hak olduğunu ifade etmiştir.</a:t>
            </a:r>
          </a:p>
          <a:p>
            <a:pPr algn="just"/>
            <a:r>
              <a:rPr lang="tr-TR" dirty="0">
                <a:cs typeface="Calibri"/>
              </a:rPr>
              <a:t>Sağlık ve hastalık kavramının anlayış biçiminde farklı görüşler mevcuttur. Pek çok kişiye göre "hastalık, vücuttaki doku ve organlarda meydana gelen değişme ve bozulma" olarak ifade edilmektedir.</a:t>
            </a:r>
          </a:p>
          <a:p>
            <a:pPr algn="just"/>
            <a:r>
              <a:rPr lang="tr-TR" dirty="0">
                <a:cs typeface="Calibri"/>
              </a:rPr>
              <a:t>Sosyolojik bakış açısına göre aile, eğitim, din, siyasi sistem, ekonomi ve sağlık ihtiyaçtan doğmuş birer toplumsal kurumdur. Bu kavramların arasında sıkı bir ilişki ve etkileşim mevcuttur. Herhangi birinde meydana gelen değişme ve etkileşme diğerlerini de etkileyebilmektedir.</a:t>
            </a:r>
          </a:p>
        </p:txBody>
      </p:sp>
    </p:spTree>
    <p:extLst>
      <p:ext uri="{BB962C8B-B14F-4D97-AF65-F5344CB8AC3E}">
        <p14:creationId xmlns:p14="http://schemas.microsoft.com/office/powerpoint/2010/main" val="26438374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244905-0E78-4287-9BE3-5A8AF7BAB87C}"/>
              </a:ext>
            </a:extLst>
          </p:cNvPr>
          <p:cNvSpPr>
            <a:spLocks noGrp="1"/>
          </p:cNvSpPr>
          <p:nvPr>
            <p:ph type="title"/>
          </p:nvPr>
        </p:nvSpPr>
        <p:spPr>
          <a:xfrm>
            <a:off x="648929" y="629266"/>
            <a:ext cx="3505495" cy="1133491"/>
          </a:xfrm>
        </p:spPr>
        <p:txBody>
          <a:bodyPr>
            <a:normAutofit/>
          </a:bodyPr>
          <a:lstStyle/>
          <a:p>
            <a:r>
              <a:rPr lang="tr-TR" sz="3200" b="1">
                <a:latin typeface="Calibri"/>
                <a:cs typeface="Calibri Light"/>
              </a:rPr>
              <a:t>Sağlığın Sosyal Belirleyicileri</a:t>
            </a:r>
            <a:endParaRPr lang="tr-TR" b="1">
              <a:latin typeface="Calibri"/>
            </a:endParaRPr>
          </a:p>
        </p:txBody>
      </p:sp>
      <p:sp>
        <p:nvSpPr>
          <p:cNvPr id="8" name="Content Placeholder 7">
            <a:extLst>
              <a:ext uri="{FF2B5EF4-FFF2-40B4-BE49-F238E27FC236}">
                <a16:creationId xmlns:a16="http://schemas.microsoft.com/office/drawing/2014/main" id="{DBD4BAED-9ACF-4489-B86B-F001E2B3B816}"/>
              </a:ext>
            </a:extLst>
          </p:cNvPr>
          <p:cNvSpPr>
            <a:spLocks noGrp="1"/>
          </p:cNvSpPr>
          <p:nvPr>
            <p:ph idx="1"/>
          </p:nvPr>
        </p:nvSpPr>
        <p:spPr>
          <a:xfrm>
            <a:off x="318252" y="1762665"/>
            <a:ext cx="4094965" cy="4719946"/>
          </a:xfrm>
        </p:spPr>
        <p:txBody>
          <a:bodyPr vert="horz" lIns="91440" tIns="45720" rIns="91440" bIns="45720" rtlCol="0" anchor="t">
            <a:normAutofit/>
          </a:bodyPr>
          <a:lstStyle/>
          <a:p>
            <a:r>
              <a:rPr lang="en-US" sz="2000">
                <a:cs typeface="Calibri"/>
              </a:rPr>
              <a:t>DSÖ </a:t>
            </a:r>
            <a:r>
              <a:rPr lang="en-US" sz="2000" err="1">
                <a:cs typeface="Calibri"/>
              </a:rPr>
              <a:t>nün</a:t>
            </a:r>
            <a:r>
              <a:rPr lang="en-US" sz="2000">
                <a:cs typeface="Calibri"/>
              </a:rPr>
              <a:t> 2000 </a:t>
            </a:r>
            <a:r>
              <a:rPr lang="en-US" sz="2000" err="1">
                <a:cs typeface="Calibri"/>
              </a:rPr>
              <a:t>yılında</a:t>
            </a:r>
            <a:r>
              <a:rPr lang="en-US" sz="2000">
                <a:cs typeface="Calibri"/>
              </a:rPr>
              <a:t> </a:t>
            </a:r>
            <a:r>
              <a:rPr lang="en-US" sz="2000" err="1">
                <a:cs typeface="Calibri"/>
              </a:rPr>
              <a:t>yayımlamış</a:t>
            </a:r>
            <a:r>
              <a:rPr lang="en-US" sz="2000">
                <a:cs typeface="Calibri"/>
              </a:rPr>
              <a:t> </a:t>
            </a:r>
            <a:r>
              <a:rPr lang="en-US" sz="2000" err="1">
                <a:cs typeface="Calibri"/>
              </a:rPr>
              <a:t>olduğu</a:t>
            </a:r>
            <a:r>
              <a:rPr lang="en-US" sz="2000">
                <a:cs typeface="Calibri"/>
              </a:rPr>
              <a:t> </a:t>
            </a:r>
            <a:r>
              <a:rPr lang="en-US" sz="2000" err="1">
                <a:cs typeface="Calibri"/>
              </a:rPr>
              <a:t>sağlığın</a:t>
            </a:r>
            <a:r>
              <a:rPr lang="en-US" sz="2000">
                <a:cs typeface="Calibri"/>
              </a:rPr>
              <a:t> </a:t>
            </a:r>
            <a:r>
              <a:rPr lang="en-US" sz="2000" err="1">
                <a:cs typeface="Calibri"/>
              </a:rPr>
              <a:t>sosyal</a:t>
            </a:r>
            <a:r>
              <a:rPr lang="en-US" sz="2000">
                <a:cs typeface="Calibri"/>
              </a:rPr>
              <a:t> </a:t>
            </a:r>
            <a:r>
              <a:rPr lang="en-US" sz="2000" err="1">
                <a:cs typeface="Calibri"/>
              </a:rPr>
              <a:t>belirleyicilerinin</a:t>
            </a:r>
            <a:r>
              <a:rPr lang="en-US" sz="2000">
                <a:cs typeface="Calibri"/>
              </a:rPr>
              <a:t> </a:t>
            </a:r>
            <a:r>
              <a:rPr lang="en-US" sz="2000" err="1">
                <a:cs typeface="Calibri"/>
              </a:rPr>
              <a:t>kavramsallaştırılması</a:t>
            </a:r>
            <a:r>
              <a:rPr lang="en-US" sz="2000">
                <a:cs typeface="Calibri"/>
              </a:rPr>
              <a:t> </a:t>
            </a:r>
            <a:r>
              <a:rPr lang="en-US" sz="2000" err="1">
                <a:cs typeface="Calibri"/>
              </a:rPr>
              <a:t>ile</a:t>
            </a:r>
            <a:r>
              <a:rPr lang="en-US" sz="2000">
                <a:cs typeface="Calibri"/>
              </a:rPr>
              <a:t> </a:t>
            </a:r>
            <a:r>
              <a:rPr lang="en-US" sz="2000" err="1">
                <a:cs typeface="Calibri"/>
              </a:rPr>
              <a:t>ilgili</a:t>
            </a:r>
            <a:r>
              <a:rPr lang="en-US" sz="2000">
                <a:cs typeface="Calibri"/>
              </a:rPr>
              <a:t> </a:t>
            </a:r>
            <a:r>
              <a:rPr lang="en-US" sz="2000" err="1">
                <a:cs typeface="Calibri"/>
              </a:rPr>
              <a:t>rapora</a:t>
            </a:r>
            <a:r>
              <a:rPr lang="en-US" sz="2000">
                <a:cs typeface="Calibri"/>
              </a:rPr>
              <a:t> </a:t>
            </a:r>
            <a:r>
              <a:rPr lang="en-US" sz="2000" err="1">
                <a:cs typeface="Calibri"/>
              </a:rPr>
              <a:t>göre</a:t>
            </a:r>
            <a:r>
              <a:rPr lang="en-US" sz="2000">
                <a:cs typeface="Calibri"/>
              </a:rPr>
              <a:t> Ottawa </a:t>
            </a:r>
            <a:r>
              <a:rPr lang="en-US" sz="2000" err="1">
                <a:cs typeface="Calibri"/>
              </a:rPr>
              <a:t>Bildirgesi</a:t>
            </a:r>
            <a:r>
              <a:rPr lang="en-US" sz="2000">
                <a:cs typeface="Calibri"/>
              </a:rPr>
              <a:t>, </a:t>
            </a:r>
            <a:r>
              <a:rPr lang="en-US" sz="2000" err="1">
                <a:cs typeface="Calibri"/>
              </a:rPr>
              <a:t>Sağlık</a:t>
            </a:r>
            <a:r>
              <a:rPr lang="en-US" sz="2000">
                <a:cs typeface="Calibri"/>
              </a:rPr>
              <a:t> Kanada </a:t>
            </a:r>
            <a:r>
              <a:rPr lang="en-US" sz="2000" err="1">
                <a:cs typeface="Calibri"/>
              </a:rPr>
              <a:t>ve</a:t>
            </a:r>
            <a:r>
              <a:rPr lang="en-US" sz="2000">
                <a:cs typeface="Calibri"/>
              </a:rPr>
              <a:t> DSÖ </a:t>
            </a:r>
            <a:r>
              <a:rPr lang="en-US" sz="2000" err="1">
                <a:cs typeface="Calibri"/>
              </a:rPr>
              <a:t>nün</a:t>
            </a:r>
            <a:r>
              <a:rPr lang="en-US" sz="2000">
                <a:cs typeface="Calibri"/>
              </a:rPr>
              <a:t> </a:t>
            </a:r>
            <a:r>
              <a:rPr lang="en-US" sz="2000" err="1">
                <a:cs typeface="Calibri"/>
              </a:rPr>
              <a:t>yapmış</a:t>
            </a:r>
            <a:r>
              <a:rPr lang="en-US" sz="2000">
                <a:cs typeface="Calibri"/>
              </a:rPr>
              <a:t> </a:t>
            </a:r>
            <a:r>
              <a:rPr lang="en-US" sz="2000" err="1">
                <a:cs typeface="Calibri"/>
              </a:rPr>
              <a:t>olduğu</a:t>
            </a:r>
            <a:r>
              <a:rPr lang="en-US" sz="2000">
                <a:cs typeface="Calibri"/>
              </a:rPr>
              <a:t> </a:t>
            </a:r>
            <a:r>
              <a:rPr lang="en-US" sz="2000" err="1">
                <a:cs typeface="Calibri"/>
              </a:rPr>
              <a:t>ayrıntılı</a:t>
            </a:r>
            <a:r>
              <a:rPr lang="en-US" sz="2000">
                <a:cs typeface="Calibri"/>
              </a:rPr>
              <a:t> </a:t>
            </a:r>
            <a:r>
              <a:rPr lang="en-US" sz="2000" err="1">
                <a:cs typeface="Calibri"/>
              </a:rPr>
              <a:t>çalışmalara</a:t>
            </a:r>
            <a:r>
              <a:rPr lang="en-US" sz="2000">
                <a:cs typeface="Calibri"/>
              </a:rPr>
              <a:t> yere </a:t>
            </a:r>
            <a:r>
              <a:rPr lang="en-US" sz="2000" err="1">
                <a:cs typeface="Calibri"/>
              </a:rPr>
              <a:t>verilmiştir</a:t>
            </a:r>
            <a:r>
              <a:rPr lang="en-US" sz="2000">
                <a:cs typeface="Calibri"/>
              </a:rPr>
              <a:t>.</a:t>
            </a:r>
          </a:p>
          <a:p>
            <a:r>
              <a:rPr lang="en-US" sz="2000" err="1">
                <a:cs typeface="Calibri"/>
              </a:rPr>
              <a:t>Kronik</a:t>
            </a:r>
            <a:r>
              <a:rPr lang="en-US" sz="2000">
                <a:cs typeface="Calibri"/>
              </a:rPr>
              <a:t> </a:t>
            </a:r>
            <a:r>
              <a:rPr lang="en-US" sz="2000" err="1">
                <a:cs typeface="Calibri"/>
              </a:rPr>
              <a:t>endişe</a:t>
            </a:r>
            <a:r>
              <a:rPr lang="en-US" sz="2000">
                <a:cs typeface="Calibri"/>
              </a:rPr>
              <a:t>, </a:t>
            </a:r>
            <a:r>
              <a:rPr lang="en-US" sz="2000" err="1">
                <a:cs typeface="Calibri"/>
              </a:rPr>
              <a:t>güvensizlik</a:t>
            </a:r>
            <a:r>
              <a:rPr lang="en-US" sz="2000">
                <a:cs typeface="Calibri"/>
              </a:rPr>
              <a:t>, </a:t>
            </a:r>
            <a:r>
              <a:rPr lang="en-US" sz="2000" err="1">
                <a:cs typeface="Calibri"/>
              </a:rPr>
              <a:t>düşük</a:t>
            </a:r>
            <a:r>
              <a:rPr lang="en-US" sz="2000">
                <a:cs typeface="Calibri"/>
              </a:rPr>
              <a:t> </a:t>
            </a:r>
            <a:r>
              <a:rPr lang="en-US" sz="2000" err="1">
                <a:cs typeface="Calibri"/>
              </a:rPr>
              <a:t>özsaygı</a:t>
            </a:r>
            <a:r>
              <a:rPr lang="en-US" sz="2000">
                <a:cs typeface="Calibri"/>
              </a:rPr>
              <a:t>, </a:t>
            </a:r>
            <a:r>
              <a:rPr lang="en-US" sz="2000" err="1">
                <a:cs typeface="Calibri"/>
              </a:rPr>
              <a:t>sosyal</a:t>
            </a:r>
            <a:r>
              <a:rPr lang="en-US" sz="2000">
                <a:cs typeface="Calibri"/>
              </a:rPr>
              <a:t> </a:t>
            </a:r>
            <a:r>
              <a:rPr lang="en-US" sz="2000" err="1">
                <a:cs typeface="Calibri"/>
              </a:rPr>
              <a:t>izolasyon</a:t>
            </a:r>
            <a:r>
              <a:rPr lang="en-US" sz="2000">
                <a:cs typeface="Calibri"/>
              </a:rPr>
              <a:t>, </a:t>
            </a:r>
            <a:r>
              <a:rPr lang="en-US" sz="2000" err="1">
                <a:cs typeface="Calibri"/>
              </a:rPr>
              <a:t>çalışma</a:t>
            </a:r>
            <a:r>
              <a:rPr lang="en-US" sz="2000">
                <a:cs typeface="Calibri"/>
              </a:rPr>
              <a:t> </a:t>
            </a:r>
            <a:r>
              <a:rPr lang="en-US" sz="2000" err="1">
                <a:cs typeface="Calibri"/>
              </a:rPr>
              <a:t>ortamında</a:t>
            </a:r>
            <a:r>
              <a:rPr lang="en-US" sz="2000">
                <a:cs typeface="Calibri"/>
              </a:rPr>
              <a:t> </a:t>
            </a:r>
            <a:r>
              <a:rPr lang="en-US" sz="2000" err="1">
                <a:cs typeface="Calibri"/>
              </a:rPr>
              <a:t>insanlar</a:t>
            </a:r>
            <a:r>
              <a:rPr lang="en-US" sz="2000">
                <a:cs typeface="Calibri"/>
              </a:rPr>
              <a:t> </a:t>
            </a:r>
            <a:r>
              <a:rPr lang="en-US" sz="2000" err="1">
                <a:cs typeface="Calibri"/>
              </a:rPr>
              <a:t>arası</a:t>
            </a:r>
            <a:r>
              <a:rPr lang="en-US" sz="2000">
                <a:cs typeface="Calibri"/>
              </a:rPr>
              <a:t> </a:t>
            </a:r>
            <a:r>
              <a:rPr lang="en-US" sz="2000" err="1">
                <a:cs typeface="Calibri"/>
              </a:rPr>
              <a:t>ilişkiler</a:t>
            </a:r>
            <a:r>
              <a:rPr lang="en-US" sz="2000">
                <a:cs typeface="Calibri"/>
              </a:rPr>
              <a:t>, prenatal </a:t>
            </a:r>
            <a:r>
              <a:rPr lang="en-US" sz="2000" err="1">
                <a:cs typeface="Calibri"/>
              </a:rPr>
              <a:t>dönem</a:t>
            </a:r>
            <a:r>
              <a:rPr lang="en-US" sz="2000">
                <a:cs typeface="Calibri"/>
              </a:rPr>
              <a:t> </a:t>
            </a:r>
            <a:r>
              <a:rPr lang="en-US" sz="2000" err="1">
                <a:cs typeface="Calibri"/>
              </a:rPr>
              <a:t>süreci</a:t>
            </a:r>
            <a:r>
              <a:rPr lang="en-US" sz="2000">
                <a:cs typeface="Calibri"/>
              </a:rPr>
              <a:t> </a:t>
            </a:r>
            <a:r>
              <a:rPr lang="en-US" sz="2000" err="1">
                <a:cs typeface="Calibri"/>
              </a:rPr>
              <a:t>kişilerin</a:t>
            </a:r>
            <a:r>
              <a:rPr lang="en-US" sz="2000">
                <a:cs typeface="Calibri"/>
              </a:rPr>
              <a:t> </a:t>
            </a:r>
            <a:r>
              <a:rPr lang="en-US" sz="2000" err="1">
                <a:cs typeface="Calibri"/>
              </a:rPr>
              <a:t>ruhsal</a:t>
            </a:r>
            <a:r>
              <a:rPr lang="en-US" sz="2000">
                <a:cs typeface="Calibri"/>
              </a:rPr>
              <a:t> </a:t>
            </a:r>
            <a:r>
              <a:rPr lang="en-US" sz="2000" err="1">
                <a:cs typeface="Calibri"/>
              </a:rPr>
              <a:t>ve</a:t>
            </a:r>
            <a:r>
              <a:rPr lang="en-US" sz="2000">
                <a:cs typeface="Calibri"/>
              </a:rPr>
              <a:t> </a:t>
            </a:r>
            <a:r>
              <a:rPr lang="en-US" sz="2000" err="1">
                <a:cs typeface="Calibri"/>
              </a:rPr>
              <a:t>fiziksel</a:t>
            </a:r>
            <a:r>
              <a:rPr lang="en-US" sz="2000">
                <a:cs typeface="Calibri"/>
              </a:rPr>
              <a:t> </a:t>
            </a:r>
            <a:r>
              <a:rPr lang="en-US" sz="2000" err="1">
                <a:cs typeface="Calibri"/>
              </a:rPr>
              <a:t>sağlıklarını</a:t>
            </a:r>
            <a:r>
              <a:rPr lang="en-US" sz="2000">
                <a:cs typeface="Calibri"/>
              </a:rPr>
              <a:t> </a:t>
            </a:r>
            <a:r>
              <a:rPr lang="en-US" sz="2000" err="1">
                <a:cs typeface="Calibri"/>
              </a:rPr>
              <a:t>etkilemektedir</a:t>
            </a:r>
            <a:r>
              <a:rPr lang="en-US" sz="2000">
                <a:cs typeface="Calibri"/>
              </a:rPr>
              <a:t>.</a:t>
            </a:r>
          </a:p>
        </p:txBody>
      </p:sp>
      <p:sp>
        <p:nvSpPr>
          <p:cNvPr id="11" name="Rectangle 10">
            <a:extLst>
              <a:ext uri="{FF2B5EF4-FFF2-40B4-BE49-F238E27FC236}">
                <a16:creationId xmlns:a16="http://schemas.microsoft.com/office/drawing/2014/main" id="{5E39A796-BE83-48B1-B33F-35C4A32AAB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descr="tablo içeren bir resim&#10;&#10;Açıklama otomatik olarak oluşturuldu">
            <a:extLst>
              <a:ext uri="{FF2B5EF4-FFF2-40B4-BE49-F238E27FC236}">
                <a16:creationId xmlns:a16="http://schemas.microsoft.com/office/drawing/2014/main" id="{ABDF2EFC-F4A2-4BFA-8768-FAD16B0840C5}"/>
              </a:ext>
            </a:extLst>
          </p:cNvPr>
          <p:cNvPicPr>
            <a:picLocks noChangeAspect="1"/>
          </p:cNvPicPr>
          <p:nvPr/>
        </p:nvPicPr>
        <p:blipFill>
          <a:blip r:embed="rId2"/>
          <a:stretch>
            <a:fillRect/>
          </a:stretch>
        </p:blipFill>
        <p:spPr>
          <a:xfrm>
            <a:off x="5118315" y="569876"/>
            <a:ext cx="6580047" cy="5729380"/>
          </a:xfrm>
          <a:prstGeom prst="rect">
            <a:avLst/>
          </a:prstGeom>
          <a:effectLst/>
        </p:spPr>
      </p:pic>
    </p:spTree>
    <p:extLst>
      <p:ext uri="{BB962C8B-B14F-4D97-AF65-F5344CB8AC3E}">
        <p14:creationId xmlns:p14="http://schemas.microsoft.com/office/powerpoint/2010/main" val="36809732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33DE19-F8E9-4F6C-ACAF-EA43E5114332}"/>
              </a:ext>
            </a:extLst>
          </p:cNvPr>
          <p:cNvSpPr>
            <a:spLocks noGrp="1"/>
          </p:cNvSpPr>
          <p:nvPr>
            <p:ph type="title"/>
          </p:nvPr>
        </p:nvSpPr>
        <p:spPr>
          <a:xfrm>
            <a:off x="648929" y="629266"/>
            <a:ext cx="3505495" cy="1622321"/>
          </a:xfrm>
        </p:spPr>
        <p:txBody>
          <a:bodyPr>
            <a:normAutofit/>
          </a:bodyPr>
          <a:lstStyle/>
          <a:p>
            <a:r>
              <a:rPr lang="tr-TR" sz="3200" b="1">
                <a:latin typeface="Calibri"/>
                <a:ea typeface="+mj-lt"/>
                <a:cs typeface="+mj-lt"/>
              </a:rPr>
              <a:t>Sağlığın Sosyal Belirleyicileri</a:t>
            </a:r>
            <a:endParaRPr lang="tr-TR">
              <a:latin typeface="Calibri"/>
              <a:cs typeface="Calibri Light" panose="020F0302020204030204"/>
            </a:endParaRPr>
          </a:p>
        </p:txBody>
      </p:sp>
      <p:sp>
        <p:nvSpPr>
          <p:cNvPr id="8" name="Content Placeholder 7">
            <a:extLst>
              <a:ext uri="{FF2B5EF4-FFF2-40B4-BE49-F238E27FC236}">
                <a16:creationId xmlns:a16="http://schemas.microsoft.com/office/drawing/2014/main" id="{5212A60E-C580-4803-A47C-60B662810D31}"/>
              </a:ext>
            </a:extLst>
          </p:cNvPr>
          <p:cNvSpPr>
            <a:spLocks noGrp="1"/>
          </p:cNvSpPr>
          <p:nvPr>
            <p:ph idx="1"/>
          </p:nvPr>
        </p:nvSpPr>
        <p:spPr>
          <a:xfrm>
            <a:off x="648931" y="2438400"/>
            <a:ext cx="3505494" cy="3785419"/>
          </a:xfrm>
        </p:spPr>
        <p:txBody>
          <a:bodyPr vert="horz" lIns="91440" tIns="45720" rIns="91440" bIns="45720" rtlCol="0" anchor="t">
            <a:normAutofit/>
          </a:bodyPr>
          <a:lstStyle/>
          <a:p>
            <a:r>
              <a:rPr lang="en-US" sz="2000">
                <a:cs typeface="Calibri"/>
              </a:rPr>
              <a:t>Yüksek </a:t>
            </a:r>
            <a:r>
              <a:rPr lang="en-US" sz="2000" err="1">
                <a:cs typeface="Calibri"/>
              </a:rPr>
              <a:t>gelirli</a:t>
            </a:r>
            <a:r>
              <a:rPr lang="en-US" sz="2000">
                <a:cs typeface="Calibri"/>
              </a:rPr>
              <a:t> </a:t>
            </a:r>
            <a:r>
              <a:rPr lang="en-US" sz="2000" err="1">
                <a:cs typeface="Calibri"/>
              </a:rPr>
              <a:t>ülkelerde</a:t>
            </a:r>
            <a:r>
              <a:rPr lang="en-US" sz="2000">
                <a:cs typeface="Calibri"/>
              </a:rPr>
              <a:t> </a:t>
            </a:r>
            <a:r>
              <a:rPr lang="en-US" sz="2000" err="1">
                <a:cs typeface="Calibri"/>
              </a:rPr>
              <a:t>bebek</a:t>
            </a:r>
            <a:r>
              <a:rPr lang="en-US" sz="2000">
                <a:cs typeface="Calibri"/>
              </a:rPr>
              <a:t> </a:t>
            </a:r>
            <a:r>
              <a:rPr lang="en-US" sz="2000" err="1">
                <a:cs typeface="Calibri"/>
              </a:rPr>
              <a:t>ölüm</a:t>
            </a:r>
            <a:r>
              <a:rPr lang="en-US" sz="2000">
                <a:cs typeface="Calibri"/>
              </a:rPr>
              <a:t> </a:t>
            </a:r>
            <a:r>
              <a:rPr lang="en-US" sz="2000" err="1">
                <a:cs typeface="Calibri"/>
              </a:rPr>
              <a:t>hızı</a:t>
            </a:r>
            <a:r>
              <a:rPr lang="en-US" sz="2000">
                <a:cs typeface="Calibri"/>
              </a:rPr>
              <a:t> </a:t>
            </a:r>
            <a:r>
              <a:rPr lang="en-US" sz="2000" err="1">
                <a:cs typeface="Calibri"/>
              </a:rPr>
              <a:t>orta</a:t>
            </a:r>
            <a:r>
              <a:rPr lang="en-US" sz="2000">
                <a:cs typeface="Calibri"/>
              </a:rPr>
              <a:t> </a:t>
            </a:r>
            <a:r>
              <a:rPr lang="en-US" sz="2000" err="1">
                <a:cs typeface="Calibri"/>
              </a:rPr>
              <a:t>ve</a:t>
            </a:r>
            <a:r>
              <a:rPr lang="en-US" sz="2000">
                <a:cs typeface="Calibri"/>
              </a:rPr>
              <a:t> </a:t>
            </a:r>
            <a:r>
              <a:rPr lang="en-US" sz="2000" err="1">
                <a:cs typeface="Calibri"/>
              </a:rPr>
              <a:t>düşük</a:t>
            </a:r>
            <a:r>
              <a:rPr lang="en-US" sz="2000">
                <a:cs typeface="Calibri"/>
              </a:rPr>
              <a:t> </a:t>
            </a:r>
            <a:r>
              <a:rPr lang="en-US" sz="2000" err="1">
                <a:cs typeface="Calibri"/>
              </a:rPr>
              <a:t>gelirli</a:t>
            </a:r>
            <a:r>
              <a:rPr lang="en-US" sz="2000">
                <a:cs typeface="Calibri"/>
              </a:rPr>
              <a:t> </a:t>
            </a:r>
            <a:r>
              <a:rPr lang="en-US" sz="2000" err="1">
                <a:cs typeface="Calibri"/>
              </a:rPr>
              <a:t>ülkelere</a:t>
            </a:r>
            <a:r>
              <a:rPr lang="en-US" sz="2000">
                <a:cs typeface="Calibri"/>
              </a:rPr>
              <a:t> </a:t>
            </a:r>
            <a:r>
              <a:rPr lang="en-US" sz="2000" err="1">
                <a:cs typeface="Calibri"/>
              </a:rPr>
              <a:t>göre</a:t>
            </a:r>
            <a:r>
              <a:rPr lang="en-US" sz="2000">
                <a:cs typeface="Calibri"/>
              </a:rPr>
              <a:t> </a:t>
            </a:r>
            <a:r>
              <a:rPr lang="en-US" sz="2000" err="1">
                <a:cs typeface="Calibri"/>
              </a:rPr>
              <a:t>oldukça</a:t>
            </a:r>
            <a:r>
              <a:rPr lang="en-US" sz="2000">
                <a:cs typeface="Calibri"/>
              </a:rPr>
              <a:t> </a:t>
            </a:r>
            <a:r>
              <a:rPr lang="en-US" sz="2000" err="1">
                <a:cs typeface="Calibri"/>
              </a:rPr>
              <a:t>düşüktür</a:t>
            </a:r>
            <a:r>
              <a:rPr lang="en-US" sz="2000">
                <a:cs typeface="Calibri"/>
              </a:rPr>
              <a:t>. Bu </a:t>
            </a:r>
            <a:r>
              <a:rPr lang="en-US" sz="2000" err="1">
                <a:cs typeface="Calibri"/>
              </a:rPr>
              <a:t>ğlkeler</a:t>
            </a:r>
            <a:r>
              <a:rPr lang="en-US" sz="2000">
                <a:cs typeface="Calibri"/>
              </a:rPr>
              <a:t> </a:t>
            </a:r>
            <a:r>
              <a:rPr lang="en-US" sz="2000" err="1">
                <a:cs typeface="Calibri"/>
              </a:rPr>
              <a:t>arasıdnaki</a:t>
            </a:r>
            <a:r>
              <a:rPr lang="en-US" sz="2000">
                <a:cs typeface="Calibri"/>
              </a:rPr>
              <a:t> fark </a:t>
            </a:r>
            <a:r>
              <a:rPr lang="en-US" sz="2000" err="1">
                <a:cs typeface="Calibri"/>
              </a:rPr>
              <a:t>oldukça</a:t>
            </a:r>
            <a:r>
              <a:rPr lang="en-US" sz="2000">
                <a:cs typeface="Calibri"/>
              </a:rPr>
              <a:t> </a:t>
            </a:r>
            <a:r>
              <a:rPr lang="en-US" sz="2000" err="1">
                <a:cs typeface="Calibri"/>
              </a:rPr>
              <a:t>fazladır</a:t>
            </a:r>
            <a:r>
              <a:rPr lang="en-US" sz="2000">
                <a:cs typeface="Calibri"/>
              </a:rPr>
              <a:t>.</a:t>
            </a:r>
          </a:p>
          <a:p>
            <a:r>
              <a:rPr lang="en-US" sz="2000">
                <a:cs typeface="Calibri"/>
              </a:rPr>
              <a:t>Genel </a:t>
            </a:r>
            <a:r>
              <a:rPr lang="en-US" sz="2000" err="1">
                <a:cs typeface="Calibri"/>
              </a:rPr>
              <a:t>olarak</a:t>
            </a:r>
            <a:r>
              <a:rPr lang="en-US" sz="2000">
                <a:cs typeface="Calibri"/>
              </a:rPr>
              <a:t> </a:t>
            </a:r>
            <a:r>
              <a:rPr lang="en-US" sz="2000" err="1">
                <a:cs typeface="Calibri"/>
              </a:rPr>
              <a:t>değerlendirildiğinde</a:t>
            </a:r>
            <a:r>
              <a:rPr lang="en-US" sz="2000">
                <a:cs typeface="Calibri"/>
              </a:rPr>
              <a:t> </a:t>
            </a:r>
            <a:r>
              <a:rPr lang="en-US" sz="2000" err="1">
                <a:cs typeface="Calibri"/>
              </a:rPr>
              <a:t>yüksek</a:t>
            </a:r>
            <a:r>
              <a:rPr lang="en-US" sz="2000">
                <a:cs typeface="Calibri"/>
              </a:rPr>
              <a:t> </a:t>
            </a:r>
            <a:r>
              <a:rPr lang="en-US" sz="2000" err="1">
                <a:cs typeface="Calibri"/>
              </a:rPr>
              <a:t>gelirli</a:t>
            </a:r>
            <a:r>
              <a:rPr lang="en-US" sz="2000">
                <a:cs typeface="Calibri"/>
              </a:rPr>
              <a:t> </a:t>
            </a:r>
            <a:r>
              <a:rPr lang="en-US" sz="2000" err="1">
                <a:cs typeface="Calibri"/>
              </a:rPr>
              <a:t>ülkelerin</a:t>
            </a:r>
            <a:r>
              <a:rPr lang="en-US" sz="2000">
                <a:cs typeface="Calibri"/>
              </a:rPr>
              <a:t> </a:t>
            </a:r>
            <a:r>
              <a:rPr lang="en-US" sz="2000" err="1">
                <a:cs typeface="Calibri"/>
              </a:rPr>
              <a:t>sağlık</a:t>
            </a:r>
            <a:r>
              <a:rPr lang="en-US" sz="2000">
                <a:cs typeface="Calibri"/>
              </a:rPr>
              <a:t> </a:t>
            </a:r>
            <a:r>
              <a:rPr lang="en-US" sz="2000" err="1">
                <a:cs typeface="Calibri"/>
              </a:rPr>
              <a:t>göstergeleri</a:t>
            </a:r>
            <a:r>
              <a:rPr lang="en-US" sz="2000">
                <a:cs typeface="Calibri"/>
              </a:rPr>
              <a:t> </a:t>
            </a:r>
            <a:r>
              <a:rPr lang="en-US" sz="2000" err="1">
                <a:cs typeface="Calibri"/>
              </a:rPr>
              <a:t>düşük</a:t>
            </a:r>
            <a:r>
              <a:rPr lang="en-US" sz="2000">
                <a:cs typeface="Calibri"/>
              </a:rPr>
              <a:t> </a:t>
            </a:r>
            <a:r>
              <a:rPr lang="en-US" sz="2000" err="1">
                <a:cs typeface="Calibri"/>
              </a:rPr>
              <a:t>ve</a:t>
            </a:r>
            <a:r>
              <a:rPr lang="en-US" sz="2000">
                <a:cs typeface="Calibri"/>
              </a:rPr>
              <a:t> </a:t>
            </a:r>
            <a:r>
              <a:rPr lang="en-US" sz="2000" err="1">
                <a:cs typeface="Calibri"/>
              </a:rPr>
              <a:t>orta</a:t>
            </a:r>
            <a:r>
              <a:rPr lang="en-US" sz="2000">
                <a:cs typeface="Calibri"/>
              </a:rPr>
              <a:t> </a:t>
            </a:r>
            <a:r>
              <a:rPr lang="en-US" sz="2000" err="1">
                <a:cs typeface="Calibri"/>
              </a:rPr>
              <a:t>gelirli</a:t>
            </a:r>
            <a:r>
              <a:rPr lang="en-US" sz="2000">
                <a:cs typeface="Calibri"/>
              </a:rPr>
              <a:t> </a:t>
            </a:r>
            <a:r>
              <a:rPr lang="en-US" sz="2000" err="1">
                <a:cs typeface="Calibri"/>
              </a:rPr>
              <a:t>ülkelere</a:t>
            </a:r>
            <a:r>
              <a:rPr lang="en-US" sz="2000">
                <a:cs typeface="Calibri"/>
              </a:rPr>
              <a:t> </a:t>
            </a:r>
            <a:r>
              <a:rPr lang="en-US" sz="2000" err="1">
                <a:cs typeface="Calibri"/>
              </a:rPr>
              <a:t>göre</a:t>
            </a:r>
            <a:r>
              <a:rPr lang="en-US" sz="2000">
                <a:cs typeface="Calibri"/>
              </a:rPr>
              <a:t> </a:t>
            </a:r>
            <a:r>
              <a:rPr lang="en-US" sz="2000" err="1">
                <a:cs typeface="Calibri"/>
              </a:rPr>
              <a:t>daha</a:t>
            </a:r>
            <a:r>
              <a:rPr lang="en-US" sz="2000">
                <a:cs typeface="Calibri"/>
              </a:rPr>
              <a:t> </a:t>
            </a:r>
            <a:r>
              <a:rPr lang="en-US" sz="2000" err="1">
                <a:cs typeface="Calibri"/>
              </a:rPr>
              <a:t>iyi</a:t>
            </a:r>
            <a:r>
              <a:rPr lang="en-US" sz="2000">
                <a:cs typeface="Calibri"/>
              </a:rPr>
              <a:t> </a:t>
            </a:r>
            <a:r>
              <a:rPr lang="en-US" sz="2000" err="1">
                <a:cs typeface="Calibri"/>
              </a:rPr>
              <a:t>olmaktadır</a:t>
            </a:r>
            <a:r>
              <a:rPr lang="en-US" sz="2000">
                <a:cs typeface="Calibri"/>
              </a:rPr>
              <a:t>.</a:t>
            </a:r>
          </a:p>
        </p:txBody>
      </p:sp>
      <p:sp>
        <p:nvSpPr>
          <p:cNvPr id="11" name="Rectangle 10">
            <a:extLst>
              <a:ext uri="{FF2B5EF4-FFF2-40B4-BE49-F238E27FC236}">
                <a16:creationId xmlns:a16="http://schemas.microsoft.com/office/drawing/2014/main" id="{5E39A796-BE83-48B1-B33F-35C4A32AAB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a:extLst>
              <a:ext uri="{FF2B5EF4-FFF2-40B4-BE49-F238E27FC236}">
                <a16:creationId xmlns:a16="http://schemas.microsoft.com/office/drawing/2014/main" id="{2340173E-65E5-4DA4-B1D7-44CBDDE7D063}"/>
              </a:ext>
            </a:extLst>
          </p:cNvPr>
          <p:cNvPicPr>
            <a:picLocks noChangeAspect="1"/>
          </p:cNvPicPr>
          <p:nvPr/>
        </p:nvPicPr>
        <p:blipFill>
          <a:blip r:embed="rId2"/>
          <a:stretch>
            <a:fillRect/>
          </a:stretch>
        </p:blipFill>
        <p:spPr>
          <a:xfrm>
            <a:off x="4313183" y="-5220"/>
            <a:ext cx="7787745" cy="6865192"/>
          </a:xfrm>
          <a:prstGeom prst="rect">
            <a:avLst/>
          </a:prstGeom>
          <a:effectLst/>
        </p:spPr>
      </p:pic>
    </p:spTree>
    <p:extLst>
      <p:ext uri="{BB962C8B-B14F-4D97-AF65-F5344CB8AC3E}">
        <p14:creationId xmlns:p14="http://schemas.microsoft.com/office/powerpoint/2010/main" val="25333729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74AA7C-7F98-4DA5-B049-02A604CECFE1}"/>
              </a:ext>
            </a:extLst>
          </p:cNvPr>
          <p:cNvSpPr>
            <a:spLocks noGrp="1"/>
          </p:cNvSpPr>
          <p:nvPr>
            <p:ph type="title"/>
          </p:nvPr>
        </p:nvSpPr>
        <p:spPr>
          <a:xfrm>
            <a:off x="838200" y="552031"/>
            <a:ext cx="10515600" cy="851111"/>
          </a:xfrm>
        </p:spPr>
        <p:txBody>
          <a:bodyPr>
            <a:normAutofit/>
          </a:bodyPr>
          <a:lstStyle/>
          <a:p>
            <a:r>
              <a:rPr lang="tr-TR" sz="3200" b="1">
                <a:latin typeface="Calibri"/>
                <a:ea typeface="+mj-lt"/>
                <a:cs typeface="+mj-lt"/>
              </a:rPr>
              <a:t>Sağlığın Sosyal Belirleyicileri</a:t>
            </a:r>
            <a:endParaRPr lang="tr-TR">
              <a:latin typeface="Calibri"/>
              <a:cs typeface="Calibri"/>
            </a:endParaRPr>
          </a:p>
        </p:txBody>
      </p:sp>
      <p:sp>
        <p:nvSpPr>
          <p:cNvPr id="3" name="İçerik Yer Tutucusu 2">
            <a:extLst>
              <a:ext uri="{FF2B5EF4-FFF2-40B4-BE49-F238E27FC236}">
                <a16:creationId xmlns:a16="http://schemas.microsoft.com/office/drawing/2014/main" id="{25E6DB53-ED69-4B6F-ADA3-6909F4FA8CBC}"/>
              </a:ext>
            </a:extLst>
          </p:cNvPr>
          <p:cNvSpPr>
            <a:spLocks noGrp="1"/>
          </p:cNvSpPr>
          <p:nvPr>
            <p:ph idx="1"/>
          </p:nvPr>
        </p:nvSpPr>
        <p:spPr>
          <a:xfrm>
            <a:off x="838200" y="1480569"/>
            <a:ext cx="10515600" cy="4696394"/>
          </a:xfrm>
        </p:spPr>
        <p:txBody>
          <a:bodyPr vert="horz" lIns="91440" tIns="45720" rIns="91440" bIns="45720" rtlCol="0" anchor="t">
            <a:normAutofit/>
          </a:bodyPr>
          <a:lstStyle/>
          <a:p>
            <a:pPr algn="just"/>
            <a:r>
              <a:rPr lang="tr-TR" dirty="0">
                <a:cs typeface="Calibri"/>
              </a:rPr>
              <a:t>Sağlığın sosyal belirleyicilerinden en önemli kavramlar </a:t>
            </a:r>
            <a:r>
              <a:rPr lang="tr-TR" b="1" dirty="0">
                <a:cs typeface="Calibri"/>
              </a:rPr>
              <a:t>yoksulluk</a:t>
            </a:r>
            <a:r>
              <a:rPr lang="tr-TR" dirty="0">
                <a:cs typeface="Calibri"/>
              </a:rPr>
              <a:t>, </a:t>
            </a:r>
            <a:r>
              <a:rPr lang="tr-TR" b="1" dirty="0">
                <a:cs typeface="Calibri"/>
              </a:rPr>
              <a:t>eşitsizlik, cinsiyet eşitsizliğidir</a:t>
            </a:r>
            <a:r>
              <a:rPr lang="tr-TR" dirty="0">
                <a:cs typeface="Calibri"/>
              </a:rPr>
              <a:t>.</a:t>
            </a:r>
          </a:p>
          <a:p>
            <a:pPr algn="just"/>
            <a:r>
              <a:rPr lang="tr-TR" dirty="0">
                <a:cs typeface="Calibri"/>
              </a:rPr>
              <a:t>Yoksulluğun sağlık üzerindeki etkileri açıktır. Ve yapılan çalışmalara göre eşitsizliğin olduğu bir toplumda yoksul olmak eşitsizliğin olmadığı bir toplumda yoksul olmaktan çok daha kötü sonuçlar oluşturmaktadır.</a:t>
            </a:r>
          </a:p>
          <a:p>
            <a:pPr algn="just"/>
            <a:r>
              <a:rPr lang="tr-TR" dirty="0">
                <a:cs typeface="Calibri"/>
              </a:rPr>
              <a:t>Cinsiyet ayrımcılığı ile sağlık hizmetlerinin kullanımında kadının ikinci plana atılması, toplumsal eğitimlerinin yetersiz kalması sonucu sağlık tuzağı oluşmaktadır.</a:t>
            </a:r>
          </a:p>
        </p:txBody>
      </p:sp>
    </p:spTree>
    <p:extLst>
      <p:ext uri="{BB962C8B-B14F-4D97-AF65-F5344CB8AC3E}">
        <p14:creationId xmlns:p14="http://schemas.microsoft.com/office/powerpoint/2010/main" val="725857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12A043-AECC-4C60-877B-AEFC14F243E6}"/>
              </a:ext>
            </a:extLst>
          </p:cNvPr>
          <p:cNvSpPr>
            <a:spLocks noGrp="1"/>
          </p:cNvSpPr>
          <p:nvPr>
            <p:ph type="title"/>
          </p:nvPr>
        </p:nvSpPr>
        <p:spPr/>
        <p:txBody>
          <a:bodyPr>
            <a:normAutofit/>
          </a:bodyPr>
          <a:lstStyle/>
          <a:p>
            <a:r>
              <a:rPr lang="tr-TR" sz="3200" b="1">
                <a:latin typeface="Calibri"/>
                <a:cs typeface="Calibri Light"/>
              </a:rPr>
              <a:t>Kaynakça</a:t>
            </a:r>
            <a:endParaRPr lang="tr-TR">
              <a:latin typeface="Calibri"/>
              <a:cs typeface="Calibri Light" panose="020F0302020204030204"/>
            </a:endParaRPr>
          </a:p>
        </p:txBody>
      </p:sp>
      <p:sp>
        <p:nvSpPr>
          <p:cNvPr id="3" name="İçerik Yer Tutucusu 2">
            <a:extLst>
              <a:ext uri="{FF2B5EF4-FFF2-40B4-BE49-F238E27FC236}">
                <a16:creationId xmlns:a16="http://schemas.microsoft.com/office/drawing/2014/main" id="{181CE31C-6808-49AC-946F-8AB69F3148C7}"/>
              </a:ext>
            </a:extLst>
          </p:cNvPr>
          <p:cNvSpPr>
            <a:spLocks noGrp="1"/>
          </p:cNvSpPr>
          <p:nvPr>
            <p:ph idx="1"/>
          </p:nvPr>
        </p:nvSpPr>
        <p:spPr>
          <a:xfrm>
            <a:off x="838200" y="1351173"/>
            <a:ext cx="10515600" cy="5271488"/>
          </a:xfrm>
        </p:spPr>
        <p:txBody>
          <a:bodyPr vert="horz" lIns="91440" tIns="45720" rIns="91440" bIns="45720" rtlCol="0" anchor="t">
            <a:normAutofit fontScale="77500" lnSpcReduction="20000"/>
          </a:bodyPr>
          <a:lstStyle/>
          <a:p>
            <a:r>
              <a:rPr lang="tr-TR" sz="2400" dirty="0" err="1">
                <a:cs typeface="Calibri"/>
              </a:rPr>
              <a:t>Barker</a:t>
            </a:r>
            <a:r>
              <a:rPr lang="tr-TR" sz="2400" dirty="0">
                <a:cs typeface="Calibri"/>
              </a:rPr>
              <a:t>, C. (1996). </a:t>
            </a:r>
            <a:r>
              <a:rPr lang="tr-TR" sz="2400" i="1" dirty="0" err="1">
                <a:cs typeface="Calibri"/>
              </a:rPr>
              <a:t>The</a:t>
            </a:r>
            <a:r>
              <a:rPr lang="tr-TR" sz="2400" i="1" dirty="0">
                <a:cs typeface="Calibri"/>
              </a:rPr>
              <a:t> </a:t>
            </a:r>
            <a:r>
              <a:rPr lang="tr-TR" sz="2400" i="1" dirty="0" err="1">
                <a:cs typeface="Calibri"/>
              </a:rPr>
              <a:t>Healtcare</a:t>
            </a:r>
            <a:r>
              <a:rPr lang="tr-TR" sz="2400" i="1" dirty="0">
                <a:cs typeface="Calibri"/>
              </a:rPr>
              <a:t> </a:t>
            </a:r>
            <a:r>
              <a:rPr lang="tr-TR" sz="2400" i="1" dirty="0" err="1">
                <a:cs typeface="Calibri"/>
              </a:rPr>
              <a:t>Policy</a:t>
            </a:r>
            <a:r>
              <a:rPr lang="tr-TR" sz="2400" i="1" dirty="0">
                <a:cs typeface="Calibri"/>
              </a:rPr>
              <a:t> </a:t>
            </a:r>
            <a:r>
              <a:rPr lang="tr-TR" sz="2400" i="1" dirty="0" err="1">
                <a:cs typeface="Calibri"/>
              </a:rPr>
              <a:t>Process</a:t>
            </a:r>
            <a:r>
              <a:rPr lang="tr-TR" sz="2400" dirty="0">
                <a:cs typeface="Calibri"/>
              </a:rPr>
              <a:t>. </a:t>
            </a:r>
            <a:r>
              <a:rPr lang="tr-TR" sz="2400" dirty="0" err="1">
                <a:cs typeface="Calibri"/>
              </a:rPr>
              <a:t>London</a:t>
            </a:r>
            <a:r>
              <a:rPr lang="tr-TR" sz="2400" dirty="0">
                <a:cs typeface="Calibri"/>
              </a:rPr>
              <a:t>. </a:t>
            </a:r>
            <a:r>
              <a:rPr lang="tr-TR" sz="2400" dirty="0" err="1">
                <a:cs typeface="Calibri"/>
              </a:rPr>
              <a:t>Sage</a:t>
            </a:r>
            <a:r>
              <a:rPr lang="tr-TR" sz="2400" dirty="0">
                <a:cs typeface="Calibri"/>
              </a:rPr>
              <a:t> </a:t>
            </a:r>
            <a:r>
              <a:rPr lang="tr-TR" sz="2400" dirty="0" err="1">
                <a:cs typeface="Calibri"/>
              </a:rPr>
              <a:t>Publictions</a:t>
            </a:r>
            <a:r>
              <a:rPr lang="tr-TR" sz="2400" dirty="0">
                <a:cs typeface="Calibri"/>
              </a:rPr>
              <a:t>.</a:t>
            </a:r>
          </a:p>
          <a:p>
            <a:r>
              <a:rPr lang="tr-TR" sz="2400" dirty="0" err="1">
                <a:cs typeface="Calibri"/>
              </a:rPr>
              <a:t>Blank</a:t>
            </a:r>
            <a:r>
              <a:rPr lang="tr-TR" sz="2400" dirty="0">
                <a:cs typeface="Calibri"/>
              </a:rPr>
              <a:t>, R.H., </a:t>
            </a:r>
            <a:r>
              <a:rPr lang="tr-TR" sz="2400" dirty="0" err="1">
                <a:cs typeface="Calibri"/>
              </a:rPr>
              <a:t>Burau</a:t>
            </a:r>
            <a:r>
              <a:rPr lang="tr-TR" sz="2400" dirty="0">
                <a:cs typeface="Calibri"/>
              </a:rPr>
              <a:t>. V. (2007). </a:t>
            </a:r>
            <a:r>
              <a:rPr lang="tr-TR" sz="2400" dirty="0" err="1">
                <a:cs typeface="Calibri"/>
              </a:rPr>
              <a:t>Comperative</a:t>
            </a:r>
            <a:r>
              <a:rPr lang="tr-TR" sz="2400" dirty="0">
                <a:cs typeface="Calibri"/>
              </a:rPr>
              <a:t> </a:t>
            </a:r>
            <a:r>
              <a:rPr lang="tr-TR" sz="2400" dirty="0" err="1">
                <a:cs typeface="Calibri"/>
              </a:rPr>
              <a:t>Health</a:t>
            </a:r>
            <a:r>
              <a:rPr lang="tr-TR" sz="2400" dirty="0">
                <a:cs typeface="Calibri"/>
              </a:rPr>
              <a:t> </a:t>
            </a:r>
            <a:r>
              <a:rPr lang="tr-TR" sz="2400" dirty="0" err="1">
                <a:cs typeface="Calibri"/>
              </a:rPr>
              <a:t>Policy</a:t>
            </a:r>
            <a:r>
              <a:rPr lang="tr-TR" sz="2400" dirty="0">
                <a:cs typeface="Calibri"/>
              </a:rPr>
              <a:t>. (2.baskı). </a:t>
            </a:r>
            <a:r>
              <a:rPr lang="tr-TR" sz="2400" dirty="0" err="1">
                <a:cs typeface="Calibri"/>
              </a:rPr>
              <a:t>Palgrave</a:t>
            </a:r>
            <a:r>
              <a:rPr lang="tr-TR" sz="2400" dirty="0">
                <a:cs typeface="Calibri"/>
              </a:rPr>
              <a:t> </a:t>
            </a:r>
            <a:r>
              <a:rPr lang="tr-TR" sz="2400" dirty="0" err="1">
                <a:cs typeface="Calibri"/>
              </a:rPr>
              <a:t>MacMillan</a:t>
            </a:r>
            <a:r>
              <a:rPr lang="tr-TR" sz="2400" dirty="0">
                <a:cs typeface="Calibri"/>
              </a:rPr>
              <a:t>.</a:t>
            </a:r>
          </a:p>
          <a:p>
            <a:r>
              <a:rPr lang="tr-TR" sz="2400" dirty="0">
                <a:cs typeface="Calibri"/>
              </a:rPr>
              <a:t>Buse, K. </a:t>
            </a:r>
            <a:r>
              <a:rPr lang="tr-TR" sz="2400" dirty="0" err="1">
                <a:cs typeface="Calibri"/>
              </a:rPr>
              <a:t>Mays</a:t>
            </a:r>
            <a:r>
              <a:rPr lang="tr-TR" sz="2400" dirty="0">
                <a:cs typeface="Calibri"/>
              </a:rPr>
              <a:t>, N. Walt, G. (2005). </a:t>
            </a:r>
            <a:r>
              <a:rPr lang="tr-TR" sz="2400" i="1" dirty="0" err="1">
                <a:cs typeface="Calibri"/>
              </a:rPr>
              <a:t>Making</a:t>
            </a:r>
            <a:r>
              <a:rPr lang="tr-TR" sz="2400" i="1" dirty="0">
                <a:cs typeface="Calibri"/>
              </a:rPr>
              <a:t> </a:t>
            </a:r>
            <a:r>
              <a:rPr lang="tr-TR" sz="2400" i="1" dirty="0" err="1">
                <a:cs typeface="Calibri"/>
              </a:rPr>
              <a:t>Health</a:t>
            </a:r>
            <a:r>
              <a:rPr lang="tr-TR" sz="2400" i="1" dirty="0">
                <a:cs typeface="Calibri"/>
              </a:rPr>
              <a:t> </a:t>
            </a:r>
            <a:r>
              <a:rPr lang="tr-TR" sz="2400" i="1" dirty="0" err="1">
                <a:cs typeface="Calibri"/>
              </a:rPr>
              <a:t>Policy</a:t>
            </a:r>
            <a:r>
              <a:rPr lang="tr-TR" sz="2400" dirty="0">
                <a:cs typeface="Calibri"/>
              </a:rPr>
              <a:t>. Open </a:t>
            </a:r>
            <a:r>
              <a:rPr lang="tr-TR" sz="2400" dirty="0" err="1">
                <a:cs typeface="Calibri"/>
              </a:rPr>
              <a:t>University</a:t>
            </a:r>
            <a:r>
              <a:rPr lang="tr-TR" sz="2400" dirty="0">
                <a:cs typeface="Calibri"/>
              </a:rPr>
              <a:t> </a:t>
            </a:r>
            <a:r>
              <a:rPr lang="tr-TR" sz="2400" dirty="0" err="1">
                <a:cs typeface="Calibri"/>
              </a:rPr>
              <a:t>Press</a:t>
            </a:r>
            <a:r>
              <a:rPr lang="tr-TR" sz="2400" dirty="0">
                <a:cs typeface="Calibri"/>
              </a:rPr>
              <a:t>.</a:t>
            </a:r>
          </a:p>
          <a:p>
            <a:r>
              <a:rPr lang="tr-TR" sz="2400" dirty="0" err="1">
                <a:cs typeface="Calibri"/>
              </a:rPr>
              <a:t>Busse</a:t>
            </a:r>
            <a:r>
              <a:rPr lang="tr-TR" sz="2400" dirty="0">
                <a:cs typeface="Calibri"/>
              </a:rPr>
              <a:t>, R. </a:t>
            </a:r>
            <a:r>
              <a:rPr lang="tr-TR" sz="2400" dirty="0" err="1">
                <a:cs typeface="Calibri"/>
              </a:rPr>
              <a:t>Schlette</a:t>
            </a:r>
            <a:r>
              <a:rPr lang="tr-TR" sz="2400" dirty="0">
                <a:cs typeface="Calibri"/>
              </a:rPr>
              <a:t>, S. (2003). </a:t>
            </a:r>
            <a:r>
              <a:rPr lang="tr-TR" sz="2400" i="1" dirty="0" err="1">
                <a:cs typeface="Calibri"/>
              </a:rPr>
              <a:t>Healt</a:t>
            </a:r>
            <a:r>
              <a:rPr lang="tr-TR" sz="2400" i="1" dirty="0">
                <a:cs typeface="Calibri"/>
              </a:rPr>
              <a:t> </a:t>
            </a:r>
            <a:r>
              <a:rPr lang="tr-TR" sz="2400" i="1" dirty="0" err="1">
                <a:cs typeface="Calibri"/>
              </a:rPr>
              <a:t>Policy</a:t>
            </a:r>
            <a:r>
              <a:rPr lang="tr-TR" sz="2400" i="1" dirty="0">
                <a:cs typeface="Calibri"/>
              </a:rPr>
              <a:t> </a:t>
            </a:r>
            <a:r>
              <a:rPr lang="tr-TR" sz="2400" i="1" dirty="0" err="1">
                <a:cs typeface="Calibri"/>
              </a:rPr>
              <a:t>Developments</a:t>
            </a:r>
            <a:r>
              <a:rPr lang="tr-TR" sz="2400" i="1" dirty="0">
                <a:cs typeface="Calibri"/>
              </a:rPr>
              <a:t>-International </a:t>
            </a:r>
            <a:r>
              <a:rPr lang="tr-TR" sz="2400" i="1" dirty="0" err="1">
                <a:cs typeface="Calibri"/>
              </a:rPr>
              <a:t>Trends</a:t>
            </a:r>
            <a:r>
              <a:rPr lang="tr-TR" sz="2400" i="1" dirty="0">
                <a:cs typeface="Calibri"/>
              </a:rPr>
              <a:t> </a:t>
            </a:r>
            <a:r>
              <a:rPr lang="tr-TR" sz="2400" i="1" dirty="0" err="1">
                <a:cs typeface="Calibri"/>
              </a:rPr>
              <a:t>and</a:t>
            </a:r>
            <a:r>
              <a:rPr lang="tr-TR" sz="2400" i="1" dirty="0">
                <a:cs typeface="Calibri"/>
              </a:rPr>
              <a:t> </a:t>
            </a:r>
            <a:r>
              <a:rPr lang="tr-TR" sz="2400" i="1" dirty="0" err="1">
                <a:cs typeface="Calibri"/>
              </a:rPr>
              <a:t>Analyses</a:t>
            </a:r>
            <a:r>
              <a:rPr lang="tr-TR" sz="2400" dirty="0">
                <a:cs typeface="Calibri"/>
              </a:rPr>
              <a:t> </a:t>
            </a:r>
            <a:r>
              <a:rPr lang="tr-TR" sz="2400" i="1" dirty="0" err="1">
                <a:cs typeface="Calibri"/>
              </a:rPr>
              <a:t>Issue</a:t>
            </a:r>
            <a:r>
              <a:rPr lang="tr-TR" sz="2400" i="1" dirty="0">
                <a:cs typeface="Calibri"/>
              </a:rPr>
              <a:t> </a:t>
            </a:r>
            <a:r>
              <a:rPr lang="tr-TR" sz="2400" dirty="0">
                <a:cs typeface="Calibri"/>
              </a:rPr>
              <a:t>1/2003. </a:t>
            </a:r>
            <a:r>
              <a:rPr lang="tr-TR" sz="2400" dirty="0" err="1">
                <a:cs typeface="Calibri"/>
              </a:rPr>
              <a:t>Gütersloh</a:t>
            </a:r>
            <a:r>
              <a:rPr lang="tr-TR" sz="2400" dirty="0">
                <a:cs typeface="Calibri"/>
              </a:rPr>
              <a:t>: </a:t>
            </a:r>
            <a:r>
              <a:rPr lang="tr-TR" sz="2400" dirty="0" err="1">
                <a:cs typeface="Calibri"/>
              </a:rPr>
              <a:t>Betelsmann</a:t>
            </a:r>
            <a:r>
              <a:rPr lang="tr-TR" sz="2400" dirty="0">
                <a:cs typeface="Calibri"/>
              </a:rPr>
              <a:t> Foundation </a:t>
            </a:r>
            <a:r>
              <a:rPr lang="tr-TR" sz="2400" dirty="0" err="1">
                <a:cs typeface="Calibri"/>
              </a:rPr>
              <a:t>Publishers</a:t>
            </a:r>
            <a:r>
              <a:rPr lang="tr-TR" sz="2400" dirty="0">
                <a:cs typeface="Calibri"/>
              </a:rPr>
              <a:t>.</a:t>
            </a:r>
          </a:p>
          <a:p>
            <a:r>
              <a:rPr lang="tr-TR" sz="2400" dirty="0">
                <a:cs typeface="Calibri"/>
              </a:rPr>
              <a:t>Çelik, Y. (2016). </a:t>
            </a:r>
            <a:r>
              <a:rPr lang="tr-TR" sz="2400" i="1" dirty="0">
                <a:cs typeface="Calibri"/>
              </a:rPr>
              <a:t>Sağlık Ekonomisi. </a:t>
            </a:r>
            <a:r>
              <a:rPr lang="tr-TR" sz="2400" dirty="0">
                <a:cs typeface="Calibri"/>
              </a:rPr>
              <a:t>(3.Baskı). Ankara: Siyasal Kitabevi.</a:t>
            </a:r>
            <a:endParaRPr lang="tr-TR"/>
          </a:p>
          <a:p>
            <a:r>
              <a:rPr lang="tr-TR" sz="2400" dirty="0">
                <a:cs typeface="Calibri"/>
              </a:rPr>
              <a:t>Ertürk, Atabey. S. (2020).</a:t>
            </a:r>
            <a:r>
              <a:rPr lang="tr-TR" sz="2400" i="1" dirty="0">
                <a:cs typeface="Calibri"/>
              </a:rPr>
              <a:t> Sağlık Sistemleri ve Sağlık Politikası</a:t>
            </a:r>
            <a:r>
              <a:rPr lang="tr-TR" sz="2400" dirty="0">
                <a:cs typeface="Calibri"/>
              </a:rPr>
              <a:t>. (4. Baskı).Ankara: Gazi Kitabevi.</a:t>
            </a:r>
            <a:endParaRPr lang="tr-TR"/>
          </a:p>
          <a:p>
            <a:r>
              <a:rPr lang="tr-TR" sz="2400" dirty="0">
                <a:cs typeface="Calibri"/>
              </a:rPr>
              <a:t>Kesgin, C., Topuzoğlu, A. (2006). "Sağlığın Tanımı: </a:t>
            </a:r>
            <a:r>
              <a:rPr lang="tr-TR" sz="2400" dirty="0" err="1">
                <a:cs typeface="Calibri"/>
              </a:rPr>
              <a:t>Başaçıkma</a:t>
            </a:r>
            <a:r>
              <a:rPr lang="tr-TR" sz="2400" dirty="0">
                <a:cs typeface="Calibri"/>
              </a:rPr>
              <a:t>". </a:t>
            </a:r>
            <a:r>
              <a:rPr lang="tr-TR" sz="2400" i="1" dirty="0" err="1">
                <a:cs typeface="Calibri"/>
              </a:rPr>
              <a:t>Journal</a:t>
            </a:r>
            <a:r>
              <a:rPr lang="tr-TR" sz="2400" i="1" dirty="0">
                <a:cs typeface="Calibri"/>
              </a:rPr>
              <a:t> of </a:t>
            </a:r>
            <a:r>
              <a:rPr lang="tr-TR" sz="2400" i="1" dirty="0" err="1">
                <a:cs typeface="Calibri"/>
              </a:rPr>
              <a:t>Istanbul</a:t>
            </a:r>
            <a:r>
              <a:rPr lang="tr-TR" sz="2400" i="1" dirty="0">
                <a:cs typeface="Calibri"/>
              </a:rPr>
              <a:t> Kültür </a:t>
            </a:r>
            <a:r>
              <a:rPr lang="tr-TR" sz="2400" i="1" dirty="0" err="1">
                <a:cs typeface="Calibri"/>
              </a:rPr>
              <a:t>University</a:t>
            </a:r>
            <a:r>
              <a:rPr lang="tr-TR" sz="2400" dirty="0">
                <a:cs typeface="Calibri"/>
              </a:rPr>
              <a:t>. </a:t>
            </a:r>
            <a:r>
              <a:rPr lang="tr-TR" sz="2400" dirty="0">
                <a:ea typeface="+mn-lt"/>
                <a:cs typeface="+mn-lt"/>
                <a:hlinkClick r:id="rId2"/>
              </a:rPr>
              <a:t>https://acikerisim.iku.edu.tr/handle/11413/397</a:t>
            </a:r>
            <a:r>
              <a:rPr lang="tr-TR" sz="2400" dirty="0">
                <a:ea typeface="+mn-lt"/>
                <a:cs typeface="+mn-lt"/>
              </a:rPr>
              <a:t>. 25.04.2021 tarihinde erişildi.</a:t>
            </a:r>
            <a:endParaRPr lang="tr-TR" sz="2400" dirty="0">
              <a:cs typeface="Calibri"/>
            </a:endParaRPr>
          </a:p>
          <a:p>
            <a:r>
              <a:rPr lang="tr-TR" sz="2400" dirty="0" err="1">
                <a:cs typeface="Calibri"/>
              </a:rPr>
              <a:t>Lehmann</a:t>
            </a:r>
            <a:r>
              <a:rPr lang="tr-TR" sz="2400" dirty="0">
                <a:cs typeface="Calibri"/>
              </a:rPr>
              <a:t>, U. (2016). </a:t>
            </a:r>
            <a:r>
              <a:rPr lang="tr-TR" sz="2400" dirty="0" err="1">
                <a:cs typeface="Calibri"/>
              </a:rPr>
              <a:t>Understanding</a:t>
            </a:r>
            <a:r>
              <a:rPr lang="tr-TR" sz="2400" dirty="0">
                <a:cs typeface="Calibri"/>
              </a:rPr>
              <a:t> </a:t>
            </a:r>
            <a:r>
              <a:rPr lang="tr-TR" sz="2400" dirty="0" err="1">
                <a:cs typeface="Calibri"/>
              </a:rPr>
              <a:t>and</a:t>
            </a:r>
            <a:r>
              <a:rPr lang="tr-TR" sz="2400" dirty="0">
                <a:cs typeface="Calibri"/>
              </a:rPr>
              <a:t> </a:t>
            </a:r>
            <a:r>
              <a:rPr lang="tr-TR" sz="2400" dirty="0" err="1">
                <a:cs typeface="Calibri"/>
              </a:rPr>
              <a:t>Analysing</a:t>
            </a:r>
            <a:r>
              <a:rPr lang="tr-TR" sz="2400" dirty="0">
                <a:cs typeface="Calibri"/>
              </a:rPr>
              <a:t> </a:t>
            </a:r>
            <a:r>
              <a:rPr lang="tr-TR" sz="2400" dirty="0" err="1">
                <a:cs typeface="Calibri"/>
              </a:rPr>
              <a:t>Health</a:t>
            </a:r>
            <a:r>
              <a:rPr lang="tr-TR" sz="2400" dirty="0">
                <a:cs typeface="Calibri"/>
              </a:rPr>
              <a:t> </a:t>
            </a:r>
            <a:r>
              <a:rPr lang="tr-TR" sz="2400" dirty="0" err="1">
                <a:cs typeface="Calibri"/>
              </a:rPr>
              <a:t>Policy</a:t>
            </a:r>
            <a:r>
              <a:rPr lang="tr-TR" sz="2400" dirty="0">
                <a:cs typeface="Calibri"/>
              </a:rPr>
              <a:t>. South </a:t>
            </a:r>
            <a:r>
              <a:rPr lang="tr-TR" sz="2400" dirty="0" err="1">
                <a:cs typeface="Calibri"/>
              </a:rPr>
              <a:t>Africa</a:t>
            </a:r>
            <a:r>
              <a:rPr lang="tr-TR" sz="2400" dirty="0">
                <a:cs typeface="Calibri"/>
              </a:rPr>
              <a:t>: School of </a:t>
            </a:r>
            <a:r>
              <a:rPr lang="tr-TR" sz="2400" dirty="0" err="1">
                <a:cs typeface="Calibri"/>
              </a:rPr>
              <a:t>Public</a:t>
            </a:r>
            <a:r>
              <a:rPr lang="tr-TR" sz="2400" dirty="0">
                <a:cs typeface="Calibri"/>
              </a:rPr>
              <a:t> </a:t>
            </a:r>
            <a:r>
              <a:rPr lang="tr-TR" sz="2400" dirty="0" err="1">
                <a:cs typeface="Calibri"/>
              </a:rPr>
              <a:t>Health</a:t>
            </a:r>
            <a:r>
              <a:rPr lang="tr-TR" sz="2400" dirty="0">
                <a:cs typeface="Calibri"/>
              </a:rPr>
              <a:t>, </a:t>
            </a:r>
            <a:r>
              <a:rPr lang="tr-TR" sz="2400" dirty="0" err="1">
                <a:cs typeface="Calibri"/>
              </a:rPr>
              <a:t>University</a:t>
            </a:r>
            <a:r>
              <a:rPr lang="tr-TR" sz="2400" dirty="0">
                <a:cs typeface="Calibri"/>
              </a:rPr>
              <a:t> of Western Cape. </a:t>
            </a:r>
            <a:r>
              <a:rPr lang="tr-TR" sz="2400" dirty="0">
                <a:ea typeface="+mn-lt"/>
                <a:cs typeface="+mn-lt"/>
              </a:rPr>
              <a:t>https://www.hpsa-africa.org/images/HPAdistance/DistanceHPA2016.pdf .25.04.2021 tarihine erişildi.</a:t>
            </a:r>
            <a:endParaRPr lang="tr-TR" sz="2400" dirty="0">
              <a:cs typeface="Calibri"/>
            </a:endParaRPr>
          </a:p>
          <a:p>
            <a:r>
              <a:rPr lang="tr-TR" sz="2400" dirty="0" err="1">
                <a:cs typeface="Calibri"/>
              </a:rPr>
              <a:t>Mooney</a:t>
            </a:r>
            <a:r>
              <a:rPr lang="tr-TR" sz="2400" dirty="0">
                <a:cs typeface="Calibri"/>
              </a:rPr>
              <a:t>, G. (2014). Ulusların Sağlığı, Yeni Bir Ekonomi Politiğe Doğru. İstanbul: Yordam Kitap.</a:t>
            </a:r>
          </a:p>
          <a:p>
            <a:r>
              <a:rPr lang="tr-TR" sz="2400" i="1" dirty="0">
                <a:cs typeface="Calibri"/>
              </a:rPr>
              <a:t>T.C. Sağlık Bakanlığı Yataklı Sağlık Tesisleri Planlama Rehberi Özet Kitabı</a:t>
            </a:r>
            <a:r>
              <a:rPr lang="tr-TR" sz="2400" dirty="0">
                <a:cs typeface="Calibri"/>
              </a:rPr>
              <a:t>. 2011.</a:t>
            </a:r>
          </a:p>
          <a:p>
            <a:r>
              <a:rPr lang="tr-TR" sz="2400" err="1">
                <a:cs typeface="Calibri"/>
              </a:rPr>
              <a:t>Tengilimoğlu</a:t>
            </a:r>
            <a:r>
              <a:rPr lang="tr-TR" sz="2400" dirty="0">
                <a:cs typeface="Calibri"/>
              </a:rPr>
              <a:t>, D. (2020). </a:t>
            </a:r>
            <a:r>
              <a:rPr lang="tr-TR" sz="2400" i="1" dirty="0">
                <a:cs typeface="Calibri"/>
              </a:rPr>
              <a:t>Sağlık Politikası</a:t>
            </a:r>
            <a:r>
              <a:rPr lang="tr-TR" sz="2400" dirty="0">
                <a:cs typeface="Calibri"/>
              </a:rPr>
              <a:t>. (2. Baskı). Ankara: Nobel Akademi.</a:t>
            </a:r>
            <a:endParaRPr lang="tr-TR" dirty="0"/>
          </a:p>
          <a:p>
            <a:r>
              <a:rPr lang="tr-TR" sz="2400" dirty="0">
                <a:cs typeface="Calibri"/>
              </a:rPr>
              <a:t>Walt, G. (1994). </a:t>
            </a:r>
            <a:r>
              <a:rPr lang="tr-TR" sz="2400" i="1" dirty="0" err="1">
                <a:cs typeface="Calibri"/>
              </a:rPr>
              <a:t>Health</a:t>
            </a:r>
            <a:r>
              <a:rPr lang="tr-TR" sz="2400" i="1" dirty="0">
                <a:cs typeface="Calibri"/>
              </a:rPr>
              <a:t> </a:t>
            </a:r>
            <a:r>
              <a:rPr lang="tr-TR" sz="2400" i="1" dirty="0" err="1">
                <a:cs typeface="Calibri"/>
              </a:rPr>
              <a:t>Policy</a:t>
            </a:r>
            <a:r>
              <a:rPr lang="tr-TR" sz="2400" i="1" dirty="0">
                <a:cs typeface="Calibri"/>
              </a:rPr>
              <a:t>-An </a:t>
            </a:r>
            <a:r>
              <a:rPr lang="tr-TR" sz="2400" i="1" dirty="0" err="1">
                <a:cs typeface="Calibri"/>
              </a:rPr>
              <a:t>Introduction</a:t>
            </a:r>
            <a:r>
              <a:rPr lang="tr-TR" sz="2400" i="1" dirty="0">
                <a:cs typeface="Calibri"/>
              </a:rPr>
              <a:t> </a:t>
            </a:r>
            <a:r>
              <a:rPr lang="tr-TR" sz="2400" i="1" dirty="0" err="1">
                <a:cs typeface="Calibri"/>
              </a:rPr>
              <a:t>to</a:t>
            </a:r>
            <a:r>
              <a:rPr lang="tr-TR" sz="2400" i="1" dirty="0">
                <a:cs typeface="Calibri"/>
              </a:rPr>
              <a:t> </a:t>
            </a:r>
            <a:r>
              <a:rPr lang="tr-TR" sz="2400" i="1" dirty="0" err="1">
                <a:cs typeface="Calibri"/>
              </a:rPr>
              <a:t>Process</a:t>
            </a:r>
            <a:r>
              <a:rPr lang="tr-TR" sz="2400" i="1" dirty="0">
                <a:cs typeface="Calibri"/>
              </a:rPr>
              <a:t> an </a:t>
            </a:r>
            <a:r>
              <a:rPr lang="tr-TR" sz="2400" i="1" dirty="0" err="1">
                <a:cs typeface="Calibri"/>
              </a:rPr>
              <a:t>Power</a:t>
            </a:r>
            <a:r>
              <a:rPr lang="tr-TR" sz="2400" dirty="0">
                <a:cs typeface="Calibri"/>
              </a:rPr>
              <a:t>. </a:t>
            </a:r>
            <a:r>
              <a:rPr lang="tr-TR" sz="2400" dirty="0" err="1">
                <a:cs typeface="Calibri"/>
              </a:rPr>
              <a:t>London</a:t>
            </a:r>
            <a:r>
              <a:rPr lang="tr-TR" sz="2400" dirty="0">
                <a:cs typeface="Calibri"/>
              </a:rPr>
              <a:t> &amp; New Jersey: </a:t>
            </a:r>
            <a:r>
              <a:rPr lang="tr-TR" sz="2400" dirty="0" err="1">
                <a:cs typeface="Calibri"/>
              </a:rPr>
              <a:t>Zed</a:t>
            </a:r>
            <a:r>
              <a:rPr lang="tr-TR" sz="2400" dirty="0">
                <a:cs typeface="Calibri"/>
              </a:rPr>
              <a:t> </a:t>
            </a:r>
            <a:r>
              <a:rPr lang="tr-TR" sz="2400" dirty="0" err="1">
                <a:cs typeface="Calibri"/>
              </a:rPr>
              <a:t>Book</a:t>
            </a:r>
            <a:endParaRPr lang="tr-TR" sz="2400" dirty="0">
              <a:cs typeface="Calibri"/>
            </a:endParaRPr>
          </a:p>
          <a:p>
            <a:r>
              <a:rPr lang="tr-TR" sz="2400" dirty="0">
                <a:cs typeface="Calibri"/>
              </a:rPr>
              <a:t>World </a:t>
            </a:r>
            <a:r>
              <a:rPr lang="tr-TR" sz="2400" dirty="0" err="1">
                <a:cs typeface="Calibri"/>
              </a:rPr>
              <a:t>Health</a:t>
            </a:r>
            <a:r>
              <a:rPr lang="tr-TR" sz="2400" dirty="0">
                <a:cs typeface="Calibri"/>
              </a:rPr>
              <a:t> </a:t>
            </a:r>
            <a:r>
              <a:rPr lang="tr-TR" sz="2400" dirty="0" err="1">
                <a:cs typeface="Calibri"/>
              </a:rPr>
              <a:t>Organization</a:t>
            </a:r>
            <a:r>
              <a:rPr lang="tr-TR" sz="2400" dirty="0">
                <a:cs typeface="Calibri"/>
              </a:rPr>
              <a:t>. </a:t>
            </a:r>
            <a:r>
              <a:rPr lang="tr-TR" sz="2400" dirty="0" err="1">
                <a:cs typeface="Calibri"/>
              </a:rPr>
              <a:t>Official</a:t>
            </a:r>
            <a:r>
              <a:rPr lang="tr-TR" sz="2400" dirty="0">
                <a:cs typeface="Calibri"/>
              </a:rPr>
              <a:t> </a:t>
            </a:r>
            <a:r>
              <a:rPr lang="tr-TR" sz="2400" dirty="0" err="1">
                <a:cs typeface="Calibri"/>
              </a:rPr>
              <a:t>Record</a:t>
            </a:r>
            <a:r>
              <a:rPr lang="tr-TR" sz="2400" dirty="0">
                <a:cs typeface="Calibri"/>
              </a:rPr>
              <a:t>. No:2. </a:t>
            </a:r>
            <a:r>
              <a:rPr lang="tr-TR" sz="2400" dirty="0" err="1">
                <a:cs typeface="Calibri"/>
              </a:rPr>
              <a:t>Geneva</a:t>
            </a:r>
            <a:r>
              <a:rPr lang="tr-TR" sz="2400" dirty="0">
                <a:cs typeface="Calibri"/>
              </a:rPr>
              <a:t>. 1948. </a:t>
            </a:r>
          </a:p>
          <a:p>
            <a:endParaRPr lang="tr-TR" sz="2400">
              <a:cs typeface="Calibri"/>
            </a:endParaRPr>
          </a:p>
        </p:txBody>
      </p:sp>
    </p:spTree>
    <p:extLst>
      <p:ext uri="{BB962C8B-B14F-4D97-AF65-F5344CB8AC3E}">
        <p14:creationId xmlns:p14="http://schemas.microsoft.com/office/powerpoint/2010/main" val="3841626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D147D2-E33E-4274-B010-D619540C626E}"/>
              </a:ext>
            </a:extLst>
          </p:cNvPr>
          <p:cNvSpPr>
            <a:spLocks noGrp="1"/>
          </p:cNvSpPr>
          <p:nvPr>
            <p:ph type="title"/>
          </p:nvPr>
        </p:nvSpPr>
        <p:spPr/>
        <p:txBody>
          <a:bodyPr>
            <a:normAutofit/>
          </a:bodyPr>
          <a:lstStyle/>
          <a:p>
            <a:r>
              <a:rPr lang="tr-TR" sz="3200" b="1" dirty="0" smtClean="0">
                <a:latin typeface="Calibri"/>
                <a:cs typeface="Calibri Light"/>
              </a:rPr>
              <a:t>Amaç:</a:t>
            </a:r>
            <a:endParaRPr lang="tr-TR" sz="3200" b="1" dirty="0">
              <a:latin typeface="Calibri"/>
              <a:cs typeface="Calibri Light"/>
            </a:endParaRPr>
          </a:p>
        </p:txBody>
      </p:sp>
      <p:sp>
        <p:nvSpPr>
          <p:cNvPr id="3" name="İçerik Yer Tutucusu 2">
            <a:extLst>
              <a:ext uri="{FF2B5EF4-FFF2-40B4-BE49-F238E27FC236}">
                <a16:creationId xmlns:a16="http://schemas.microsoft.com/office/drawing/2014/main" id="{55634937-5F5E-4D3D-B8FD-859DBFD61DD3}"/>
              </a:ext>
            </a:extLst>
          </p:cNvPr>
          <p:cNvSpPr>
            <a:spLocks noGrp="1"/>
          </p:cNvSpPr>
          <p:nvPr>
            <p:ph idx="1"/>
          </p:nvPr>
        </p:nvSpPr>
        <p:spPr/>
        <p:txBody>
          <a:bodyPr vert="horz" lIns="91440" tIns="45720" rIns="91440" bIns="45720" rtlCol="0" anchor="t">
            <a:normAutofit/>
          </a:bodyPr>
          <a:lstStyle/>
          <a:p>
            <a:r>
              <a:rPr lang="tr-TR">
                <a:cs typeface="Calibri"/>
              </a:rPr>
              <a:t>İşletme kaynaklarının gelecekte istenen durumu gerçekleştirmek üzere düzenlenmesine ve strateji oluşumuna temel teşkil eder.</a:t>
            </a:r>
          </a:p>
          <a:p>
            <a:r>
              <a:rPr lang="tr-TR">
                <a:cs typeface="Calibri"/>
              </a:rPr>
              <a:t>Amaçların oluşması kuruluşların tepe yönetiminin görevi olarak tanımlanır.</a:t>
            </a:r>
          </a:p>
        </p:txBody>
      </p:sp>
    </p:spTree>
    <p:extLst>
      <p:ext uri="{BB962C8B-B14F-4D97-AF65-F5344CB8AC3E}">
        <p14:creationId xmlns:p14="http://schemas.microsoft.com/office/powerpoint/2010/main" val="253482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4895BE-1C03-428F-9753-02F27D83B70F}"/>
              </a:ext>
            </a:extLst>
          </p:cNvPr>
          <p:cNvSpPr>
            <a:spLocks noGrp="1"/>
          </p:cNvSpPr>
          <p:nvPr>
            <p:ph type="title"/>
          </p:nvPr>
        </p:nvSpPr>
        <p:spPr>
          <a:xfrm>
            <a:off x="838200" y="365125"/>
            <a:ext cx="10515600" cy="1095526"/>
          </a:xfrm>
        </p:spPr>
        <p:txBody>
          <a:bodyPr>
            <a:normAutofit/>
          </a:bodyPr>
          <a:lstStyle/>
          <a:p>
            <a:r>
              <a:rPr lang="tr-TR" sz="3200" b="1" dirty="0" smtClean="0">
                <a:latin typeface="Calibri"/>
                <a:cs typeface="Calibri Light"/>
              </a:rPr>
              <a:t>Plan </a:t>
            </a:r>
            <a:r>
              <a:rPr lang="tr-TR" sz="3200" b="1" dirty="0">
                <a:latin typeface="Calibri"/>
                <a:cs typeface="Calibri Light"/>
              </a:rPr>
              <a:t>ve Planlama:</a:t>
            </a:r>
            <a:endParaRPr lang="tr-TR" sz="3200" b="1" dirty="0">
              <a:latin typeface="Calibri"/>
              <a:cs typeface="Calibri"/>
            </a:endParaRPr>
          </a:p>
        </p:txBody>
      </p:sp>
      <p:sp>
        <p:nvSpPr>
          <p:cNvPr id="3" name="İçerik Yer Tutucusu 2">
            <a:extLst>
              <a:ext uri="{FF2B5EF4-FFF2-40B4-BE49-F238E27FC236}">
                <a16:creationId xmlns:a16="http://schemas.microsoft.com/office/drawing/2014/main" id="{5ADB2B5B-9C96-4F70-8162-4802B36DBC1F}"/>
              </a:ext>
            </a:extLst>
          </p:cNvPr>
          <p:cNvSpPr>
            <a:spLocks noGrp="1"/>
          </p:cNvSpPr>
          <p:nvPr>
            <p:ph idx="1"/>
          </p:nvPr>
        </p:nvSpPr>
        <p:spPr>
          <a:xfrm>
            <a:off x="838200" y="1581210"/>
            <a:ext cx="10515600" cy="4638885"/>
          </a:xfrm>
        </p:spPr>
        <p:txBody>
          <a:bodyPr vert="horz" lIns="91440" tIns="45720" rIns="91440" bIns="45720" rtlCol="0" anchor="t">
            <a:normAutofit fontScale="92500" lnSpcReduction="10000"/>
          </a:bodyPr>
          <a:lstStyle/>
          <a:p>
            <a:r>
              <a:rPr lang="tr-TR" dirty="0">
                <a:cs typeface="Calibri"/>
              </a:rPr>
              <a:t>Amaçların saptanmasından sonra ikinci adım belirlenen bu amaçların nasıl başarılacağını belirleyen planların geliştirilmesidir.</a:t>
            </a:r>
          </a:p>
          <a:p>
            <a:r>
              <a:rPr lang="tr-TR" dirty="0">
                <a:cs typeface="Calibri"/>
              </a:rPr>
              <a:t>Amaçların ve bu amaçlara erişilmesi için gerekli olan faaliyetlerin belirlenmesi süreci olarak tanımlanmaktadır.</a:t>
            </a:r>
          </a:p>
          <a:p>
            <a:r>
              <a:rPr lang="tr-TR" dirty="0" smtClean="0">
                <a:cs typeface="Calibri"/>
              </a:rPr>
              <a:t>Plan </a:t>
            </a:r>
            <a:r>
              <a:rPr lang="tr-TR" dirty="0">
                <a:cs typeface="Calibri"/>
              </a:rPr>
              <a:t>kavramı strateji, politika, yöntem ve program kavramlarını da bünyesinde bulunduran geniş kapsamlı bir kavramdır.</a:t>
            </a:r>
          </a:p>
          <a:p>
            <a:r>
              <a:rPr lang="tr-TR" dirty="0">
                <a:cs typeface="Calibri"/>
              </a:rPr>
              <a:t>T.C. Sağlık Bakanlığı "Kaliteli bir sağlık hizmetinin gerçekleştirilmesi ve sürdürülmesinde planlama önemli bir parametre olarak karşımıza çıkmaktadır" olarak ifade etmiştir. (Sağlık Bakanlığı, 2011:11)</a:t>
            </a:r>
          </a:p>
          <a:p>
            <a:r>
              <a:rPr lang="tr-TR" b="1" dirty="0">
                <a:cs typeface="Calibri"/>
              </a:rPr>
              <a:t>Planlama vasıtasıyla</a:t>
            </a:r>
            <a:r>
              <a:rPr lang="tr-TR" dirty="0">
                <a:cs typeface="Calibri"/>
              </a:rPr>
              <a:t> işletmelerin amaçlarını ve politikasını belirleyen ve bunlara ilişkin strateji ve taktiklerin neler olacağını kararlaştırmaya  yardımcı olacak bilgiler toplanmaktadır.</a:t>
            </a:r>
          </a:p>
        </p:txBody>
      </p:sp>
    </p:spTree>
    <p:extLst>
      <p:ext uri="{BB962C8B-B14F-4D97-AF65-F5344CB8AC3E}">
        <p14:creationId xmlns:p14="http://schemas.microsoft.com/office/powerpoint/2010/main" val="2773942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3B7C34-0AEE-4A18-A9ED-A58BEA49FCEB}"/>
              </a:ext>
            </a:extLst>
          </p:cNvPr>
          <p:cNvSpPr>
            <a:spLocks noGrp="1"/>
          </p:cNvSpPr>
          <p:nvPr>
            <p:ph type="title"/>
          </p:nvPr>
        </p:nvSpPr>
        <p:spPr>
          <a:xfrm>
            <a:off x="838200" y="365125"/>
            <a:ext cx="10515600" cy="1052394"/>
          </a:xfrm>
        </p:spPr>
        <p:txBody>
          <a:bodyPr>
            <a:normAutofit/>
          </a:bodyPr>
          <a:lstStyle/>
          <a:p>
            <a:r>
              <a:rPr lang="tr-TR" sz="3200" b="1" dirty="0" smtClean="0">
                <a:latin typeface="Calibri"/>
                <a:cs typeface="Calibri Light"/>
              </a:rPr>
              <a:t>Sağlık </a:t>
            </a:r>
            <a:r>
              <a:rPr lang="tr-TR" sz="3200" b="1" dirty="0">
                <a:latin typeface="Calibri"/>
                <a:cs typeface="Calibri Light"/>
              </a:rPr>
              <a:t>Planlaması Kavramı</a:t>
            </a:r>
            <a:endParaRPr lang="tr-TR" dirty="0">
              <a:latin typeface="Calibri"/>
              <a:cs typeface="Calibri"/>
            </a:endParaRPr>
          </a:p>
        </p:txBody>
      </p:sp>
      <p:sp>
        <p:nvSpPr>
          <p:cNvPr id="3" name="İçerik Yer Tutucusu 2">
            <a:extLst>
              <a:ext uri="{FF2B5EF4-FFF2-40B4-BE49-F238E27FC236}">
                <a16:creationId xmlns:a16="http://schemas.microsoft.com/office/drawing/2014/main" id="{BB253509-77C7-4111-8211-14FA36AC60F1}"/>
              </a:ext>
            </a:extLst>
          </p:cNvPr>
          <p:cNvSpPr>
            <a:spLocks noGrp="1"/>
          </p:cNvSpPr>
          <p:nvPr>
            <p:ph idx="1"/>
          </p:nvPr>
        </p:nvSpPr>
        <p:spPr>
          <a:xfrm>
            <a:off x="838200" y="1480569"/>
            <a:ext cx="10515600" cy="4696394"/>
          </a:xfrm>
        </p:spPr>
        <p:txBody>
          <a:bodyPr vert="horz" lIns="91440" tIns="45720" rIns="91440" bIns="45720" rtlCol="0" anchor="t">
            <a:normAutofit fontScale="85000" lnSpcReduction="10000"/>
          </a:bodyPr>
          <a:lstStyle/>
          <a:p>
            <a:r>
              <a:rPr lang="tr-TR" b="1">
                <a:cs typeface="Calibri"/>
              </a:rPr>
              <a:t>Sağlık planlaması</a:t>
            </a:r>
            <a:r>
              <a:rPr lang="tr-TR">
                <a:cs typeface="Calibri"/>
              </a:rPr>
              <a:t> kaynakların etkin ve uygun kullanımıyla geleceğe yönelik belirli hedeflere ulaşmak için uygulanacak sistematik bir yaklaşım olarak tanımlanmaktadır.</a:t>
            </a:r>
          </a:p>
          <a:p>
            <a:r>
              <a:rPr lang="tr-TR">
                <a:cs typeface="Calibri"/>
              </a:rPr>
              <a:t>İstenen hedefleri gerçekleştirmek için sağlık sistemi bağlamında farklı aktörler ve süreçler arasındaki yaşanan ya da yaşanabilecek manevraları da içermektedir. Bu durum siyasi ve her biri farklı teknik ve politik avantaj ve dezavantaja sahip alternatifler arasında gerçek seçimleri içeren bir süreci ifade etmektedir.</a:t>
            </a:r>
          </a:p>
          <a:p>
            <a:r>
              <a:rPr lang="tr-TR">
                <a:cs typeface="Calibri"/>
              </a:rPr>
              <a:t>Planlama mantığı tüm sektörlerde kıt kaynakların kullanımı konusunda seçim yapma ihtiyacı gibi ortak iken; sağlık planlamasında ayırt edici özellikleri de bulunmaktadır. Bunlar:</a:t>
            </a:r>
          </a:p>
          <a:p>
            <a:pPr>
              <a:buFont typeface="Wingdings" panose="020B0604020202020204" pitchFamily="34" charset="0"/>
              <a:buChar char="Ø"/>
            </a:pPr>
            <a:r>
              <a:rPr lang="tr-TR">
                <a:cs typeface="Calibri"/>
              </a:rPr>
              <a:t>Uzun vadeli insan kaynakları planlaması</a:t>
            </a:r>
          </a:p>
          <a:p>
            <a:pPr>
              <a:buFont typeface="Wingdings" panose="020B0604020202020204" pitchFamily="34" charset="0"/>
              <a:buChar char="Ø"/>
            </a:pPr>
            <a:r>
              <a:rPr lang="tr-TR">
                <a:cs typeface="Calibri"/>
              </a:rPr>
              <a:t>Karar sürecini etkileyen aktörler arasındaki karmaşık güç ilişkisi (harici-uluslararası kuruluşlar, bağışçılar, iç-Sağlık Bakanlığı, meslek birlikleri, sivil toplum paydaşları)</a:t>
            </a:r>
          </a:p>
          <a:p>
            <a:endParaRPr lang="tr-TR">
              <a:cs typeface="Calibri"/>
            </a:endParaRPr>
          </a:p>
        </p:txBody>
      </p:sp>
    </p:spTree>
    <p:extLst>
      <p:ext uri="{BB962C8B-B14F-4D97-AF65-F5344CB8AC3E}">
        <p14:creationId xmlns:p14="http://schemas.microsoft.com/office/powerpoint/2010/main" val="2590154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9C2FA5-EB62-427C-89A0-8417318B43FC}"/>
              </a:ext>
            </a:extLst>
          </p:cNvPr>
          <p:cNvSpPr>
            <a:spLocks noGrp="1"/>
          </p:cNvSpPr>
          <p:nvPr>
            <p:ph type="title"/>
          </p:nvPr>
        </p:nvSpPr>
        <p:spPr/>
        <p:txBody>
          <a:bodyPr>
            <a:normAutofit/>
          </a:bodyPr>
          <a:lstStyle/>
          <a:p>
            <a:r>
              <a:rPr lang="tr-TR" sz="3200" b="1" dirty="0" smtClean="0">
                <a:latin typeface="Calibri"/>
                <a:cs typeface="Calibri Light"/>
              </a:rPr>
              <a:t>Politika</a:t>
            </a:r>
            <a:endParaRPr lang="tr-TR" b="1" dirty="0">
              <a:latin typeface="Calibri"/>
              <a:cs typeface="Calibri"/>
            </a:endParaRPr>
          </a:p>
        </p:txBody>
      </p:sp>
      <p:sp>
        <p:nvSpPr>
          <p:cNvPr id="3" name="İçerik Yer Tutucusu 2">
            <a:extLst>
              <a:ext uri="{FF2B5EF4-FFF2-40B4-BE49-F238E27FC236}">
                <a16:creationId xmlns:a16="http://schemas.microsoft.com/office/drawing/2014/main" id="{AF8007AA-F707-47EB-852E-05A7713876C5}"/>
              </a:ext>
            </a:extLst>
          </p:cNvPr>
          <p:cNvSpPr>
            <a:spLocks noGrp="1"/>
          </p:cNvSpPr>
          <p:nvPr>
            <p:ph idx="1"/>
          </p:nvPr>
        </p:nvSpPr>
        <p:spPr/>
        <p:txBody>
          <a:bodyPr vert="horz" lIns="91440" tIns="45720" rIns="91440" bIns="45720" rtlCol="0" anchor="t">
            <a:normAutofit/>
          </a:bodyPr>
          <a:lstStyle/>
          <a:p>
            <a:r>
              <a:rPr lang="tr-TR">
                <a:cs typeface="Calibri"/>
              </a:rPr>
              <a:t>Bir dizi yöntem, kanun, düzenleme, uygulama ve beyanlar bütünüdür.</a:t>
            </a:r>
            <a:endParaRPr lang="tr-TR"/>
          </a:p>
          <a:p>
            <a:r>
              <a:rPr lang="tr-TR">
                <a:cs typeface="Calibri"/>
              </a:rPr>
              <a:t>Bir toplumda yaşayan insanlar arasındaki çatışma, mücadele ve kavgalar bütünü olarak tanımlanmaktadır.</a:t>
            </a:r>
          </a:p>
          <a:p>
            <a:r>
              <a:rPr lang="tr-TR">
                <a:cs typeface="Calibri"/>
              </a:rPr>
              <a:t>Politika ayrıca hükümetin belirli bir alandaki geçmiş eylemleri, gelecekteki niyetlerin özel bir ifadesi belirli bir gündeme ilişkin eylem ve eylemsizlik kılavuzu olarak tanımlanmaktadır.</a:t>
            </a:r>
          </a:p>
          <a:p>
            <a:pPr marL="0" indent="0">
              <a:buNone/>
            </a:pPr>
            <a:endParaRPr lang="tr-TR">
              <a:cs typeface="Calibri"/>
            </a:endParaRPr>
          </a:p>
        </p:txBody>
      </p:sp>
    </p:spTree>
    <p:extLst>
      <p:ext uri="{BB962C8B-B14F-4D97-AF65-F5344CB8AC3E}">
        <p14:creationId xmlns:p14="http://schemas.microsoft.com/office/powerpoint/2010/main" val="107541708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5086</Words>
  <Application>Microsoft Office PowerPoint</Application>
  <PresentationFormat>Geniş ekran</PresentationFormat>
  <Paragraphs>292</Paragraphs>
  <Slides>56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56</vt:i4>
      </vt:variant>
    </vt:vector>
  </HeadingPairs>
  <TitlesOfParts>
    <vt:vector size="62" baseType="lpstr">
      <vt:lpstr>Arial</vt:lpstr>
      <vt:lpstr>Arial,Sans-Serif</vt:lpstr>
      <vt:lpstr>Calibri</vt:lpstr>
      <vt:lpstr>Calibri Light</vt:lpstr>
      <vt:lpstr>Wingdings</vt:lpstr>
      <vt:lpstr>Ofis Teması</vt:lpstr>
      <vt:lpstr>Sağlık Politikası, Temel Kavramlar ve  Küresel Sağlık Politikası</vt:lpstr>
      <vt:lpstr>Sağlık Kavramı</vt:lpstr>
      <vt:lpstr>Sağlık Kavramı</vt:lpstr>
      <vt:lpstr>Sağlık Kavramı</vt:lpstr>
      <vt:lpstr>Sağlık Kavramı</vt:lpstr>
      <vt:lpstr>Amaç:</vt:lpstr>
      <vt:lpstr>Plan ve Planlama:</vt:lpstr>
      <vt:lpstr>Sağlık Planlaması Kavramı</vt:lpstr>
      <vt:lpstr>Politika</vt:lpstr>
      <vt:lpstr>Kamu Politikası</vt:lpstr>
      <vt:lpstr>Sağlık Politikası</vt:lpstr>
      <vt:lpstr>Sağlık Politikası</vt:lpstr>
      <vt:lpstr>Sağlık Politikası</vt:lpstr>
      <vt:lpstr>Sağlık politikası gündemi birkaç aşamadan oluşmaktadır:</vt:lpstr>
      <vt:lpstr>Sağlık Politikası Bağlamı</vt:lpstr>
      <vt:lpstr>Sağlık Politikası Belirleme Süreci</vt:lpstr>
      <vt:lpstr>Sağlık Politikası Üçgeni ve Döngüsü</vt:lpstr>
      <vt:lpstr>Sağlık Politikası Üçgeni ve Döngüsü</vt:lpstr>
      <vt:lpstr>Sağlık Politikası Belirleme Süreci</vt:lpstr>
      <vt:lpstr>SAĞLIK POLİTİKASI BELİRLEME SÜRECİ 1.Gündem Belirleme</vt:lpstr>
      <vt:lpstr>SAĞLIK POLİTİKASI BELİRLEME SÜRECİ 2.Politika Oluşturma</vt:lpstr>
      <vt:lpstr>SAĞLIK POLİTİKASI BELİRLEME SÜRECİ 2.Politika Oluşturma</vt:lpstr>
      <vt:lpstr>SAĞLIK POLİTİKASI BELİRLEME SÜRECİ 2.Politika Oluşturma</vt:lpstr>
      <vt:lpstr>SAĞLIK POLİTİKASI BELİRLEME SÜRECİ 3.Politika Uygulama</vt:lpstr>
      <vt:lpstr>SAĞLIK POLİTİKASI BELİRLEME SÜRECİ 3.Politika Uygulama 3.1. Yukarıdan Aşağıya Yaklaşımlar</vt:lpstr>
      <vt:lpstr>SAĞLIK POLİTİKASI BELİRLEME SÜRECİ 3.Politika Uygulama 3.2. Aşağıdan Yukarıya Yaklaşımlar </vt:lpstr>
      <vt:lpstr>SAĞLIK POLİTİKASI BELİRLEME SÜRECİ 3.Politika Uygulama 3.3. Melez Yaklaşımlar</vt:lpstr>
      <vt:lpstr>SAĞLIK POLİTİKASI BELİRLEME SÜRECİ 3.Politika Uygulama 3.4. Ajan Vekil Teorisi</vt:lpstr>
      <vt:lpstr>SAĞLIK POLİTİKASI BELİRLEME SÜRECİ 3.Politika Uygulama 3.5. Savunuculuk Koalisyon Çerçevesi</vt:lpstr>
      <vt:lpstr>SAĞLIK POLİTİKASI BELİRLEME SÜRECİ 4. Politika Değerlendirme</vt:lpstr>
      <vt:lpstr>SAĞLIK POLİTİKASI BELİRLEME SÜRECİ 4. Politika Değerlendirme</vt:lpstr>
      <vt:lpstr>SAĞLIK POLİTİKASI BELİRLEME SÜRECİ 4. Politika Değerlendirme</vt:lpstr>
      <vt:lpstr>Küresel Sağlık Politikaları </vt:lpstr>
      <vt:lpstr>Küresel Sağlık Politikaları </vt:lpstr>
      <vt:lpstr>Sağlıkta Neoliberal Politikalar</vt:lpstr>
      <vt:lpstr>Liberal İdeolojinin Tarihsel Gelişimi</vt:lpstr>
      <vt:lpstr>Sağlıkta Neoliberal Politikalar</vt:lpstr>
      <vt:lpstr>Sağlıkta Neoliberal Politikalar</vt:lpstr>
      <vt:lpstr>Küresel Sağlık Politikaları</vt:lpstr>
      <vt:lpstr>Küresel Sağlık Politikaları</vt:lpstr>
      <vt:lpstr>PowerPoint Sunusu</vt:lpstr>
      <vt:lpstr>Küresel Sağlık Politikaları</vt:lpstr>
      <vt:lpstr>Küresel Sağlık Politikalarını Anlamak</vt:lpstr>
      <vt:lpstr>Küresel Sağlık Politikalarını Anlamak</vt:lpstr>
      <vt:lpstr>Neden Küresel Sağlık Politikası ?</vt:lpstr>
      <vt:lpstr>Neden Küresel Sağlık Politikası ?</vt:lpstr>
      <vt:lpstr>Neden Küresel Sağlık Politikası ?</vt:lpstr>
      <vt:lpstr>Neden Küresel Sağlık Politikası ?</vt:lpstr>
      <vt:lpstr>Neden Küresel Sağlık Politikası ?</vt:lpstr>
      <vt:lpstr>Neden Küresel Sağlık Politikası ?</vt:lpstr>
      <vt:lpstr>Sağlığın Sosyal Belirleyicileri Kavramı ve Küresel Sağlık Politikaları</vt:lpstr>
      <vt:lpstr>Sağlığın Sosyal Belirleyicileri Kavramı ve Küresel Sağlık Politikaları</vt:lpstr>
      <vt:lpstr>Sağlığın Sosyal Belirleyicileri</vt:lpstr>
      <vt:lpstr>Sağlığın Sosyal Belirleyicileri</vt:lpstr>
      <vt:lpstr>Sağlığın Sosyal Belirleyicileri</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exper</dc:creator>
  <cp:lastModifiedBy>gülbin özçelikay</cp:lastModifiedBy>
  <cp:revision>195</cp:revision>
  <dcterms:created xsi:type="dcterms:W3CDTF">2021-04-20T21:16:43Z</dcterms:created>
  <dcterms:modified xsi:type="dcterms:W3CDTF">2021-11-26T12:53:56Z</dcterms:modified>
</cp:coreProperties>
</file>