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9" r:id="rId2"/>
    <p:sldId id="330" r:id="rId3"/>
    <p:sldId id="325" r:id="rId4"/>
    <p:sldId id="332" r:id="rId5"/>
    <p:sldId id="327" r:id="rId6"/>
    <p:sldId id="326" r:id="rId7"/>
    <p:sldId id="331" r:id="rId8"/>
    <p:sldId id="33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3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34078E-0FF5-4ED6-8512-0CBC9D485D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E77644F-80D3-4C85-A0C5-D14C8D0B67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E77D6E3-5884-4B10-9B48-B74EB5B8B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7C0E-4259-435A-ABD4-EF7EAB8D2E0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8D38B8E-A518-42A4-B37F-0BBE0A166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4F5AF0C-0D17-4893-90F6-650103110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42F4-4B1B-4C80-9947-3E9B923A7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8415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7F5D21-94C8-4055-BF7C-FB21F6289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7009BF8-EF55-47EA-974C-2DF5A0CA8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3E27B89-6EE5-48BE-A732-EFB055880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7C0E-4259-435A-ABD4-EF7EAB8D2E0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1C49926-4C58-4D77-91B7-2330642DD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0DCC48E-D236-4F4C-A64C-CDBC8D566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42F4-4B1B-4C80-9947-3E9B923A7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950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11E48BA-0B90-447F-B1FB-9A37196AB3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5F6DA3C-A142-4311-87DF-E36FE0DD5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E395576-0EDA-4405-8F21-524247162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7C0E-4259-435A-ABD4-EF7EAB8D2E0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A2D9FDC-C1BC-4E0E-A664-BCB84EF49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256A861-96A8-4B22-B612-30F2E9E1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42F4-4B1B-4C80-9947-3E9B923A7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916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73A1849-3FB0-47C0-AEF5-12BBE3997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F60DDA-D1FA-48D4-8AD2-E12B7C4DA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C35C06F-2FBF-46F1-8F07-06E7AE802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7C0E-4259-435A-ABD4-EF7EAB8D2E0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82A8312-9C9F-40C5-AD3E-D47539784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DF65D87-F294-4097-81A4-1F75A01C5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42F4-4B1B-4C80-9947-3E9B923A7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04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E2350A-E014-4EAE-A505-0273FA0EE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26488BA-F761-4579-A54D-F12DC3F99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3CEFE0F-9555-462C-B9A6-AFCCA7CFB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7C0E-4259-435A-ABD4-EF7EAB8D2E0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6FE5F32-F2D8-4CA6-8944-0C3AB2864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90E5225-2470-40C5-AF91-4FF23A582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42F4-4B1B-4C80-9947-3E9B923A7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4092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3CF295-8729-491A-A0C6-ACE5C2BCD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A1698B-A208-433B-9BCA-3C6715BFCC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96240B1-0537-4ABE-9556-662B49711A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971B149-0266-4001-91E6-0DAE14D22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7C0E-4259-435A-ABD4-EF7EAB8D2E0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7A8424B-25D7-4EBC-86D9-E3837EBF9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2EFDC27-C918-4053-9807-4B09B673D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42F4-4B1B-4C80-9947-3E9B923A7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329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572479-C996-4B05-AD49-63E21BEF8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31AD977-C74F-480F-93A1-AA3D6EC09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6A5DB4D-BB9C-4041-B70C-22C8E93689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715F250-6B98-4E0B-967D-7BC4CE1337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1320FBA-1D0B-4297-8FA1-AE610DB634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8880D08-EFD0-45B8-A59B-9AE35DCF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7C0E-4259-435A-ABD4-EF7EAB8D2E0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18D3254A-C734-4E21-B98A-5AED8AD7D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EA05FFA-474B-4953-ADA1-696B02CD2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42F4-4B1B-4C80-9947-3E9B923A7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624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3C229D-F504-4F0F-A575-19E62DE12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9516F85-876A-4E4E-8242-AD5CF6ABF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7C0E-4259-435A-ABD4-EF7EAB8D2E0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9672F9B-79DD-4D97-B571-ED6502E27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9CA2504-A5E8-4540-8132-3AEA10EA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42F4-4B1B-4C80-9947-3E9B923A7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857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566E42A-24E9-4C27-AAFB-B3F2EBBA0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7C0E-4259-435A-ABD4-EF7EAB8D2E0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B5C0B55-7D9F-48CA-95C9-4A74086E0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B2FE36C-3C93-484C-94D3-080EE1353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42F4-4B1B-4C80-9947-3E9B923A7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6531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C88FC7A-532C-404D-B843-442ED0192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0AAE4DA-0375-47A3-8C02-207AEDB50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FFFBA36-EDE0-46F1-B05B-586E69BBC3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603DBFB-07DC-4F35-8CCB-C5317533D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7C0E-4259-435A-ABD4-EF7EAB8D2E0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6E9B259-A9A5-4963-9895-1D9A5AECF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C41BE91-B60B-49BC-9526-706DFA59D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42F4-4B1B-4C80-9947-3E9B923A7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6996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9CA769E-6279-46BF-87CE-63D4EFB25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A0B6507-9F30-4674-B9B4-02A04551F2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5ED471E-F4FB-420E-8598-3D60B6A6A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1F5F14F-0484-485E-80F3-9CCDD217B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7C0E-4259-435A-ABD4-EF7EAB8D2E0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EF863A-3962-4A7F-AA6B-9CCB47FAD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DED083D-7AAA-46E6-9223-2582AB5F8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42F4-4B1B-4C80-9947-3E9B923A7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3503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AA44B86-01A1-4AF0-A423-9585F225A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89731F4-7282-4D6B-BB82-AB504C420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91259A8-6053-4437-8A19-6986F2ABE6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67C0E-4259-435A-ABD4-EF7EAB8D2E0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4C76189-7C50-40B8-A124-0952975815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183C5EA-7129-42D1-B8CD-1B0B0ACC2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E42F4-4B1B-4C80-9947-3E9B923A7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6303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isa.meb.gov.tr/wp-content/uploads/2020/01/PISA_2018_Turkiye_On_Raporu.pdf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isa.meb.gov.tr/wp-content/uploads/2020/01/PISA_2018_Turkiye_On_Raporu.pdf" TargetMode="Externa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isa.meb.gov.tr/wp-content/uploads/2020/01/PISA_2018_Turkiye_On_Raporu.pdf" TargetMode="External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pisa.meb.gov.tr/wp-content/uploads/2020/01/PISA_2018_Turkiye_On_Raporu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FBE777A-3C25-4FA4-BFA4-A24EAF21FE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pPr algn="ctr"/>
            <a:r>
              <a:rPr lang="tr-TR" sz="4800" b="1" dirty="0">
                <a:solidFill>
                  <a:srgbClr val="00B0F0"/>
                </a:solidFill>
              </a:rPr>
              <a:t>BİLİM (FEN) OKURYAZARLIĞI</a:t>
            </a:r>
          </a:p>
        </p:txBody>
      </p:sp>
    </p:spTree>
    <p:extLst>
      <p:ext uri="{BB962C8B-B14F-4D97-AF65-F5344CB8AC3E}">
        <p14:creationId xmlns:p14="http://schemas.microsoft.com/office/powerpoint/2010/main" val="3402701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0C563222-4BC3-42AB-B4F9-932F61F71F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476404"/>
            <a:ext cx="10905066" cy="3905192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id="{3A1D6CA5-DE55-42D4-A9CA-7ABE235754B7}"/>
              </a:ext>
            </a:extLst>
          </p:cNvPr>
          <p:cNvSpPr txBox="1"/>
          <p:nvPr/>
        </p:nvSpPr>
        <p:spPr>
          <a:xfrm>
            <a:off x="1344359" y="5723156"/>
            <a:ext cx="102041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/>
              <a:t>Kaynak: MEB (2018), PISA 2018 TÜRKİYE ÖN RAPORU, </a:t>
            </a:r>
            <a:r>
              <a:rPr lang="tr-TR" sz="1200" dirty="0">
                <a:hlinkClick r:id="rId3"/>
              </a:rPr>
              <a:t>http://pisa.meb.gov.tr/wp-content/uploads/2020/01/PISA_2018_Turkiye_On_Raporu.pdf</a:t>
            </a:r>
            <a:r>
              <a:rPr lang="tr-TR" sz="1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9521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6331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1CD2D0-C1B3-4395-8356-55D1B1C44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altLang="tr-TR" sz="2000" b="1">
                <a:solidFill>
                  <a:srgbClr val="FFFFFF"/>
                </a:solidFill>
              </a:rPr>
              <a:t>PISA 201</a:t>
            </a:r>
            <a:r>
              <a:rPr lang="tr-TR" altLang="tr-TR" sz="2000" b="1">
                <a:solidFill>
                  <a:srgbClr val="FFFFFF"/>
                </a:solidFill>
              </a:rPr>
              <a:t>8</a:t>
            </a:r>
            <a:r>
              <a:rPr lang="en-US" altLang="tr-TR" sz="2000" b="1">
                <a:solidFill>
                  <a:srgbClr val="FFFFFF"/>
                </a:solidFill>
              </a:rPr>
              <a:t> </a:t>
            </a:r>
            <a:br>
              <a:rPr lang="en-US" altLang="tr-TR" sz="2000" b="1">
                <a:solidFill>
                  <a:srgbClr val="FFFFFF"/>
                </a:solidFill>
              </a:rPr>
            </a:br>
            <a:r>
              <a:rPr lang="en-US" altLang="tr-TR" sz="2000" b="1">
                <a:solidFill>
                  <a:srgbClr val="FFFFFF"/>
                </a:solidFill>
              </a:rPr>
              <a:t>FEN OKURYAZARLIĞI DEĞERLENDİRME ÇERÇEVESİ BOYUTLARI</a:t>
            </a:r>
          </a:p>
        </p:txBody>
      </p:sp>
      <p:pic>
        <p:nvPicPr>
          <p:cNvPr id="45058" name="Picture 4">
            <a:extLst>
              <a:ext uri="{FF2B5EF4-FFF2-40B4-BE49-F238E27FC236}">
                <a16:creationId xmlns:a16="http://schemas.microsoft.com/office/drawing/2014/main" id="{91D53EBB-88DE-4AF0-8793-2C67F575D6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20886" y="1252875"/>
            <a:ext cx="7903028" cy="434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F8204F6E-56BF-4B19-B9A8-EEE37D374D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190591"/>
            <a:ext cx="10905066" cy="4476816"/>
          </a:xfrm>
          <a:prstGeom prst="rect">
            <a:avLst/>
          </a:prstGeo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id="{BA5960D3-7B6A-4632-856E-BC88EC0AB71F}"/>
              </a:ext>
            </a:extLst>
          </p:cNvPr>
          <p:cNvSpPr txBox="1"/>
          <p:nvPr/>
        </p:nvSpPr>
        <p:spPr>
          <a:xfrm>
            <a:off x="1550978" y="5821764"/>
            <a:ext cx="102041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/>
              <a:t>Kaynak: MEB (2018), PISA 2018 TÜRKİYE ÖN RAPORU, </a:t>
            </a:r>
            <a:r>
              <a:rPr lang="tr-TR" sz="1200" dirty="0">
                <a:hlinkClick r:id="rId3"/>
              </a:rPr>
              <a:t>http://pisa.meb.gov.tr/wp-content/uploads/2020/01/PISA_2018_Turkiye_On_Raporu.pdf</a:t>
            </a:r>
            <a:r>
              <a:rPr lang="tr-TR" sz="1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2157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643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8B0206-3C5F-4F07-928A-C8A896DA7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altLang="tr-TR" sz="2200" b="1">
                <a:solidFill>
                  <a:srgbClr val="FFFFFF"/>
                </a:solidFill>
              </a:rPr>
              <a:t>PISA 201</a:t>
            </a:r>
            <a:r>
              <a:rPr lang="tr-TR" altLang="tr-TR" sz="2200" b="1">
                <a:solidFill>
                  <a:srgbClr val="FFFFFF"/>
                </a:solidFill>
              </a:rPr>
              <a:t>8</a:t>
            </a:r>
            <a:r>
              <a:rPr lang="en-US" altLang="tr-TR" sz="2200" b="1">
                <a:solidFill>
                  <a:srgbClr val="FFFFFF"/>
                </a:solidFill>
              </a:rPr>
              <a:t> </a:t>
            </a:r>
            <a:br>
              <a:rPr lang="en-US" altLang="tr-TR" sz="2200" b="1">
                <a:solidFill>
                  <a:srgbClr val="FFFFFF"/>
                </a:solidFill>
              </a:rPr>
            </a:br>
            <a:r>
              <a:rPr lang="en-US" altLang="tr-TR" sz="2200" b="1">
                <a:solidFill>
                  <a:srgbClr val="FFFFFF"/>
                </a:solidFill>
              </a:rPr>
              <a:t>FEN OKURYAZARLIĞI BİLGİ YAPISI</a:t>
            </a:r>
          </a:p>
        </p:txBody>
      </p:sp>
      <p:pic>
        <p:nvPicPr>
          <p:cNvPr id="46082" name="Picture 5">
            <a:extLst>
              <a:ext uri="{FF2B5EF4-FFF2-40B4-BE49-F238E27FC236}">
                <a16:creationId xmlns:a16="http://schemas.microsoft.com/office/drawing/2014/main" id="{D24364DE-D4B0-4043-AB4B-EB6D049B1A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73930" y="961812"/>
            <a:ext cx="7877990" cy="493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653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CA546A-1314-45FC-8B62-3CF9F47D9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altLang="tr-TR" sz="2200" b="1">
                <a:solidFill>
                  <a:srgbClr val="FFFFFF"/>
                </a:solidFill>
              </a:rPr>
              <a:t>PISA 201</a:t>
            </a:r>
            <a:r>
              <a:rPr lang="tr-TR" altLang="tr-TR" sz="2200" b="1">
                <a:solidFill>
                  <a:srgbClr val="FFFFFF"/>
                </a:solidFill>
              </a:rPr>
              <a:t>8</a:t>
            </a:r>
            <a:r>
              <a:rPr lang="en-US" altLang="tr-TR" sz="2200" b="1">
                <a:solidFill>
                  <a:srgbClr val="FFFFFF"/>
                </a:solidFill>
              </a:rPr>
              <a:t> </a:t>
            </a:r>
            <a:br>
              <a:rPr lang="en-US" altLang="tr-TR" sz="2200" b="1">
                <a:solidFill>
                  <a:srgbClr val="FFFFFF"/>
                </a:solidFill>
              </a:rPr>
            </a:br>
            <a:r>
              <a:rPr lang="en-US" altLang="tr-TR" sz="2200" b="1">
                <a:solidFill>
                  <a:srgbClr val="FFFFFF"/>
                </a:solidFill>
              </a:rPr>
              <a:t>FEN OKURYAZARLIĞI YETKİNLİKLER</a:t>
            </a:r>
          </a:p>
        </p:txBody>
      </p:sp>
      <p:pic>
        <p:nvPicPr>
          <p:cNvPr id="47106" name="Picture 3">
            <a:extLst>
              <a:ext uri="{FF2B5EF4-FFF2-40B4-BE49-F238E27FC236}">
                <a16:creationId xmlns:a16="http://schemas.microsoft.com/office/drawing/2014/main" id="{59F1B4DF-194B-4A04-AB19-10FDC3BA43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32513" y="961812"/>
            <a:ext cx="7038257" cy="493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C2ED3D5F-74F0-414D-A65E-76F6867F4D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711" y="643467"/>
            <a:ext cx="9668577" cy="5571066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id="{90E3C314-03F1-48DC-9A68-441B6ABB590A}"/>
              </a:ext>
            </a:extLst>
          </p:cNvPr>
          <p:cNvSpPr txBox="1"/>
          <p:nvPr/>
        </p:nvSpPr>
        <p:spPr>
          <a:xfrm>
            <a:off x="1510813" y="6039064"/>
            <a:ext cx="102041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/>
              <a:t>Kaynak: MEB (2018), PISA 2018 TÜRKİYE ÖN RAPORU, </a:t>
            </a:r>
            <a:r>
              <a:rPr lang="tr-TR" sz="1200" dirty="0">
                <a:hlinkClick r:id="rId3"/>
              </a:rPr>
              <a:t>http://pisa.meb.gov.tr/wp-content/uploads/2020/01/PISA_2018_Turkiye_On_Raporu.pdf</a:t>
            </a:r>
            <a:r>
              <a:rPr lang="tr-TR" sz="1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0665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4707738A-7FFF-4E9D-A267-7DFB7C256D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348" y="323558"/>
            <a:ext cx="10269415" cy="5890976"/>
          </a:xfrm>
          <a:prstGeom prst="rect">
            <a:avLst/>
          </a:prstGeom>
        </p:spPr>
      </p:pic>
      <p:pic>
        <p:nvPicPr>
          <p:cNvPr id="13" name="Resim 12">
            <a:extLst>
              <a:ext uri="{FF2B5EF4-FFF2-40B4-BE49-F238E27FC236}">
                <a16:creationId xmlns:a16="http://schemas.microsoft.com/office/drawing/2014/main" id="{9127116E-50B1-4537-8939-03E2B3EA76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817" y="643466"/>
            <a:ext cx="721531" cy="5280256"/>
          </a:xfrm>
          <a:prstGeom prst="rect">
            <a:avLst/>
          </a:prstGeom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1BFD28DC-2F8B-4ECD-9134-4DE385B0C356}"/>
              </a:ext>
            </a:extLst>
          </p:cNvPr>
          <p:cNvSpPr txBox="1"/>
          <p:nvPr/>
        </p:nvSpPr>
        <p:spPr>
          <a:xfrm>
            <a:off x="1306049" y="6214534"/>
            <a:ext cx="102041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/>
              <a:t>Kaynak: MEB (2018), PISA 2018 TÜRKİYE ÖN RAPORU, </a:t>
            </a:r>
            <a:r>
              <a:rPr lang="tr-TR" sz="1200" dirty="0">
                <a:hlinkClick r:id="rId4"/>
              </a:rPr>
              <a:t>http://pisa.meb.gov.tr/wp-content/uploads/2020/01/PISA_2018_Turkiye_On_Raporu.pdf</a:t>
            </a:r>
            <a:r>
              <a:rPr lang="tr-TR" sz="1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79038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185</Words>
  <Application>Microsoft Office PowerPoint</Application>
  <PresentationFormat>Geniş ekran</PresentationFormat>
  <Paragraphs>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BİLİM (FEN) OKURYAZARLIĞI</vt:lpstr>
      <vt:lpstr>PowerPoint Sunusu</vt:lpstr>
      <vt:lpstr>PISA 2018  FEN OKURYAZARLIĞI DEĞERLENDİRME ÇERÇEVESİ BOYUTLARI</vt:lpstr>
      <vt:lpstr>PowerPoint Sunusu</vt:lpstr>
      <vt:lpstr>PISA 2018  FEN OKURYAZARLIĞI BİLGİ YAPISI</vt:lpstr>
      <vt:lpstr>PISA 2018  FEN OKURYAZARLIĞI YETKİNLİKLER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BİLİM (FEN) OKURYAZARLIĞI</dc:title>
  <dc:creator>Eren CEYLAN</dc:creator>
  <cp:lastModifiedBy>Eren CEYLAN</cp:lastModifiedBy>
  <cp:revision>2</cp:revision>
  <dcterms:created xsi:type="dcterms:W3CDTF">2020-04-06T19:21:12Z</dcterms:created>
  <dcterms:modified xsi:type="dcterms:W3CDTF">2020-04-06T19:29:11Z</dcterms:modified>
</cp:coreProperties>
</file>