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ISP 22</a:t>
            </a:r>
            <a:r>
              <a:rPr lang="pt-PT" b="1" dirty="0" smtClean="0"/>
              <a:t>2</a:t>
            </a:r>
            <a:r>
              <a:rPr lang="tr-TR" b="1" dirty="0" smtClean="0"/>
              <a:t> </a:t>
            </a:r>
            <a:r>
              <a:rPr lang="pt-PT" b="1" dirty="0" smtClean="0"/>
              <a:t>TEMEL </a:t>
            </a:r>
            <a:r>
              <a:rPr lang="tr-TR" b="1" dirty="0" smtClean="0"/>
              <a:t>DÜZEY PORTEKIZCE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ISP 222 Português Nível Básico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1363" y="4988460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449370" y="2118511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Festas Especiais</a:t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05" y="113045"/>
            <a:ext cx="6845656" cy="6662057"/>
          </a:xfrm>
        </p:spPr>
      </p:pic>
    </p:spTree>
    <p:extLst>
      <p:ext uri="{BB962C8B-B14F-4D97-AF65-F5344CB8AC3E}">
        <p14:creationId xmlns:p14="http://schemas.microsoft.com/office/powerpoint/2010/main" val="319603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6967" y="-123763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Revisão Gramatical Unidade 9</a:t>
            </a:r>
            <a:endParaRPr lang="en-GB" b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08" y="1004288"/>
            <a:ext cx="8166769" cy="5776757"/>
          </a:xfrm>
        </p:spPr>
      </p:pic>
    </p:spTree>
    <p:extLst>
      <p:ext uri="{BB962C8B-B14F-4D97-AF65-F5344CB8AC3E}">
        <p14:creationId xmlns:p14="http://schemas.microsoft.com/office/powerpoint/2010/main" val="289058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DO ALUNO</a:t>
            </a:r>
            <a:r>
              <a:rPr lang="pt-PT" sz="2200" dirty="0"/>
              <a:t>; </a:t>
            </a:r>
            <a:r>
              <a:rPr lang="tr-TR" sz="2200" dirty="0"/>
              <a:t> 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2,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  <a:endParaRPr lang="pt-PT" b="1" dirty="0" smtClean="0"/>
          </a:p>
          <a:p>
            <a:pPr marL="0" indent="0">
              <a:buNone/>
            </a:pPr>
            <a:r>
              <a:rPr lang="pt-PT" b="1" dirty="0" smtClean="0"/>
              <a:t>	Unidade </a:t>
            </a:r>
            <a:r>
              <a:rPr lang="pt-PT" b="1" dirty="0" smtClean="0"/>
              <a:t>9</a:t>
            </a:r>
            <a:endParaRPr lang="pt-PT" b="1" dirty="0"/>
          </a:p>
          <a:p>
            <a:pPr lvl="0"/>
            <a:r>
              <a:rPr lang="pt-PT" b="1" dirty="0"/>
              <a:t>'Já preparaste a festa?'; </a:t>
            </a:r>
            <a:endParaRPr lang="pt-PT" b="1" dirty="0" smtClean="0"/>
          </a:p>
          <a:p>
            <a:pPr marL="0" lvl="0" indent="0">
              <a:buNone/>
            </a:pPr>
            <a:r>
              <a:rPr lang="pt-PT" b="1" dirty="0"/>
              <a:t> </a:t>
            </a:r>
            <a:r>
              <a:rPr lang="pt-PT" b="1" dirty="0" smtClean="0"/>
              <a:t>     Conteúdos</a:t>
            </a:r>
            <a:r>
              <a:rPr lang="pt-PT" b="1" dirty="0"/>
              <a:t>: </a:t>
            </a:r>
            <a:endParaRPr lang="en-GB" dirty="0"/>
          </a:p>
          <a:p>
            <a:pPr lvl="0"/>
            <a:r>
              <a:rPr lang="pt-PT" b="1" dirty="0"/>
              <a:t>Falar de de acções passadas;</a:t>
            </a:r>
            <a:endParaRPr lang="en-GB" dirty="0"/>
          </a:p>
          <a:p>
            <a:pPr lvl="0"/>
            <a:r>
              <a:rPr lang="pt-PT" b="1" dirty="0"/>
              <a:t> Utilizar expressões de cortesia adequadas; Planear um festa e enviar convites.</a:t>
            </a:r>
            <a:endParaRPr lang="en-GB" dirty="0"/>
          </a:p>
          <a:p>
            <a:pPr lvl="0"/>
            <a:r>
              <a:rPr lang="pt-PT" b="1" dirty="0"/>
              <a:t>Festas Especiais</a:t>
            </a:r>
          </a:p>
          <a:p>
            <a:pPr lvl="0"/>
            <a:r>
              <a:rPr lang="pt-PT" b="1" dirty="0"/>
              <a:t>Revisão Gramatical Unidade 9</a:t>
            </a:r>
            <a:endParaRPr lang="en-GB" b="1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422" y="2236205"/>
            <a:ext cx="6645244" cy="1303699"/>
          </a:xfrm>
        </p:spPr>
        <p:txBody>
          <a:bodyPr>
            <a:normAutofit fontScale="90000"/>
          </a:bodyPr>
          <a:lstStyle/>
          <a:p>
            <a:pPr lvl="0"/>
            <a:r>
              <a:rPr lang="pt-PT" b="1" dirty="0"/>
              <a:t>'Já preparaste </a:t>
            </a: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a </a:t>
            </a:r>
            <a:r>
              <a:rPr lang="pt-PT" b="1" dirty="0"/>
              <a:t>festa</a:t>
            </a:r>
            <a:r>
              <a:rPr lang="pt-PT" b="1" dirty="0" smtClean="0"/>
              <a:t>?';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29" y="0"/>
            <a:ext cx="7936871" cy="6871350"/>
          </a:xfrm>
        </p:spPr>
      </p:pic>
    </p:spTree>
    <p:extLst>
      <p:ext uri="{BB962C8B-B14F-4D97-AF65-F5344CB8AC3E}">
        <p14:creationId xmlns:p14="http://schemas.microsoft.com/office/powerpoint/2010/main" val="330669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8966" y="398352"/>
            <a:ext cx="10139882" cy="1303699"/>
          </a:xfrm>
        </p:spPr>
        <p:txBody>
          <a:bodyPr>
            <a:normAutofit/>
          </a:bodyPr>
          <a:lstStyle/>
          <a:p>
            <a:pPr lvl="0" algn="ctr"/>
            <a:r>
              <a:rPr lang="pt-PT" b="1" dirty="0"/>
              <a:t>'Já preparaste  </a:t>
            </a:r>
            <a:r>
              <a:rPr lang="pt-PT" b="1" dirty="0" smtClean="0"/>
              <a:t>a </a:t>
            </a:r>
            <a:r>
              <a:rPr lang="pt-PT" b="1" dirty="0"/>
              <a:t>festa</a:t>
            </a:r>
            <a:r>
              <a:rPr lang="pt-PT" b="1" dirty="0" smtClean="0"/>
              <a:t>?';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92" y="1410071"/>
            <a:ext cx="10431629" cy="50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2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8843" y="669958"/>
            <a:ext cx="9497086" cy="742384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b="1" dirty="0"/>
              <a:t>Falar de de acções passadas</a:t>
            </a:r>
            <a:br>
              <a:rPr lang="pt-PT" b="1" dirty="0"/>
            </a:b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7" y="1590317"/>
            <a:ext cx="11088819" cy="420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5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8843" y="669958"/>
            <a:ext cx="9497086" cy="742384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b="1" dirty="0"/>
              <a:t>Falar de de acções passadas</a:t>
            </a:r>
            <a:br>
              <a:rPr lang="pt-PT" b="1" dirty="0"/>
            </a:b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3" y="1128591"/>
            <a:ext cx="10590107" cy="54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8843" y="669958"/>
            <a:ext cx="9497086" cy="742384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b="1" dirty="0"/>
              <a:t>Falar de de acções passadas</a:t>
            </a:r>
            <a:br>
              <a:rPr lang="pt-PT" b="1" dirty="0"/>
            </a:b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66" y="1128591"/>
            <a:ext cx="8912860" cy="54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Festas Especiais</a:t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74" y="784475"/>
            <a:ext cx="7778669" cy="5874348"/>
          </a:xfrm>
        </p:spPr>
      </p:pic>
    </p:spTree>
    <p:extLst>
      <p:ext uri="{BB962C8B-B14F-4D97-AF65-F5344CB8AC3E}">
        <p14:creationId xmlns:p14="http://schemas.microsoft.com/office/powerpoint/2010/main" val="157127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Festas Especiais</a:t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" y="1325563"/>
            <a:ext cx="9744554" cy="4641831"/>
          </a:xfrm>
        </p:spPr>
      </p:pic>
    </p:spTree>
    <p:extLst>
      <p:ext uri="{BB962C8B-B14F-4D97-AF65-F5344CB8AC3E}">
        <p14:creationId xmlns:p14="http://schemas.microsoft.com/office/powerpoint/2010/main" val="986516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106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ISP 222 TEMEL DÜZEY PORTEKIZCE  ISP 222 Português Nível Básico </vt:lpstr>
      <vt:lpstr>Apresentação do PowerPoint</vt:lpstr>
      <vt:lpstr>'Já preparaste  a festa?'; </vt:lpstr>
      <vt:lpstr>'Já preparaste  a festa?'; </vt:lpstr>
      <vt:lpstr>Falar de de acções passadas </vt:lpstr>
      <vt:lpstr>Falar de de acções passadas </vt:lpstr>
      <vt:lpstr>Falar de de acções passadas </vt:lpstr>
      <vt:lpstr>Festas Especiais </vt:lpstr>
      <vt:lpstr>Festas Especiais </vt:lpstr>
      <vt:lpstr>Festas Especiais </vt:lpstr>
      <vt:lpstr>Revisão Gramatical Unidade 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28</cp:revision>
  <dcterms:created xsi:type="dcterms:W3CDTF">2018-11-18T11:57:52Z</dcterms:created>
  <dcterms:modified xsi:type="dcterms:W3CDTF">2018-11-23T07:54:18Z</dcterms:modified>
</cp:coreProperties>
</file>