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0"/>
  </p:notesMasterIdLst>
  <p:handoutMasterIdLst>
    <p:handoutMasterId r:id="rId11"/>
  </p:handoutMasterIdLst>
  <p:sldIdLst>
    <p:sldId id="668" r:id="rId4"/>
    <p:sldId id="672" r:id="rId5"/>
    <p:sldId id="673" r:id="rId6"/>
    <p:sldId id="674" r:id="rId7"/>
    <p:sldId id="675" r:id="rId8"/>
    <p:sldId id="676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3" d="100"/>
          <a:sy n="83" d="100"/>
        </p:scale>
        <p:origin x="-1668" y="-84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GGY464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MENKUL KIYMETLEŞTİRME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Hüseyin YURDAKUL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95537" y="908720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Japonya: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Bankaların baskın bir şekilde varlığını sürdürdüğü Japon finans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sistemindeki sorunun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Japonya’nın makroekonomik sorunlarının temelinde yer aldığı artık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kabul gören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görüştür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Hoshi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Kashyap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2004:8).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Menkul kıymetleştirme alanında uygulamaya geçen Asya’da ilk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ülke Japonya’dır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Japonya’da menkul kıymetleştirme ile ilgili yasal düzenlemeler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 sıralanacaktır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(Tüysüz, 2011: 117-121):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Dünya Örnekleri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5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95537" y="908720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Japonya: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1992; Finansal Reform Kanunu ile menkul kıymetleştirme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kapsamı genişletilmiştir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bakımdan, kıymetli evrak Japonya dışında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çıkarılan mevduat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sertifikaları, yabancılara ait menkul kıymetleştirilmiş kredi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kartı alacakları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ipoteğe dayalı fon sertifikaları menkul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kıymetleştirilecek varlıklar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arasına dâhil edilmiştir.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1996’da Japon finansal sisteminde reformlar yapılmıştır.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amaçlı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kuruluşların (SPV) oluşturulmasına ve bankaların menkul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kıymet yatırımlarının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satılmasına izin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verilmiştir (Atay ve Gülen, 2019).</a:t>
            </a:r>
            <a:endParaRPr lang="tr-TR" alt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Dünya Örnekleri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43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95537" y="908720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Japonya: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1998’de Yabancı Borsa ve Yabancı Ticaret Kanununda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 yapılarak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sınır ötesi işlemler kolaylaştırılmıştır. Bu değişiklik ile, Japonya’ da yerleşiklerle yabancılar arasında alacakların devri hakkında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uygulanan izin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 ve ön ihbar şartları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kaldırılmıştır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(Atay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Gülen, 2019).</a:t>
            </a:r>
            <a:endParaRPr lang="tr-TR" alt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Dünya Örnekleri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5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15527" y="931580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Brezilya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20B0604020202020204" pitchFamily="2" charset="2"/>
              <a:buChar char="q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Avrupa örneğinde olduğu gibi, varlıkların menkul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kıymetleştirilmesi Brezilya'daki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küçük ve orta ölçekli finansal kuruluşlar için geçerlidir. Bu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nedenle menkul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kıymetleştirme, fonlama maliyetlerini azaltmak için alternatif bir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araçtır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(Atay ve Gülen, 2019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20B0604020202020204" pitchFamily="2" charset="2"/>
              <a:buChar char="q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 olarak,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FDIC'nin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ihraç hacmi hiçte önemsiz değildir ve Brezilya iç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piyasası, 2012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yılında Latin Amerika menkul kıymetleştirme hacminin % 45'ini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temsil etmektedir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Mendonça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Barcelos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2015: 13).</a:t>
            </a: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Dünya Örnekleri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94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15527" y="931580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alt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20B0604020202020204" pitchFamily="2" charset="2"/>
              <a:buChar char="q"/>
              <a:defRPr/>
            </a:pPr>
            <a:r>
              <a:rPr lang="en-US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Hoshi, </a:t>
            </a:r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T.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Kashyap</a:t>
            </a:r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2004. </a:t>
            </a:r>
            <a:r>
              <a:rPr lang="en-US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Japan’s </a:t>
            </a:r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Crisis And Economic Stagnation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Journal </a:t>
            </a:r>
            <a:r>
              <a:rPr lang="en-US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</a:t>
            </a:r>
            <a:r>
              <a:rPr lang="en-US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Perspectives, 18 (1), 3-26</a:t>
            </a:r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20B0604020202020204" pitchFamily="2" charset="2"/>
              <a:buChar char="q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Tüysüz,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M., 2011.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Sermaye Piyasası Hukukunda Varlığa/ İpoteğe Dayalı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Menkul Kıymetleştirme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Ankara: Yetkin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Basımevi.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20B0604020202020204" pitchFamily="2" charset="2"/>
              <a:buChar char="q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Atay, E.  ve Gülen, M. İ., 2019. </a:t>
            </a:r>
            <a:r>
              <a:rPr lang="tr-TR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Akitife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Dayalı Menkul Kıymetler: Türkiye ve Dünya Uygulaması, Trakya Üniversitesi Sosyal Bilimler Dergisi, 21(1), 107-123.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20B0604020202020204" pitchFamily="2" charset="2"/>
              <a:buChar char="q"/>
              <a:defRPr/>
            </a:pP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20B0604020202020204" pitchFamily="2" charset="2"/>
              <a:buChar char="q"/>
              <a:defRPr/>
            </a:pP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20B0604020202020204" pitchFamily="2" charset="2"/>
              <a:buChar char="q"/>
              <a:defRPr/>
            </a:pPr>
            <a:endParaRPr lang="tr-TR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20B0604020202020204" pitchFamily="2" charset="2"/>
              <a:buChar char="q"/>
              <a:defRPr/>
            </a:pP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Dünya Örnekleri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78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25693</TotalTime>
  <Words>362</Words>
  <Application>Microsoft Office PowerPoint</Application>
  <PresentationFormat>Ekran Gösterisi (4:3)</PresentationFormat>
  <Paragraphs>31</Paragraphs>
  <Slides>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ekonomi</vt:lpstr>
      <vt:lpstr>1_Rics</vt:lpstr>
      <vt:lpstr>h.t.</vt:lpstr>
      <vt:lpstr>PowerPoint Sunusu</vt:lpstr>
      <vt:lpstr>Dünya Örnekleri</vt:lpstr>
      <vt:lpstr>Dünya Örnekleri</vt:lpstr>
      <vt:lpstr>Dünya Örnekleri</vt:lpstr>
      <vt:lpstr>Dünya Örnekleri</vt:lpstr>
      <vt:lpstr>Dünya Örnekleri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asus</cp:lastModifiedBy>
  <cp:revision>945</cp:revision>
  <cp:lastPrinted>2016-10-24T07:53:35Z</cp:lastPrinted>
  <dcterms:created xsi:type="dcterms:W3CDTF">2016-09-18T09:35:24Z</dcterms:created>
  <dcterms:modified xsi:type="dcterms:W3CDTF">2020-03-06T12:34:27Z</dcterms:modified>
</cp:coreProperties>
</file>