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84"/>
    <p:restoredTop sz="94673"/>
  </p:normalViewPr>
  <p:slideViewPr>
    <p:cSldViewPr snapToGrid="0" snapToObjects="1">
      <p:cViewPr>
        <p:scale>
          <a:sx n="67" d="100"/>
          <a:sy n="67" d="100"/>
        </p:scale>
        <p:origin x="304" y="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09F05-291C-F441-BEF7-09EF92A96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AE043-E8E3-644F-BA26-B129E15D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AD461-878C-774A-B91E-2AC8F981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56A3-FE54-3042-9CDA-501FE351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AF164-FF54-E142-A7CB-ACE984374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51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7F7A-C5D8-1041-97DD-67B71A8F0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02FD1-C6F2-E54F-8489-09F563BD1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B309-404F-3E4E-AE52-1C9D67DD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BDD1D-0AEF-4345-8276-A8152553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99D8-147F-A846-81AD-E1F73A68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24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9290FD-2E6D-294D-B2A4-5242C257AA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609B-CAE5-324E-BD2C-DC2FA5DB8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79B8D-4D81-5044-BF00-9DACCA6FA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391F7-0DD0-0F45-92D0-573E3E00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36849-3D8A-E549-8894-4E00D9E5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81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08758-D72B-CB48-A9CD-CBE7FF5B6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CDBF5-C2F1-3F45-A9BA-A6B738CDC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49B56-7C80-734D-A241-D6401140A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E894D-38C3-3F40-8C4B-E39B707B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E8235-4F8F-914F-AA19-B1AA3E75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82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EDDE3-BCDE-A647-9F21-D3E3C0B7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53870-207E-3C40-B966-3A7B5E568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BE83-8D86-ED47-BFF0-58C44FF93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F5BB8-F675-4E49-9FDC-E23A21AD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B012C-F2EC-F14D-8AC7-900E8682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21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FEEE1-7A77-3741-8078-6DD38225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C8B0-403F-614C-BEE4-1E332932B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001D5-2172-8847-9D98-EB74CD129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A793C-143F-F24F-BBA2-D89DB225A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ACDDA-FB11-C34F-AAFA-54DB7F52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A6B79-E597-B84A-9982-58D61B64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92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01D83-679B-A343-A852-19C4C123C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84FBE-2AB3-7C43-A72F-167B9C5E1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DD1BF-1704-4F4C-9DF5-86026F8CA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DBDB-5D9C-DA4D-BC4D-F74583790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1B11BE-63B0-D24D-B0E3-78B19336D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4081AA-A63A-E14B-8C51-B341A3CF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56FA20-D59A-264C-AFDA-23E5F1E89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41338-2A67-DD4E-BD4F-831A87D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58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60D0E-9ABF-AB47-9B9D-6B12C2FA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296DA-21EE-0644-A9A5-71724E7D6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E618FF-B95D-D244-80C6-8388B7F1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6E3F6-2607-4942-ACDD-BB302796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56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D0CFE-8934-1845-A795-2CF68768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BECD09-F342-C347-94C3-0E3C30D65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1E7D1-18DD-C04E-B10C-3649BA1C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D1CC0-E768-9F4C-9C84-00AD428C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03E34-1586-CE42-B458-8807B89E0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5E0A6-13F5-E647-AB1F-531F52695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4B777-F3A3-D64E-B932-C03DAD126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6540A-60CA-D94A-A435-9B19B06C5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B5BB9-95A3-774E-A9D1-827A9D56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41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1C025-1A37-F04D-8346-18F64E749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FA5112-2771-A44D-BEA6-163F7C72B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27234-FB12-424A-91B3-9F9DF924D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9D315-3B10-7942-A29E-1BDC747B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FD233-9BBD-694E-BC85-D9A99B99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87EC0-E539-AE41-A427-D0A42DEB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1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0E0AA-0E51-A442-BD30-423E9E937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383C1-2C43-F94C-99BA-26B8C044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4CCB7-FD76-B74D-8B2F-7947F9802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C192E-D2D6-814F-9A8E-0DEE776E6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86A21-830A-A742-B768-4A88DB63F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3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1E223E-9CA1-9D40-A230-EFA6ABD0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PHI 421</a:t>
            </a:r>
            <a:b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Contemporary</a:t>
            </a:r>
            <a: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Philosophy</a:t>
            </a: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27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Week</a:t>
            </a:r>
            <a: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1</a:t>
            </a: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tr-TR" sz="27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692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B547373F-AF2E-4907-B442-9F902B387F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-4763"/>
            <a:ext cx="3333749" cy="3338514"/>
          </a:xfrm>
          <a:prstGeom prst="downArrow">
            <a:avLst>
              <a:gd name="adj1" fmla="val 100000"/>
              <a:gd name="adj2" fmla="val 26890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946A4C-0966-FB47-93AA-BA74B3B1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0500"/>
            <a:ext cx="2886075" cy="285127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tr-TR" sz="2000" dirty="0" err="1">
                <a:solidFill>
                  <a:schemeClr val="bg1"/>
                </a:solidFill>
              </a:rPr>
              <a:t>Today’s</a:t>
            </a:r>
            <a:r>
              <a:rPr lang="tr-TR" sz="2000" dirty="0">
                <a:solidFill>
                  <a:schemeClr val="bg1"/>
                </a:solidFill>
              </a:rPr>
              <a:t> Class: </a:t>
            </a:r>
            <a:br>
              <a:rPr lang="tr-TR" sz="2000" dirty="0">
                <a:solidFill>
                  <a:schemeClr val="bg1"/>
                </a:solidFill>
              </a:rPr>
            </a:br>
            <a:br>
              <a:rPr lang="tr-TR" sz="20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Continental </a:t>
            </a:r>
            <a:b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Analytical </a:t>
            </a:r>
            <a:br>
              <a:rPr lang="en-T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4F1C4C-B12E-FD45-AA5C-1F1D7B17B194}"/>
              </a:ext>
            </a:extLst>
          </p:cNvPr>
          <p:cNvSpPr txBox="1"/>
          <p:nvPr/>
        </p:nvSpPr>
        <p:spPr>
          <a:xfrm>
            <a:off x="4362449" y="0"/>
            <a:ext cx="7186178" cy="838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AE8C14-56D4-636D-AB4F-BECE63561B08}"/>
              </a:ext>
            </a:extLst>
          </p:cNvPr>
          <p:cNvSpPr txBox="1"/>
          <p:nvPr/>
        </p:nvSpPr>
        <p:spPr>
          <a:xfrm>
            <a:off x="2781300" y="3524250"/>
            <a:ext cx="84010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Contemporary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Philosophy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Class,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continental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tradition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analytical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tradition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Helvetica" pitchFamily="2" charset="0"/>
            </a:endParaRPr>
          </a:p>
          <a:p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1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84C5BAC-71DF-48C0-AB51-699516D3B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6742FA10-28D2-4023-A08B-427E93706E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BC497CE0-1368-4C66-923F-CA97C35ED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96D638D-D7BB-43E9-BC7A-6FBBDB50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07DB018-8F92-42DF-A1CA-065C774E6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BB2A6006-A798-4927-B799-42A45D5B1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3F6DB3F4-548A-4D02-A6CC-D5275E6C8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2D9F4A59-DDA2-427E-802B-9056AD99C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BF086A79-DD15-4D5E-A197-9ADE0ACFD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CCB86A9C-D602-4645-AF2E-7BADDF1E9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21C6649F-C4FA-423E-A09A-1B286FAE29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00891A4-E0CB-4F23-AD2A-4A2108753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0688C71A-541C-4CD1-9821-92958FFC0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B5F5BDE4-42C0-4408-B6A9-B35D037F1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B215F5C9-B825-47D1-8E5B-AE5BE61A4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8FDD346A-E62F-4D05-B776-13CE8F35FA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C1037E36-F1A3-4462-A9C6-C94A78146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10D539D8-C2C4-45F9-9778-440E86248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8B003199-95C6-4E08-9D5D-E53DAF421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6A2507B4-2AA4-44A1-93B1-D65EC73AF5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35823" y="3320139"/>
            <a:ext cx="300774" cy="259288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11978C-E4B2-4E48-BCDC-E5755101C0E7}"/>
              </a:ext>
            </a:extLst>
          </p:cNvPr>
          <p:cNvSpPr txBox="1"/>
          <p:nvPr/>
        </p:nvSpPr>
        <p:spPr>
          <a:xfrm>
            <a:off x="315386" y="3977009"/>
            <a:ext cx="11561228" cy="1600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Helvetica" pitchFamily="2" charset="0"/>
              </a:rPr>
              <a:t>It is hard to make a clear definition of continental tradition. For now let us say, a stream of thought in continental Europe, such as phenomenology, existentialism, structuralism and post-structuralism. </a:t>
            </a:r>
          </a:p>
          <a:p>
            <a:pPr lvl="0" algn="just">
              <a:lnSpc>
                <a:spcPct val="115000"/>
              </a:lnSpc>
            </a:pPr>
            <a:endParaRPr lang="tr-TR" sz="24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EBF6C5-7CB7-BCC7-E197-3D1624F3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Continental</a:t>
            </a:r>
            <a:r>
              <a:rPr lang="tr-TR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Tradition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4095064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5326C-F8C6-8547-9F10-E2C83E473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1007707"/>
            <a:ext cx="5467739" cy="451909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r>
              <a:rPr lang="en-US" sz="1800" dirty="0" err="1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Anglosaxon</a:t>
            </a:r>
            <a: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 Philosophy, characterized by an emphasis on language, known as linguistic turn, relying on formal logic and mathematics. </a:t>
            </a: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1800" dirty="0"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1" dirty="0">
                <a:solidFill>
                  <a:srgbClr val="000000"/>
                </a:solidFill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 </a:t>
            </a:r>
            <a:br>
              <a:rPr lang="en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3200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55FFF17-D3D5-4F58-BA56-54EA901CE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CB095-EC15-594A-A5DA-B39D557C9569}"/>
              </a:ext>
            </a:extLst>
          </p:cNvPr>
          <p:cNvSpPr txBox="1"/>
          <p:nvPr/>
        </p:nvSpPr>
        <p:spPr>
          <a:xfrm>
            <a:off x="578498" y="1007707"/>
            <a:ext cx="3649118" cy="1624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TR" sz="4400" dirty="0">
                <a:solidFill>
                  <a:schemeClr val="bg1"/>
                </a:solidFill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The Analytical Tradition</a:t>
            </a:r>
          </a:p>
        </p:txBody>
      </p:sp>
    </p:spTree>
    <p:extLst>
      <p:ext uri="{BB962C8B-B14F-4D97-AF65-F5344CB8AC3E}">
        <p14:creationId xmlns:p14="http://schemas.microsoft.com/office/powerpoint/2010/main" val="9231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73240-88D0-8E41-964C-494DC4582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19725"/>
            <a:ext cx="3760470" cy="2556875"/>
          </a:xfrm>
          <a:prstGeom prst="ellipse">
            <a:avLst/>
          </a:prstGeom>
          <a:solidFill>
            <a:schemeClr val="tx1"/>
          </a:solidFill>
          <a:ln w="174625" cmpd="thinThick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tr-TR" sz="2400" dirty="0">
                <a:solidFill>
                  <a:schemeClr val="bg1"/>
                </a:solidFill>
              </a:rPr>
              <a:t>FOUNDER </a:t>
            </a:r>
            <a:br>
              <a:rPr lang="tr-TR" sz="2400" dirty="0">
                <a:solidFill>
                  <a:schemeClr val="bg1"/>
                </a:solidFill>
              </a:rPr>
            </a:br>
            <a:r>
              <a:rPr lang="tr-TR" sz="2400" dirty="0">
                <a:solidFill>
                  <a:schemeClr val="bg1"/>
                </a:solidFill>
              </a:rPr>
              <a:t>OF </a:t>
            </a:r>
            <a:br>
              <a:rPr lang="tr-TR" sz="2400" dirty="0">
                <a:solidFill>
                  <a:schemeClr val="bg1"/>
                </a:solidFill>
              </a:rPr>
            </a:br>
            <a:r>
              <a:rPr lang="tr-TR" sz="2400" dirty="0">
                <a:solidFill>
                  <a:schemeClr val="bg1"/>
                </a:solidFill>
              </a:rPr>
              <a:t>PHENOMENOLOGY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0B3C1-601D-1A44-B2FF-743FB661B658}"/>
              </a:ext>
            </a:extLst>
          </p:cNvPr>
          <p:cNvSpPr/>
          <p:nvPr/>
        </p:nvSpPr>
        <p:spPr>
          <a:xfrm>
            <a:off x="5429250" y="1028700"/>
            <a:ext cx="560630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EDMUND HUSSERL 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(1859-1938)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HIS STUDENT 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MARTIN HEIDEGGER 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(1889-1976)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HIS STUDENT 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HANNAH ARENDT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(1906-1975)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0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AD093-12CF-AF9D-452B-9EE65AE2F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20676"/>
            <a:ext cx="11353257" cy="359382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lvl="0">
              <a:lnSpc>
                <a:spcPct val="115000"/>
              </a:lnSpc>
            </a:pPr>
            <a: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INFLUENCED FROM PHENOMENOLOGY: </a:t>
            </a:r>
            <a:b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SARTRE (1905-1980)</a:t>
            </a:r>
            <a:b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BEAUVOIR (1908-1986)</a:t>
            </a:r>
            <a:br>
              <a:rPr lang="tr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R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58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9B342E-4894-202C-1268-548432C04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398" y="3429000"/>
            <a:ext cx="6716961" cy="3429000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342900" lvl="0" indent="-342900">
              <a:lnSpc>
                <a:spcPct val="115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	</a:t>
            </a:r>
            <a:br>
              <a:rPr lang="en-T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A1C770-A9DD-A5B1-940B-DE8151840F4B}"/>
              </a:ext>
            </a:extLst>
          </p:cNvPr>
          <p:cNvSpPr txBox="1"/>
          <p:nvPr/>
        </p:nvSpPr>
        <p:spPr>
          <a:xfrm>
            <a:off x="396240" y="990600"/>
            <a:ext cx="86372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0" i="0" u="none" strike="noStrike" dirty="0">
                <a:effectLst/>
                <a:latin typeface="Arial" panose="020B0604020202020204" pitchFamily="34" charset="0"/>
              </a:rPr>
              <a:t>MAURICE MERLEAU-PONTY </a:t>
            </a:r>
          </a:p>
          <a:p>
            <a:endParaRPr lang="en-US" sz="4000" dirty="0">
              <a:latin typeface="Arial" panose="020B0604020202020204" pitchFamily="34" charset="0"/>
            </a:endParaRPr>
          </a:p>
          <a:p>
            <a:r>
              <a:rPr lang="en-US" sz="4000" dirty="0">
                <a:effectLst/>
                <a:latin typeface="Arial" panose="020B0604020202020204" pitchFamily="34" charset="0"/>
              </a:rPr>
              <a:t>1908- 1961</a:t>
            </a:r>
            <a:endParaRPr lang="en-US" sz="40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290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165</Words>
  <Application>Microsoft Macintosh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Helvetica</vt:lpstr>
      <vt:lpstr>Times</vt:lpstr>
      <vt:lpstr>Times New Roman</vt:lpstr>
      <vt:lpstr>Office Theme</vt:lpstr>
      <vt:lpstr> PHI 421 Contemporary Philosophy  Week 1  </vt:lpstr>
      <vt:lpstr>Today’s Class:   Continental  vs.  Analytical  </vt:lpstr>
      <vt:lpstr>The Continental Tradition</vt:lpstr>
      <vt:lpstr>     Anglosaxon Philosophy, characterized by an emphasis on language, known as linguistic turn, relying on formal logic and mathematics.        </vt:lpstr>
      <vt:lpstr>FOUNDER  OF  PHENOMENOLOGY</vt:lpstr>
      <vt:lpstr>INFLUENCED FROM PHENOMENOLOGY:   SARTRE (1905-1980) BEAUVOIR (1908-1986)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4. ULUSAL  ÇAĞDAŞ SİYASET FELSEFESİ SEMPOZYUMU   5-6 ARALIK 2019  ANKARA ÜNİVERSİTESİ DTCF FARABİ SALONU     GÜLBEN SALMAN</dc:title>
  <dc:creator>Gulben Salman</dc:creator>
  <cp:lastModifiedBy>Gulben Salman</cp:lastModifiedBy>
  <cp:revision>14</cp:revision>
  <dcterms:created xsi:type="dcterms:W3CDTF">2019-12-04T19:52:09Z</dcterms:created>
  <dcterms:modified xsi:type="dcterms:W3CDTF">2022-10-06T08:02:07Z</dcterms:modified>
</cp:coreProperties>
</file>