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8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Toplum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Normlar ve değerler</a:t>
            </a:r>
          </a:p>
          <a:p>
            <a:pPr eaLnBrk="1" hangingPunct="1"/>
            <a:r>
              <a:rPr lang="tr-TR" smtClean="0"/>
              <a:t>Tutum ve kanaatler</a:t>
            </a:r>
          </a:p>
          <a:p>
            <a:pPr eaLnBrk="1" hangingPunct="1"/>
            <a:r>
              <a:rPr lang="tr-TR" smtClean="0"/>
              <a:t>Yasalar ve politikalar</a:t>
            </a:r>
          </a:p>
          <a:p>
            <a:pPr eaLnBrk="1" hangingPunct="1"/>
            <a:r>
              <a:rPr lang="tr-TR" smtClean="0"/>
              <a:t>Fiziksel, ekonomik, kültürel ve bilgilendirici çevreler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İletişimi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1979’da, ulusal bir korunma programı sağlamak amacıyla hazırlanıp kabul edilen</a:t>
            </a:r>
            <a:r>
              <a:rPr lang="tr-TR" i="1" smtClean="0"/>
              <a:t> Healthy People 2010’</a:t>
            </a:r>
            <a:r>
              <a:rPr lang="tr-TR" smtClean="0"/>
              <a:t>nun amaçlarında,  ilk kez sağlık iletişimi ile ilgili bir </a:t>
            </a:r>
            <a:br>
              <a:rPr lang="tr-TR" smtClean="0"/>
            </a:br>
            <a:r>
              <a:rPr lang="tr-TR" smtClean="0"/>
              <a:t>bölüme yer verilmiştir.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İletişimi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Thomas, sağlık iletişimini, iletişim ve sağlık arasındaki ara yüz olarak tanımlar.</a:t>
            </a:r>
          </a:p>
          <a:p>
            <a:pPr eaLnBrk="1" hangingPunct="1"/>
            <a:r>
              <a:rPr lang="tr-TR" smtClean="0"/>
              <a:t>Hem kişisel hem de kamusal sağlığın gelişmesinde önemli olduğunu ifade eder.</a:t>
            </a:r>
          </a:p>
          <a:p>
            <a:pPr eaLnBrk="1" hangingPunct="1"/>
            <a:r>
              <a:rPr lang="tr-TR" smtClean="0"/>
              <a:t>Bununla beraber sağlık iletişiminin hastalıktan korunma ve sağlığın geliştirilmesinin tüm yönlerine katkıda bulunabileceğini belirtmektedir.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İletişimi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160463"/>
            <a:ext cx="8039100" cy="49323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Birey/kurum/toplumların bilinçlendirilmesi;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farkındalık yaratılması;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bilgi ihtiyacının giderilmesi;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doğru bilgilerin verilmesi;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sağlık bilincinin oluşturulması;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sağlık okuryazarlığının oluşturulması/yükseltilmesi;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hasta ya da birey olarak sağlık hakkının tanınması ve bu konuda bilinç oluşturulması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sağlıklı çevrede yaşama hakkının korunması için iletişim strateji ve yöntemlerinin kullanılması olarak ifade edilebilir.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Thomas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Bireysel düzey</a:t>
            </a:r>
          </a:p>
          <a:p>
            <a:pPr eaLnBrk="1" hangingPunct="1"/>
            <a:r>
              <a:rPr lang="tr-TR" smtClean="0"/>
              <a:t>Sosyal ağ</a:t>
            </a:r>
          </a:p>
          <a:p>
            <a:pPr eaLnBrk="1" hangingPunct="1"/>
            <a:r>
              <a:rPr lang="tr-TR" smtClean="0"/>
              <a:t>Organizasyon/kurum</a:t>
            </a:r>
          </a:p>
          <a:p>
            <a:pPr eaLnBrk="1" hangingPunct="1"/>
            <a:r>
              <a:rPr lang="tr-TR" smtClean="0"/>
              <a:t>Cemiyet</a:t>
            </a:r>
          </a:p>
          <a:p>
            <a:pPr eaLnBrk="1" hangingPunct="1"/>
            <a:r>
              <a:rPr lang="tr-TR" smtClean="0"/>
              <a:t>Toplum</a:t>
            </a:r>
          </a:p>
          <a:p>
            <a:pPr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Bireysel düzey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Sağlıkla değişimin temel hedefi bireydir.</a:t>
            </a:r>
          </a:p>
          <a:p>
            <a:pPr eaLnBrk="1" hangingPunct="1"/>
            <a:r>
              <a:rPr lang="tr-TR" smtClean="0"/>
              <a:t>Bireyin bilinci, bilgisi, tutumu iletişimle değişebilir.</a:t>
            </a:r>
          </a:p>
          <a:p>
            <a:pPr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Sosyal ağ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Bireyin ilişkileri ve bireyin ulaşabildiği gruplar onun sağlığı üzerine etki edebilir.</a:t>
            </a:r>
          </a:p>
          <a:p>
            <a:pPr eaLnBrk="1" hangingPunct="1"/>
            <a:r>
              <a:rPr lang="tr-TR" smtClean="0"/>
              <a:t>Kanaat önderleri</a:t>
            </a:r>
          </a:p>
          <a:p>
            <a:pPr eaLnBrk="1" hangingPunct="1"/>
            <a:r>
              <a:rPr lang="tr-TR" smtClean="0"/>
              <a:t>Sağlık iletişimi bir grubun enformasyonunu etkileyebilir.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Organizasyon/kurum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mesajlarını üyelerine taşıyabilmekte</a:t>
            </a:r>
          </a:p>
          <a:p>
            <a:pPr eaLnBrk="1" hangingPunct="1"/>
            <a:r>
              <a:rPr lang="tr-TR" smtClean="0"/>
              <a:t>Bireysel çabalara destek verebilmekte</a:t>
            </a:r>
          </a:p>
          <a:p>
            <a:pPr eaLnBrk="1" hangingPunct="1"/>
            <a:r>
              <a:rPr lang="tr-TR" smtClean="0"/>
              <a:t>Bireysel değişimi mümkün kılan politik değişiklikleri yapabilmektedir.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Cemiyet/topluluk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Politika üretilerek, sosyal ve fiziksel çevrede mevcut tehlikeleri azaltarak toplumların sağlıklı olmaları sağlanabilir.</a:t>
            </a:r>
          </a:p>
          <a:p>
            <a:pPr eaLnBrk="1" hangingPunct="1"/>
            <a:r>
              <a:rPr lang="tr-TR" smtClean="0"/>
              <a:t>Okul, iş yeri, sağlık hizmetleri ortamları, hükümetler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231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Sağlık İletişimi</vt:lpstr>
      <vt:lpstr>Sağlık İletişimi</vt:lpstr>
      <vt:lpstr>Sağlık İletişimi</vt:lpstr>
      <vt:lpstr>Sağlık İletişimi</vt:lpstr>
      <vt:lpstr>Thomas</vt:lpstr>
      <vt:lpstr>Bireysel düzey</vt:lpstr>
      <vt:lpstr>Sosyal ağ</vt:lpstr>
      <vt:lpstr>Organizasyon/kurum</vt:lpstr>
      <vt:lpstr>Cemiyet/topluluk</vt:lpstr>
      <vt:lpstr>Toplum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5</cp:revision>
  <dcterms:created xsi:type="dcterms:W3CDTF">2018-05-07T06:13:42Z</dcterms:created>
  <dcterms:modified xsi:type="dcterms:W3CDTF">2019-12-08T17:48:21Z</dcterms:modified>
</cp:coreProperties>
</file>