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361" r:id="rId2"/>
    <p:sldId id="256" r:id="rId3"/>
    <p:sldId id="363" r:id="rId4"/>
    <p:sldId id="364" r:id="rId5"/>
    <p:sldId id="365" r:id="rId6"/>
    <p:sldId id="366" r:id="rId7"/>
    <p:sldId id="367" r:id="rId8"/>
    <p:sldId id="368" r:id="rId9"/>
    <p:sldId id="369" r:id="rId10"/>
    <p:sldId id="370" r:id="rId11"/>
    <p:sldId id="371" r:id="rId12"/>
    <p:sldId id="372" r:id="rId13"/>
    <p:sldId id="373" r:id="rId14"/>
    <p:sldId id="374" r:id="rId15"/>
    <p:sldId id="375" r:id="rId16"/>
    <p:sldId id="376" r:id="rId17"/>
    <p:sldId id="377" r:id="rId18"/>
    <p:sldId id="378" r:id="rId19"/>
    <p:sldId id="379" r:id="rId20"/>
    <p:sldId id="380" r:id="rId21"/>
    <p:sldId id="381" r:id="rId22"/>
    <p:sldId id="382" r:id="rId23"/>
    <p:sldId id="383" r:id="rId24"/>
    <p:sldId id="384" r:id="rId25"/>
    <p:sldId id="385" r:id="rId26"/>
    <p:sldId id="386" r:id="rId27"/>
    <p:sldId id="387" r:id="rId28"/>
    <p:sldId id="362" r:id="rId2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1DFF"/>
    <a:srgbClr val="E6D5FF"/>
    <a:srgbClr val="F3EB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92" d="100"/>
          <a:sy n="92" d="100"/>
        </p:scale>
        <p:origin x="137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49D5E1EF-6CCA-41E6-B09E-9CE54C2C2E40}" type="datetimeFigureOut">
              <a:rPr lang="en-US"/>
              <a:pPr>
                <a:defRPr/>
              </a:pPr>
              <a:t>12/27/2019</a:t>
            </a:fld>
            <a:endParaRPr lang="en-US"/>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noProof="0" smtClean="0"/>
              <a:t>Asıl metin stillerini düzenle</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en-US" noProof="0"/>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6EE03E46-0670-4976-9F90-746F22F318F4}" type="slidenum">
              <a:rPr lang="en-US"/>
              <a:pPr>
                <a:defRPr/>
              </a:pPr>
              <a:t>‹#›</a:t>
            </a:fld>
            <a:endParaRPr lang="en-US"/>
          </a:p>
        </p:txBody>
      </p:sp>
    </p:spTree>
    <p:extLst>
      <p:ext uri="{BB962C8B-B14F-4D97-AF65-F5344CB8AC3E}">
        <p14:creationId xmlns:p14="http://schemas.microsoft.com/office/powerpoint/2010/main" val="12010912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lvl1pPr>
          </a:lstStyle>
          <a:p>
            <a:pPr>
              <a:defRPr/>
            </a:pPr>
            <a:fld id="{CC36D3F0-63E3-4873-BE31-C5B124746DD7}" type="datetime1">
              <a:rPr lang="en-US"/>
              <a:pPr>
                <a:defRPr/>
              </a:pPr>
              <a:t>12/27/2019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966731-455D-4F2C-8FEA-B28ADBD04BC6}" type="slidenum">
              <a:rPr lang="en-US"/>
              <a:pPr>
                <a:defRPr/>
              </a:pPr>
              <a:t>‹#›</a:t>
            </a:fld>
            <a:endParaRPr lang="en-US"/>
          </a:p>
        </p:txBody>
      </p:sp>
    </p:spTree>
    <p:extLst>
      <p:ext uri="{BB962C8B-B14F-4D97-AF65-F5344CB8AC3E}">
        <p14:creationId xmlns:p14="http://schemas.microsoft.com/office/powerpoint/2010/main" val="2137134215"/>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fld id="{B1758E43-836E-4A83-9E42-431710A2E41E}" type="datetime1">
              <a:rPr lang="en-US"/>
              <a:pPr>
                <a:defRPr/>
              </a:pPr>
              <a:t>12/27/2019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C79EB48-7CEE-43AB-95FC-B91C0C4A6226}" type="slidenum">
              <a:rPr lang="en-US"/>
              <a:pPr>
                <a:defRPr/>
              </a:pPr>
              <a:t>‹#›</a:t>
            </a:fld>
            <a:endParaRPr lang="en-US"/>
          </a:p>
        </p:txBody>
      </p:sp>
    </p:spTree>
    <p:extLst>
      <p:ext uri="{BB962C8B-B14F-4D97-AF65-F5344CB8AC3E}">
        <p14:creationId xmlns:p14="http://schemas.microsoft.com/office/powerpoint/2010/main" val="3250768213"/>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fld id="{3DE68A16-6C0A-4C88-8777-77D2FDD265D6}" type="datetime1">
              <a:rPr lang="en-US"/>
              <a:pPr>
                <a:defRPr/>
              </a:pPr>
              <a:t>12/27/2019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B2023AA-E379-4594-8BB8-8C4D6343272F}" type="slidenum">
              <a:rPr lang="en-US"/>
              <a:pPr>
                <a:defRPr/>
              </a:pPr>
              <a:t>‹#›</a:t>
            </a:fld>
            <a:endParaRPr lang="en-US"/>
          </a:p>
        </p:txBody>
      </p:sp>
    </p:spTree>
    <p:extLst>
      <p:ext uri="{BB962C8B-B14F-4D97-AF65-F5344CB8AC3E}">
        <p14:creationId xmlns:p14="http://schemas.microsoft.com/office/powerpoint/2010/main" val="1455950366"/>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fld id="{336C288C-8BDE-42BD-9085-3E3C27DA2D90}" type="datetime1">
              <a:rPr lang="en-US"/>
              <a:pPr>
                <a:defRPr/>
              </a:pPr>
              <a:t>12/27/2019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4A1E39B-3FAF-431D-BC8B-09348182E638}" type="slidenum">
              <a:rPr lang="en-US"/>
              <a:pPr>
                <a:defRPr/>
              </a:pPr>
              <a:t>‹#›</a:t>
            </a:fld>
            <a:endParaRPr lang="en-US"/>
          </a:p>
        </p:txBody>
      </p:sp>
    </p:spTree>
    <p:extLst>
      <p:ext uri="{BB962C8B-B14F-4D97-AF65-F5344CB8AC3E}">
        <p14:creationId xmlns:p14="http://schemas.microsoft.com/office/powerpoint/2010/main" val="2513171770"/>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lvl1pPr>
          </a:lstStyle>
          <a:p>
            <a:pPr>
              <a:defRPr/>
            </a:pPr>
            <a:fld id="{55A27637-14CF-4233-845E-F1705991AFC1}" type="datetime1">
              <a:rPr lang="en-US"/>
              <a:pPr>
                <a:defRPr/>
              </a:pPr>
              <a:t>12/27/2019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821853A-A2CD-4034-95CD-074ACF5051F3}" type="slidenum">
              <a:rPr lang="en-US"/>
              <a:pPr>
                <a:defRPr/>
              </a:pPr>
              <a:t>‹#›</a:t>
            </a:fld>
            <a:endParaRPr lang="en-US"/>
          </a:p>
        </p:txBody>
      </p:sp>
    </p:spTree>
    <p:extLst>
      <p:ext uri="{BB962C8B-B14F-4D97-AF65-F5344CB8AC3E}">
        <p14:creationId xmlns:p14="http://schemas.microsoft.com/office/powerpoint/2010/main" val="1690976472"/>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fld id="{426844B8-BE72-4372-915F-88C88FD3DFFC}" type="datetime1">
              <a:rPr lang="en-US"/>
              <a:pPr>
                <a:defRPr/>
              </a:pPr>
              <a:t>12/27/2019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9B74C8D-1A27-43DC-AA57-4D16946BF701}" type="slidenum">
              <a:rPr lang="en-US"/>
              <a:pPr>
                <a:defRPr/>
              </a:pPr>
              <a:t>‹#›</a:t>
            </a:fld>
            <a:endParaRPr lang="en-US"/>
          </a:p>
        </p:txBody>
      </p:sp>
    </p:spTree>
    <p:extLst>
      <p:ext uri="{BB962C8B-B14F-4D97-AF65-F5344CB8AC3E}">
        <p14:creationId xmlns:p14="http://schemas.microsoft.com/office/powerpoint/2010/main" val="4035479590"/>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fld id="{62377ECA-2795-4888-9D01-7B50F39BD16A}" type="datetime1">
              <a:rPr lang="en-US"/>
              <a:pPr>
                <a:defRPr/>
              </a:pPr>
              <a:t>12/27/2019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C39C8FA-6F62-4D21-A5F7-EDDEF0E1866A}" type="slidenum">
              <a:rPr lang="en-US"/>
              <a:pPr>
                <a:defRPr/>
              </a:pPr>
              <a:t>‹#›</a:t>
            </a:fld>
            <a:endParaRPr lang="en-US"/>
          </a:p>
        </p:txBody>
      </p:sp>
    </p:spTree>
    <p:extLst>
      <p:ext uri="{BB962C8B-B14F-4D97-AF65-F5344CB8AC3E}">
        <p14:creationId xmlns:p14="http://schemas.microsoft.com/office/powerpoint/2010/main" val="206644770"/>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fld id="{18A13164-7C50-49DA-A97A-25068770F36F}" type="datetime1">
              <a:rPr lang="en-US"/>
              <a:pPr>
                <a:defRPr/>
              </a:pPr>
              <a:t>12/27/2019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80BBCA8-C8C8-4090-86A5-416BE8A3F7B0}" type="slidenum">
              <a:rPr lang="en-US"/>
              <a:pPr>
                <a:defRPr/>
              </a:pPr>
              <a:t>‹#›</a:t>
            </a:fld>
            <a:endParaRPr lang="en-US"/>
          </a:p>
        </p:txBody>
      </p:sp>
    </p:spTree>
    <p:extLst>
      <p:ext uri="{BB962C8B-B14F-4D97-AF65-F5344CB8AC3E}">
        <p14:creationId xmlns:p14="http://schemas.microsoft.com/office/powerpoint/2010/main" val="4233379591"/>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3C52C5C-1DE7-42B1-97A0-DA98F8042E49}" type="datetime1">
              <a:rPr lang="en-US"/>
              <a:pPr>
                <a:defRPr/>
              </a:pPr>
              <a:t>12/27/2019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A034E47-AF57-4082-BBB9-660B7130BD08}" type="slidenum">
              <a:rPr lang="en-US"/>
              <a:pPr>
                <a:defRPr/>
              </a:pPr>
              <a:t>‹#›</a:t>
            </a:fld>
            <a:endParaRPr lang="en-US"/>
          </a:p>
        </p:txBody>
      </p:sp>
    </p:spTree>
    <p:extLst>
      <p:ext uri="{BB962C8B-B14F-4D97-AF65-F5344CB8AC3E}">
        <p14:creationId xmlns:p14="http://schemas.microsoft.com/office/powerpoint/2010/main" val="4288861233"/>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3"/>
          <p:cNvSpPr>
            <a:spLocks noGrp="1"/>
          </p:cNvSpPr>
          <p:nvPr>
            <p:ph type="dt" sz="half" idx="10"/>
          </p:nvPr>
        </p:nvSpPr>
        <p:spPr/>
        <p:txBody>
          <a:bodyPr/>
          <a:lstStyle>
            <a:lvl1pPr>
              <a:defRPr/>
            </a:lvl1pPr>
          </a:lstStyle>
          <a:p>
            <a:pPr>
              <a:defRPr/>
            </a:pPr>
            <a:fld id="{9726C09B-F343-4122-B246-97AE247174FD}" type="datetime1">
              <a:rPr lang="en-US"/>
              <a:pPr>
                <a:defRPr/>
              </a:pPr>
              <a:t>12/27/2019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61F013E-B08A-4DD7-89B9-69C11869CEF9}" type="slidenum">
              <a:rPr lang="en-US"/>
              <a:pPr>
                <a:defRPr/>
              </a:pPr>
              <a:t>‹#›</a:t>
            </a:fld>
            <a:endParaRPr lang="en-US"/>
          </a:p>
        </p:txBody>
      </p:sp>
    </p:spTree>
    <p:extLst>
      <p:ext uri="{BB962C8B-B14F-4D97-AF65-F5344CB8AC3E}">
        <p14:creationId xmlns:p14="http://schemas.microsoft.com/office/powerpoint/2010/main" val="2014556695"/>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3"/>
          <p:cNvSpPr>
            <a:spLocks noGrp="1"/>
          </p:cNvSpPr>
          <p:nvPr>
            <p:ph type="dt" sz="half" idx="10"/>
          </p:nvPr>
        </p:nvSpPr>
        <p:spPr/>
        <p:txBody>
          <a:bodyPr/>
          <a:lstStyle>
            <a:lvl1pPr>
              <a:defRPr/>
            </a:lvl1pPr>
          </a:lstStyle>
          <a:p>
            <a:pPr>
              <a:defRPr/>
            </a:pPr>
            <a:fld id="{47EB37FA-4173-4621-86AA-E34AC56DCE95}" type="datetime1">
              <a:rPr lang="en-US"/>
              <a:pPr>
                <a:defRPr/>
              </a:pPr>
              <a:t>12/27/2019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7BBB916-5D31-479D-9C1E-1BD0CAB1B71C}" type="slidenum">
              <a:rPr lang="en-US"/>
              <a:pPr>
                <a:defRPr/>
              </a:pPr>
              <a:t>‹#›</a:t>
            </a:fld>
            <a:endParaRPr lang="en-US"/>
          </a:p>
        </p:txBody>
      </p:sp>
    </p:spTree>
    <p:extLst>
      <p:ext uri="{BB962C8B-B14F-4D97-AF65-F5344CB8AC3E}">
        <p14:creationId xmlns:p14="http://schemas.microsoft.com/office/powerpoint/2010/main" val="2102290346"/>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7" name="Dikdörtgen 6"/>
          <p:cNvSpPr/>
          <p:nvPr userDrawn="1"/>
        </p:nvSpPr>
        <p:spPr>
          <a:xfrm>
            <a:off x="0" y="6524625"/>
            <a:ext cx="9144000" cy="333375"/>
          </a:xfrm>
          <a:prstGeom prst="rect">
            <a:avLst/>
          </a:prstGeom>
          <a:gradFill flip="none" rotWithShape="1">
            <a:gsLst>
              <a:gs pos="0">
                <a:schemeClr val="bg1">
                  <a:alpha val="0"/>
                </a:schemeClr>
              </a:gs>
              <a:gs pos="74000">
                <a:srgbClr val="E6D5FF"/>
              </a:gs>
              <a:gs pos="100000">
                <a:srgbClr val="781D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Placeholder 1"/>
          <p:cNvSpPr>
            <a:spLocks noGrp="1"/>
          </p:cNvSpPr>
          <p:nvPr>
            <p:ph type="title"/>
          </p:nvPr>
        </p:nvSpPr>
        <p:spPr>
          <a:xfrm>
            <a:off x="619125" y="444500"/>
            <a:ext cx="7886700" cy="971550"/>
          </a:xfrm>
          <a:prstGeom prst="rect">
            <a:avLst/>
          </a:prstGeom>
          <a:effectLst>
            <a:outerShdw blurRad="25400" dist="12700" dir="2700000" algn="tl" rotWithShape="0">
              <a:prstClr val="black"/>
            </a:outerShdw>
          </a:effectLst>
        </p:spPr>
        <p:txBody>
          <a:bodyPr vert="horz" lIns="91440" tIns="45720" rIns="91440" bIns="45720" rtlCol="0" anchor="ctr">
            <a:normAutofit/>
          </a:bodyPr>
          <a:lstStyle/>
          <a:p>
            <a:r>
              <a:rPr lang="tr-TR" dirty="0" smtClean="0"/>
              <a:t>Asıl başlık stili için tıklatın</a:t>
            </a:r>
            <a:endParaRPr lang="en-US" dirty="0"/>
          </a:p>
        </p:txBody>
      </p:sp>
      <p:sp>
        <p:nvSpPr>
          <p:cNvPr id="1028" name="Text Placeholder 2"/>
          <p:cNvSpPr>
            <a:spLocks noGrp="1"/>
          </p:cNvSpPr>
          <p:nvPr>
            <p:ph type="body" idx="1"/>
          </p:nvPr>
        </p:nvSpPr>
        <p:spPr bwMode="auto">
          <a:xfrm>
            <a:off x="628650" y="1530350"/>
            <a:ext cx="7886700" cy="464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en-US" smtClean="0"/>
              <a:t>Asıl metin stillerini düzenle</a:t>
            </a:r>
          </a:p>
          <a:p>
            <a:pPr lvl="1"/>
            <a:r>
              <a:rPr lang="tr-TR" altLang="en-US" smtClean="0"/>
              <a:t>İkinci düzey</a:t>
            </a:r>
          </a:p>
          <a:p>
            <a:pPr lvl="2"/>
            <a:r>
              <a:rPr lang="tr-TR" altLang="en-US" smtClean="0"/>
              <a:t>Üçüncü düzey</a:t>
            </a:r>
          </a:p>
          <a:p>
            <a:pPr lvl="3"/>
            <a:r>
              <a:rPr lang="tr-TR" altLang="en-US" smtClean="0"/>
              <a:t>Dördüncü düzey</a:t>
            </a:r>
          </a:p>
          <a:p>
            <a:pPr lvl="4"/>
            <a:r>
              <a:rPr lang="tr-TR" altLang="en-US" smtClean="0"/>
              <a:t>Beşinci düzey</a:t>
            </a:r>
            <a:endParaRPr lang="en-US" altLang="en-US" smtClean="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b="1">
                <a:solidFill>
                  <a:schemeClr val="tx1">
                    <a:tint val="75000"/>
                  </a:schemeClr>
                </a:solidFill>
                <a:latin typeface="+mn-lt"/>
              </a:defRPr>
            </a:lvl1pPr>
          </a:lstStyle>
          <a:p>
            <a:pPr>
              <a:defRPr/>
            </a:pPr>
            <a:fld id="{3E4D2C36-8322-4814-A995-8D1BCFEA4AF8}" type="datetime1">
              <a:rPr lang="en-US"/>
              <a:pPr>
                <a:defRPr/>
              </a:pPr>
              <a:t>12/27/2019</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7086600" y="6492875"/>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1200" b="1">
                <a:solidFill>
                  <a:schemeClr val="bg1"/>
                </a:solidFill>
                <a:latin typeface="+mn-lt"/>
              </a:defRPr>
            </a:lvl1pPr>
          </a:lstStyle>
          <a:p>
            <a:pPr>
              <a:defRPr/>
            </a:pPr>
            <a:fld id="{6AD9C9F8-32CC-40C9-95E5-3D16C125CDA0}" type="slidenum">
              <a:rPr lang="en-US"/>
              <a:pPr>
                <a:defRPr/>
              </a:pPr>
              <a:t>‹#›</a:t>
            </a:fld>
            <a:endParaRPr lang="en-US"/>
          </a:p>
        </p:txBody>
      </p:sp>
      <p:sp>
        <p:nvSpPr>
          <p:cNvPr id="8" name="Dikdörtgen 7"/>
          <p:cNvSpPr/>
          <p:nvPr userDrawn="1"/>
        </p:nvSpPr>
        <p:spPr>
          <a:xfrm flipH="1">
            <a:off x="0" y="0"/>
            <a:ext cx="9144000" cy="333375"/>
          </a:xfrm>
          <a:prstGeom prst="rect">
            <a:avLst/>
          </a:prstGeom>
          <a:gradFill flip="none" rotWithShape="1">
            <a:gsLst>
              <a:gs pos="0">
                <a:schemeClr val="bg1">
                  <a:alpha val="0"/>
                </a:schemeClr>
              </a:gs>
              <a:gs pos="52000">
                <a:srgbClr val="E6D5FF"/>
              </a:gs>
              <a:gs pos="100000">
                <a:srgbClr val="781D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Metin kutusu 8"/>
          <p:cNvSpPr txBox="1"/>
          <p:nvPr userDrawn="1"/>
        </p:nvSpPr>
        <p:spPr>
          <a:xfrm>
            <a:off x="0" y="9525"/>
            <a:ext cx="3024188" cy="306388"/>
          </a:xfrm>
          <a:prstGeom prst="rect">
            <a:avLst/>
          </a:prstGeom>
          <a:noFill/>
          <a:effectLst>
            <a:outerShdw blurRad="38100" dist="12700" dir="2700000" algn="tl" rotWithShape="0">
              <a:prstClr val="black"/>
            </a:outerShdw>
          </a:effectLst>
        </p:spPr>
        <p:txBody>
          <a:bodyPr>
            <a:spAutoFit/>
          </a:bodyPr>
          <a:lstStyle/>
          <a:p>
            <a:pPr eaLnBrk="1" fontAlgn="auto" hangingPunct="1">
              <a:spcBef>
                <a:spcPts val="0"/>
              </a:spcBef>
              <a:spcAft>
                <a:spcPts val="0"/>
              </a:spcAft>
              <a:defRPr/>
            </a:pPr>
            <a:r>
              <a:rPr lang="tr-TR" sz="1400" b="1" dirty="0">
                <a:solidFill>
                  <a:schemeClr val="bg1"/>
                </a:solidFill>
                <a:latin typeface="+mn-lt"/>
              </a:rPr>
              <a:t>Nüfus Hareketleri ve Sosyal Değişme</a:t>
            </a:r>
            <a:endParaRPr lang="en-US" sz="1400" b="1" dirty="0">
              <a:solidFill>
                <a:schemeClr val="bg1"/>
              </a:solidFill>
              <a:latin typeface="+mn-lt"/>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fade/>
  </p:transition>
  <p:hf hdr="0" ftr="0" dt="0"/>
  <p:txStyles>
    <p:titleStyle>
      <a:lvl1pPr algn="l" rtl="0" eaLnBrk="0" fontAlgn="base" hangingPunct="0">
        <a:lnSpc>
          <a:spcPct val="90000"/>
        </a:lnSpc>
        <a:spcBef>
          <a:spcPct val="0"/>
        </a:spcBef>
        <a:spcAft>
          <a:spcPct val="0"/>
        </a:spcAft>
        <a:defRPr sz="4400" b="1" kern="1200">
          <a:solidFill>
            <a:srgbClr val="781DFF"/>
          </a:solidFill>
          <a:latin typeface="+mn-lt"/>
          <a:ea typeface="+mj-ea"/>
          <a:cs typeface="+mj-cs"/>
        </a:defRPr>
      </a:lvl1pPr>
      <a:lvl2pPr algn="l" rtl="0" eaLnBrk="0" fontAlgn="base" hangingPunct="0">
        <a:lnSpc>
          <a:spcPct val="90000"/>
        </a:lnSpc>
        <a:spcBef>
          <a:spcPct val="0"/>
        </a:spcBef>
        <a:spcAft>
          <a:spcPct val="0"/>
        </a:spcAft>
        <a:defRPr sz="4400" b="1">
          <a:solidFill>
            <a:srgbClr val="781DFF"/>
          </a:solidFill>
          <a:latin typeface="Calibri" panose="020F0502020204030204" pitchFamily="34" charset="0"/>
        </a:defRPr>
      </a:lvl2pPr>
      <a:lvl3pPr algn="l" rtl="0" eaLnBrk="0" fontAlgn="base" hangingPunct="0">
        <a:lnSpc>
          <a:spcPct val="90000"/>
        </a:lnSpc>
        <a:spcBef>
          <a:spcPct val="0"/>
        </a:spcBef>
        <a:spcAft>
          <a:spcPct val="0"/>
        </a:spcAft>
        <a:defRPr sz="4400" b="1">
          <a:solidFill>
            <a:srgbClr val="781DFF"/>
          </a:solidFill>
          <a:latin typeface="Calibri" panose="020F0502020204030204" pitchFamily="34" charset="0"/>
        </a:defRPr>
      </a:lvl3pPr>
      <a:lvl4pPr algn="l" rtl="0" eaLnBrk="0" fontAlgn="base" hangingPunct="0">
        <a:lnSpc>
          <a:spcPct val="90000"/>
        </a:lnSpc>
        <a:spcBef>
          <a:spcPct val="0"/>
        </a:spcBef>
        <a:spcAft>
          <a:spcPct val="0"/>
        </a:spcAft>
        <a:defRPr sz="4400" b="1">
          <a:solidFill>
            <a:srgbClr val="781DFF"/>
          </a:solidFill>
          <a:latin typeface="Calibri" panose="020F0502020204030204" pitchFamily="34" charset="0"/>
        </a:defRPr>
      </a:lvl4pPr>
      <a:lvl5pPr algn="l" rtl="0" eaLnBrk="0" fontAlgn="base" hangingPunct="0">
        <a:lnSpc>
          <a:spcPct val="90000"/>
        </a:lnSpc>
        <a:spcBef>
          <a:spcPct val="0"/>
        </a:spcBef>
        <a:spcAft>
          <a:spcPct val="0"/>
        </a:spcAft>
        <a:defRPr sz="4400" b="1">
          <a:solidFill>
            <a:srgbClr val="781DFF"/>
          </a:solidFill>
          <a:latin typeface="Calibri" panose="020F0502020204030204" pitchFamily="34" charset="0"/>
        </a:defRPr>
      </a:lvl5pPr>
      <a:lvl6pPr marL="457200" algn="l" rtl="0" fontAlgn="base">
        <a:lnSpc>
          <a:spcPct val="90000"/>
        </a:lnSpc>
        <a:spcBef>
          <a:spcPct val="0"/>
        </a:spcBef>
        <a:spcAft>
          <a:spcPct val="0"/>
        </a:spcAft>
        <a:defRPr sz="4400" b="1">
          <a:solidFill>
            <a:srgbClr val="781DFF"/>
          </a:solidFill>
          <a:latin typeface="Calibri" panose="020F0502020204030204" pitchFamily="34" charset="0"/>
        </a:defRPr>
      </a:lvl6pPr>
      <a:lvl7pPr marL="914400" algn="l" rtl="0" fontAlgn="base">
        <a:lnSpc>
          <a:spcPct val="90000"/>
        </a:lnSpc>
        <a:spcBef>
          <a:spcPct val="0"/>
        </a:spcBef>
        <a:spcAft>
          <a:spcPct val="0"/>
        </a:spcAft>
        <a:defRPr sz="4400" b="1">
          <a:solidFill>
            <a:srgbClr val="781DFF"/>
          </a:solidFill>
          <a:latin typeface="Calibri" panose="020F0502020204030204" pitchFamily="34" charset="0"/>
        </a:defRPr>
      </a:lvl7pPr>
      <a:lvl8pPr marL="1371600" algn="l" rtl="0" fontAlgn="base">
        <a:lnSpc>
          <a:spcPct val="90000"/>
        </a:lnSpc>
        <a:spcBef>
          <a:spcPct val="0"/>
        </a:spcBef>
        <a:spcAft>
          <a:spcPct val="0"/>
        </a:spcAft>
        <a:defRPr sz="4400" b="1">
          <a:solidFill>
            <a:srgbClr val="781DFF"/>
          </a:solidFill>
          <a:latin typeface="Calibri" panose="020F0502020204030204" pitchFamily="34" charset="0"/>
        </a:defRPr>
      </a:lvl8pPr>
      <a:lvl9pPr marL="1828800" algn="l" rtl="0" fontAlgn="base">
        <a:lnSpc>
          <a:spcPct val="90000"/>
        </a:lnSpc>
        <a:spcBef>
          <a:spcPct val="0"/>
        </a:spcBef>
        <a:spcAft>
          <a:spcPct val="0"/>
        </a:spcAft>
        <a:defRPr sz="4400" b="1">
          <a:solidFill>
            <a:srgbClr val="781DFF"/>
          </a:solidFill>
          <a:latin typeface="Calibri" panose="020F0502020204030204" pitchFamily="34" charset="0"/>
        </a:defRPr>
      </a:lvl9pPr>
    </p:titleStyle>
    <p:bodyStyle>
      <a:lvl1pPr marL="228600" indent="-228600" algn="l" rtl="0" eaLnBrk="0" fontAlgn="base" hangingPunct="0">
        <a:spcBef>
          <a:spcPts val="1000"/>
        </a:spcBef>
        <a:spcAft>
          <a:spcPct val="0"/>
        </a:spcAft>
        <a:buSzPct val="70000"/>
        <a:buBlip>
          <a:blip r:embed="rId14"/>
        </a:buBlip>
        <a:defRPr sz="2800" b="1" kern="1200">
          <a:solidFill>
            <a:schemeClr val="tx1"/>
          </a:solidFill>
          <a:latin typeface="+mn-lt"/>
          <a:ea typeface="+mn-ea"/>
          <a:cs typeface="+mn-cs"/>
        </a:defRPr>
      </a:lvl1pPr>
      <a:lvl2pPr marL="685800" indent="-228600" algn="l" rtl="0" eaLnBrk="0" fontAlgn="base" hangingPunct="0">
        <a:spcBef>
          <a:spcPts val="500"/>
        </a:spcBef>
        <a:spcAft>
          <a:spcPct val="0"/>
        </a:spcAft>
        <a:buFont typeface="Arial" panose="020B0604020202020204" pitchFamily="34" charset="0"/>
        <a:buChar char="•"/>
        <a:defRPr sz="2400" b="1" kern="1200">
          <a:solidFill>
            <a:schemeClr val="tx1"/>
          </a:solidFill>
          <a:latin typeface="+mn-lt"/>
          <a:ea typeface="+mn-ea"/>
          <a:cs typeface="+mn-cs"/>
        </a:defRPr>
      </a:lvl2pPr>
      <a:lvl3pPr marL="1143000" indent="-228600" algn="l" rtl="0" eaLnBrk="0" fontAlgn="base" hangingPunct="0">
        <a:spcBef>
          <a:spcPts val="500"/>
        </a:spcBef>
        <a:spcAft>
          <a:spcPct val="0"/>
        </a:spcAft>
        <a:buFont typeface="Arial" panose="020B0604020202020204" pitchFamily="34" charset="0"/>
        <a:buChar char="•"/>
        <a:defRPr sz="2000" b="1" kern="1200">
          <a:solidFill>
            <a:schemeClr val="tx1"/>
          </a:solidFill>
          <a:latin typeface="+mn-lt"/>
          <a:ea typeface="+mn-ea"/>
          <a:cs typeface="+mn-cs"/>
        </a:defRPr>
      </a:lvl3pPr>
      <a:lvl4pPr marL="1600200" indent="-228600" algn="l" rtl="0" eaLnBrk="0" fontAlgn="base" hangingPunct="0">
        <a:spcBef>
          <a:spcPts val="500"/>
        </a:spcBef>
        <a:spcAft>
          <a:spcPct val="0"/>
        </a:spcAft>
        <a:buFont typeface="Arial" panose="020B0604020202020204" pitchFamily="34" charset="0"/>
        <a:buChar char="•"/>
        <a:defRPr b="1" kern="1200">
          <a:solidFill>
            <a:schemeClr val="tx1"/>
          </a:solidFill>
          <a:latin typeface="+mn-lt"/>
          <a:ea typeface="+mn-ea"/>
          <a:cs typeface="+mn-cs"/>
        </a:defRPr>
      </a:lvl4pPr>
      <a:lvl5pPr marL="2057400" indent="-228600" algn="l" rtl="0" eaLnBrk="0" fontAlgn="base" hangingPunct="0">
        <a:spcBef>
          <a:spcPts val="500"/>
        </a:spcBef>
        <a:spcAft>
          <a:spcPct val="0"/>
        </a:spcAft>
        <a:buFont typeface="Arial" panose="020B0604020202020204" pitchFamily="34" charset="0"/>
        <a:buChar char="•"/>
        <a:defRPr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Yuvarlatılmış Dikdörtgen 2"/>
          <p:cNvSpPr/>
          <p:nvPr/>
        </p:nvSpPr>
        <p:spPr>
          <a:xfrm>
            <a:off x="523875" y="2663825"/>
            <a:ext cx="8096250" cy="1065213"/>
          </a:xfrm>
          <a:prstGeom prst="roundRect">
            <a:avLst/>
          </a:prstGeom>
          <a:noFill/>
          <a:ln w="38100">
            <a:solidFill>
              <a:srgbClr val="781DFF"/>
            </a:solidFill>
          </a:ln>
        </p:spPr>
        <p:style>
          <a:lnRef idx="0">
            <a:schemeClr val="accent3"/>
          </a:lnRef>
          <a:fillRef idx="3">
            <a:schemeClr val="accent3"/>
          </a:fillRef>
          <a:effectRef idx="3">
            <a:schemeClr val="accent3"/>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Unvan 4"/>
          <p:cNvSpPr>
            <a:spLocks noGrp="1"/>
          </p:cNvSpPr>
          <p:nvPr>
            <p:ph type="ctrTitle"/>
          </p:nvPr>
        </p:nvSpPr>
        <p:spPr>
          <a:xfrm>
            <a:off x="685800" y="2582863"/>
            <a:ext cx="7772400" cy="998537"/>
          </a:xfrm>
        </p:spPr>
        <p:txBody>
          <a:bodyPr/>
          <a:lstStyle/>
          <a:p>
            <a:pPr eaLnBrk="1" fontAlgn="auto" hangingPunct="1">
              <a:spcAft>
                <a:spcPts val="0"/>
              </a:spcAft>
              <a:defRPr/>
            </a:pPr>
            <a:r>
              <a:rPr lang="tr-TR" sz="4800" dirty="0" smtClean="0"/>
              <a:t>SAĞLIK SOSYOLOJİSİ</a:t>
            </a:r>
            <a:endParaRPr lang="en-US" sz="4800" dirty="0"/>
          </a:p>
        </p:txBody>
      </p:sp>
      <p:sp>
        <p:nvSpPr>
          <p:cNvPr id="7" name="Dikdörtgen 6"/>
          <p:cNvSpPr/>
          <p:nvPr/>
        </p:nvSpPr>
        <p:spPr>
          <a:xfrm>
            <a:off x="0" y="6524625"/>
            <a:ext cx="9144000" cy="333375"/>
          </a:xfrm>
          <a:prstGeom prst="rect">
            <a:avLst/>
          </a:prstGeom>
          <a:gradFill flip="none" rotWithShape="1">
            <a:gsLst>
              <a:gs pos="0">
                <a:schemeClr val="bg1">
                  <a:alpha val="0"/>
                </a:schemeClr>
              </a:gs>
              <a:gs pos="74000">
                <a:srgbClr val="E6D5FF"/>
              </a:gs>
              <a:gs pos="100000">
                <a:srgbClr val="781D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077" name="Slayt Numarası Yer Tutucusu 7"/>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SzPct val="70000"/>
              <a:buBlip>
                <a:blip r:embed="rId2"/>
              </a:buBlip>
              <a:defRPr sz="2800" b="1">
                <a:solidFill>
                  <a:schemeClr val="tx1"/>
                </a:solidFill>
                <a:latin typeface="Calibri" panose="020F0502020204030204" pitchFamily="34" charset="0"/>
              </a:defRPr>
            </a:lvl1pPr>
            <a:lvl2pPr marL="742950" indent="-285750">
              <a:spcBef>
                <a:spcPts val="500"/>
              </a:spcBef>
              <a:buFont typeface="Arial" panose="020B0604020202020204" pitchFamily="34" charset="0"/>
              <a:buChar char="•"/>
              <a:defRPr sz="2400" b="1">
                <a:solidFill>
                  <a:schemeClr val="tx1"/>
                </a:solidFill>
                <a:latin typeface="Calibri" panose="020F0502020204030204" pitchFamily="34" charset="0"/>
              </a:defRPr>
            </a:lvl2pPr>
            <a:lvl3pPr marL="1143000" indent="-228600">
              <a:spcBef>
                <a:spcPts val="500"/>
              </a:spcBef>
              <a:buFont typeface="Arial" panose="020B0604020202020204" pitchFamily="34" charset="0"/>
              <a:buChar char="•"/>
              <a:defRPr sz="2000" b="1">
                <a:solidFill>
                  <a:schemeClr val="tx1"/>
                </a:solidFill>
                <a:latin typeface="Calibri" panose="020F0502020204030204" pitchFamily="34" charset="0"/>
              </a:defRPr>
            </a:lvl3pPr>
            <a:lvl4pPr marL="1600200" indent="-228600">
              <a:spcBef>
                <a:spcPts val="500"/>
              </a:spcBef>
              <a:buFont typeface="Arial" panose="020B0604020202020204" pitchFamily="34" charset="0"/>
              <a:buChar char="•"/>
              <a:defRPr b="1">
                <a:solidFill>
                  <a:schemeClr val="tx1"/>
                </a:solidFill>
                <a:latin typeface="Calibri" panose="020F0502020204030204" pitchFamily="34" charset="0"/>
              </a:defRPr>
            </a:lvl4pPr>
            <a:lvl5pPr marL="2057400" indent="-228600">
              <a:spcBef>
                <a:spcPts val="500"/>
              </a:spcBef>
              <a:buFont typeface="Arial" panose="020B0604020202020204" pitchFamily="34" charset="0"/>
              <a:buChar char="•"/>
              <a:defRPr b="1">
                <a:solidFill>
                  <a:schemeClr val="tx1"/>
                </a:solidFill>
                <a:latin typeface="Calibri" panose="020F0502020204030204" pitchFamily="34" charset="0"/>
              </a:defRPr>
            </a:lvl5pPr>
            <a:lvl6pPr marL="25146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6pPr>
            <a:lvl7pPr marL="29718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7pPr>
            <a:lvl8pPr marL="34290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8pPr>
            <a:lvl9pPr marL="38862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9pPr>
          </a:lstStyle>
          <a:p>
            <a:pPr fontAlgn="base">
              <a:spcBef>
                <a:spcPct val="0"/>
              </a:spcBef>
              <a:spcAft>
                <a:spcPct val="0"/>
              </a:spcAft>
              <a:buSzTx/>
              <a:buFontTx/>
              <a:buNone/>
            </a:pPr>
            <a:fld id="{885FDBBA-7E0A-48C7-BD75-3FDD65F436EA}" type="slidenum">
              <a:rPr lang="en-US" altLang="en-US" sz="1200" smtClean="0">
                <a:solidFill>
                  <a:schemeClr val="bg1"/>
                </a:solidFill>
              </a:rPr>
              <a:pPr fontAlgn="base">
                <a:spcBef>
                  <a:spcPct val="0"/>
                </a:spcBef>
                <a:spcAft>
                  <a:spcPct val="0"/>
                </a:spcAft>
                <a:buSzTx/>
                <a:buFontTx/>
                <a:buNone/>
              </a:pPr>
              <a:t>1</a:t>
            </a:fld>
            <a:endParaRPr lang="en-US" altLang="en-US" sz="1200" smtClean="0">
              <a:solidFill>
                <a:schemeClr val="bg1"/>
              </a:solidFill>
            </a:endParaRP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İçerik Yer Tutucusu 2"/>
          <p:cNvSpPr>
            <a:spLocks noGrp="1"/>
          </p:cNvSpPr>
          <p:nvPr>
            <p:ph idx="1"/>
          </p:nvPr>
        </p:nvSpPr>
        <p:spPr>
          <a:xfrm>
            <a:off x="628650" y="1343025"/>
            <a:ext cx="3863975" cy="4365625"/>
          </a:xfrm>
        </p:spPr>
        <p:txBody>
          <a:bodyPr/>
          <a:lstStyle/>
          <a:p>
            <a:pPr marL="0" indent="0" eaLnBrk="1" hangingPunct="1">
              <a:lnSpc>
                <a:spcPct val="110000"/>
              </a:lnSpc>
              <a:spcAft>
                <a:spcPts val="600"/>
              </a:spcAft>
              <a:buFontTx/>
              <a:buNone/>
            </a:pPr>
            <a:r>
              <a:rPr lang="tr-TR" altLang="en-US" smtClean="0"/>
              <a:t>Topluluklar önceleri kabileler şeklinde yaşamlarını sürdürürken, gelişme ve değişimleri sayesindedir ki birer millet haline gelebilmekte, içyapısı değişmekte ve karmaşıklaşmaktadır.</a:t>
            </a:r>
            <a:endParaRPr lang="en-US" altLang="en-US" smtClean="0"/>
          </a:p>
        </p:txBody>
      </p:sp>
      <p:sp>
        <p:nvSpPr>
          <p:cNvPr id="12291"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SzPct val="70000"/>
              <a:buBlip>
                <a:blip r:embed="rId2"/>
              </a:buBlip>
              <a:defRPr sz="2800" b="1">
                <a:solidFill>
                  <a:schemeClr val="tx1"/>
                </a:solidFill>
                <a:latin typeface="Calibri" panose="020F0502020204030204" pitchFamily="34" charset="0"/>
              </a:defRPr>
            </a:lvl1pPr>
            <a:lvl2pPr marL="742950" indent="-285750">
              <a:spcBef>
                <a:spcPts val="500"/>
              </a:spcBef>
              <a:buFont typeface="Arial" panose="020B0604020202020204" pitchFamily="34" charset="0"/>
              <a:buChar char="•"/>
              <a:defRPr sz="2400" b="1">
                <a:solidFill>
                  <a:schemeClr val="tx1"/>
                </a:solidFill>
                <a:latin typeface="Calibri" panose="020F0502020204030204" pitchFamily="34" charset="0"/>
              </a:defRPr>
            </a:lvl2pPr>
            <a:lvl3pPr marL="1143000" indent="-228600">
              <a:spcBef>
                <a:spcPts val="500"/>
              </a:spcBef>
              <a:buFont typeface="Arial" panose="020B0604020202020204" pitchFamily="34" charset="0"/>
              <a:buChar char="•"/>
              <a:defRPr sz="2000" b="1">
                <a:solidFill>
                  <a:schemeClr val="tx1"/>
                </a:solidFill>
                <a:latin typeface="Calibri" panose="020F0502020204030204" pitchFamily="34" charset="0"/>
              </a:defRPr>
            </a:lvl3pPr>
            <a:lvl4pPr marL="1600200" indent="-228600">
              <a:spcBef>
                <a:spcPts val="500"/>
              </a:spcBef>
              <a:buFont typeface="Arial" panose="020B0604020202020204" pitchFamily="34" charset="0"/>
              <a:buChar char="•"/>
              <a:defRPr b="1">
                <a:solidFill>
                  <a:schemeClr val="tx1"/>
                </a:solidFill>
                <a:latin typeface="Calibri" panose="020F0502020204030204" pitchFamily="34" charset="0"/>
              </a:defRPr>
            </a:lvl4pPr>
            <a:lvl5pPr marL="2057400" indent="-228600">
              <a:spcBef>
                <a:spcPts val="500"/>
              </a:spcBef>
              <a:buFont typeface="Arial" panose="020B0604020202020204" pitchFamily="34" charset="0"/>
              <a:buChar char="•"/>
              <a:defRPr b="1">
                <a:solidFill>
                  <a:schemeClr val="tx1"/>
                </a:solidFill>
                <a:latin typeface="Calibri" panose="020F0502020204030204" pitchFamily="34" charset="0"/>
              </a:defRPr>
            </a:lvl5pPr>
            <a:lvl6pPr marL="25146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6pPr>
            <a:lvl7pPr marL="29718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7pPr>
            <a:lvl8pPr marL="34290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8pPr>
            <a:lvl9pPr marL="38862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9pPr>
          </a:lstStyle>
          <a:p>
            <a:pPr fontAlgn="base">
              <a:spcBef>
                <a:spcPct val="0"/>
              </a:spcBef>
              <a:spcAft>
                <a:spcPct val="0"/>
              </a:spcAft>
              <a:buSzTx/>
              <a:buFontTx/>
              <a:buNone/>
            </a:pPr>
            <a:fld id="{1757374F-4260-4E69-A571-5CD26FBA4C62}" type="slidenum">
              <a:rPr lang="en-US" altLang="en-US" sz="1200" smtClean="0">
                <a:solidFill>
                  <a:schemeClr val="bg1"/>
                </a:solidFill>
              </a:rPr>
              <a:pPr fontAlgn="base">
                <a:spcBef>
                  <a:spcPct val="0"/>
                </a:spcBef>
                <a:spcAft>
                  <a:spcPct val="0"/>
                </a:spcAft>
                <a:buSzTx/>
                <a:buFontTx/>
                <a:buNone/>
              </a:pPr>
              <a:t>10</a:t>
            </a:fld>
            <a:endParaRPr lang="en-US" altLang="en-US" sz="1200" smtClean="0">
              <a:solidFill>
                <a:schemeClr val="bg1"/>
              </a:solidFill>
            </a:endParaRPr>
          </a:p>
        </p:txBody>
      </p:sp>
      <p:pic>
        <p:nvPicPr>
          <p:cNvPr id="5122" name="Picture 2" descr="Eski çağlarda Sosyal değişme ile ilgili görsel sonucu"/>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6410" r="12816"/>
          <a:stretch/>
        </p:blipFill>
        <p:spPr bwMode="auto">
          <a:xfrm>
            <a:off x="4705163" y="1467035"/>
            <a:ext cx="4016635" cy="339792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İçerik Yer Tutucusu 2"/>
          <p:cNvSpPr>
            <a:spLocks noGrp="1"/>
          </p:cNvSpPr>
          <p:nvPr>
            <p:ph idx="1"/>
          </p:nvPr>
        </p:nvSpPr>
        <p:spPr>
          <a:xfrm>
            <a:off x="628650" y="754063"/>
            <a:ext cx="7886700" cy="5495925"/>
          </a:xfrm>
        </p:spPr>
        <p:txBody>
          <a:bodyPr/>
          <a:lstStyle/>
          <a:p>
            <a:pPr eaLnBrk="1" hangingPunct="1">
              <a:lnSpc>
                <a:spcPct val="110000"/>
              </a:lnSpc>
              <a:spcAft>
                <a:spcPts val="600"/>
              </a:spcAft>
            </a:pPr>
            <a:r>
              <a:rPr lang="tr-TR" altLang="en-US" sz="2600" smtClean="0"/>
              <a:t>Durkheim, toplumsal değişmeyi iş bölümünün gelişmesine bağlamaktadır. </a:t>
            </a:r>
          </a:p>
          <a:p>
            <a:pPr eaLnBrk="1" hangingPunct="1">
              <a:lnSpc>
                <a:spcPct val="110000"/>
              </a:lnSpc>
              <a:spcAft>
                <a:spcPts val="600"/>
              </a:spcAft>
            </a:pPr>
            <a:r>
              <a:rPr lang="tr-TR" altLang="en-US" sz="2600" smtClean="0"/>
              <a:t>İş bölümünün gelişmesi ise nüfus artışına bağlıdır. </a:t>
            </a:r>
          </a:p>
          <a:p>
            <a:pPr eaLnBrk="1" hangingPunct="1">
              <a:lnSpc>
                <a:spcPct val="110000"/>
              </a:lnSpc>
              <a:spcAft>
                <a:spcPts val="600"/>
              </a:spcAft>
            </a:pPr>
            <a:r>
              <a:rPr lang="tr-TR" altLang="en-US" sz="2600" smtClean="0"/>
              <a:t>Nüfus az ve iş bölümü yokken toplumda mekanik dayanışma egemendir. </a:t>
            </a:r>
          </a:p>
          <a:p>
            <a:pPr eaLnBrk="1" hangingPunct="1">
              <a:lnSpc>
                <a:spcPct val="110000"/>
              </a:lnSpc>
              <a:spcAft>
                <a:spcPts val="600"/>
              </a:spcAft>
            </a:pPr>
            <a:r>
              <a:rPr lang="tr-TR" altLang="en-US" sz="2600" smtClean="0"/>
              <a:t>Toplumda gelenekler hakim ve bireycilik gözükmezdi. </a:t>
            </a:r>
          </a:p>
          <a:p>
            <a:pPr eaLnBrk="1" hangingPunct="1">
              <a:lnSpc>
                <a:spcPct val="110000"/>
              </a:lnSpc>
              <a:spcAft>
                <a:spcPts val="600"/>
              </a:spcAft>
            </a:pPr>
            <a:r>
              <a:rPr lang="tr-TR" altLang="en-US" sz="2600" smtClean="0"/>
              <a:t>Durkheim toplumsal değişmenin temelinde iş bölümünü ve dolayısıyla teknolojiyi esas alıyordu. </a:t>
            </a:r>
          </a:p>
          <a:p>
            <a:pPr eaLnBrk="1" hangingPunct="1">
              <a:lnSpc>
                <a:spcPct val="110000"/>
              </a:lnSpc>
              <a:spcAft>
                <a:spcPts val="600"/>
              </a:spcAft>
            </a:pPr>
            <a:r>
              <a:rPr lang="tr-TR" altLang="en-US" sz="2600" smtClean="0"/>
              <a:t>Cemiyet maddeci değer yargılarının başka bir alana yanaşmaktadır.</a:t>
            </a:r>
            <a:endParaRPr lang="en-US" altLang="en-US" sz="2600" smtClean="0"/>
          </a:p>
        </p:txBody>
      </p:sp>
      <p:sp>
        <p:nvSpPr>
          <p:cNvPr id="13315"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SzPct val="70000"/>
              <a:buBlip>
                <a:blip r:embed="rId2"/>
              </a:buBlip>
              <a:defRPr sz="2800" b="1">
                <a:solidFill>
                  <a:schemeClr val="tx1"/>
                </a:solidFill>
                <a:latin typeface="Calibri" panose="020F0502020204030204" pitchFamily="34" charset="0"/>
              </a:defRPr>
            </a:lvl1pPr>
            <a:lvl2pPr marL="742950" indent="-285750">
              <a:spcBef>
                <a:spcPts val="500"/>
              </a:spcBef>
              <a:buFont typeface="Arial" panose="020B0604020202020204" pitchFamily="34" charset="0"/>
              <a:buChar char="•"/>
              <a:defRPr sz="2400" b="1">
                <a:solidFill>
                  <a:schemeClr val="tx1"/>
                </a:solidFill>
                <a:latin typeface="Calibri" panose="020F0502020204030204" pitchFamily="34" charset="0"/>
              </a:defRPr>
            </a:lvl2pPr>
            <a:lvl3pPr marL="1143000" indent="-228600">
              <a:spcBef>
                <a:spcPts val="500"/>
              </a:spcBef>
              <a:buFont typeface="Arial" panose="020B0604020202020204" pitchFamily="34" charset="0"/>
              <a:buChar char="•"/>
              <a:defRPr sz="2000" b="1">
                <a:solidFill>
                  <a:schemeClr val="tx1"/>
                </a:solidFill>
                <a:latin typeface="Calibri" panose="020F0502020204030204" pitchFamily="34" charset="0"/>
              </a:defRPr>
            </a:lvl3pPr>
            <a:lvl4pPr marL="1600200" indent="-228600">
              <a:spcBef>
                <a:spcPts val="500"/>
              </a:spcBef>
              <a:buFont typeface="Arial" panose="020B0604020202020204" pitchFamily="34" charset="0"/>
              <a:buChar char="•"/>
              <a:defRPr b="1">
                <a:solidFill>
                  <a:schemeClr val="tx1"/>
                </a:solidFill>
                <a:latin typeface="Calibri" panose="020F0502020204030204" pitchFamily="34" charset="0"/>
              </a:defRPr>
            </a:lvl4pPr>
            <a:lvl5pPr marL="2057400" indent="-228600">
              <a:spcBef>
                <a:spcPts val="500"/>
              </a:spcBef>
              <a:buFont typeface="Arial" panose="020B0604020202020204" pitchFamily="34" charset="0"/>
              <a:buChar char="•"/>
              <a:defRPr b="1">
                <a:solidFill>
                  <a:schemeClr val="tx1"/>
                </a:solidFill>
                <a:latin typeface="Calibri" panose="020F0502020204030204" pitchFamily="34" charset="0"/>
              </a:defRPr>
            </a:lvl5pPr>
            <a:lvl6pPr marL="25146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6pPr>
            <a:lvl7pPr marL="29718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7pPr>
            <a:lvl8pPr marL="34290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8pPr>
            <a:lvl9pPr marL="38862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9pPr>
          </a:lstStyle>
          <a:p>
            <a:pPr fontAlgn="base">
              <a:spcBef>
                <a:spcPct val="0"/>
              </a:spcBef>
              <a:spcAft>
                <a:spcPct val="0"/>
              </a:spcAft>
              <a:buSzTx/>
              <a:buFontTx/>
              <a:buNone/>
            </a:pPr>
            <a:fld id="{77A2DC2B-1594-4853-AA04-8B82DB990111}" type="slidenum">
              <a:rPr lang="en-US" altLang="en-US" sz="1200" smtClean="0">
                <a:solidFill>
                  <a:schemeClr val="bg1"/>
                </a:solidFill>
              </a:rPr>
              <a:pPr fontAlgn="base">
                <a:spcBef>
                  <a:spcPct val="0"/>
                </a:spcBef>
                <a:spcAft>
                  <a:spcPct val="0"/>
                </a:spcAft>
                <a:buSzTx/>
                <a:buFontTx/>
                <a:buNone/>
              </a:pPr>
              <a:t>11</a:t>
            </a:fld>
            <a:endParaRPr lang="en-US" altLang="en-US" sz="1200" smtClean="0">
              <a:solidFill>
                <a:schemeClr val="bg1"/>
              </a:solidFill>
            </a:endParaRPr>
          </a:p>
        </p:txBody>
      </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İçerik Yer Tutucusu 2"/>
          <p:cNvSpPr>
            <a:spLocks noGrp="1"/>
          </p:cNvSpPr>
          <p:nvPr>
            <p:ph idx="1"/>
          </p:nvPr>
        </p:nvSpPr>
        <p:spPr>
          <a:xfrm>
            <a:off x="628650" y="1397000"/>
            <a:ext cx="7886700" cy="4064000"/>
          </a:xfrm>
        </p:spPr>
        <p:txBody>
          <a:bodyPr/>
          <a:lstStyle/>
          <a:p>
            <a:pPr eaLnBrk="1" hangingPunct="1">
              <a:lnSpc>
                <a:spcPct val="110000"/>
              </a:lnSpc>
              <a:spcAft>
                <a:spcPts val="600"/>
              </a:spcAft>
            </a:pPr>
            <a:r>
              <a:rPr lang="tr-TR" altLang="en-US" smtClean="0"/>
              <a:t>Sosyal değişme konusunda önemli bir yeri olan yapısal fonksiyonel kuram, sosyal yapı ile fonksiyonları-arasındaki ilişkilerden hareket etmesi nedeniyle en önemli sosyal değişme nedeni olarak kabul edilmektedir. </a:t>
            </a:r>
          </a:p>
          <a:p>
            <a:pPr eaLnBrk="1" hangingPunct="1">
              <a:lnSpc>
                <a:spcPct val="110000"/>
              </a:lnSpc>
              <a:spcAft>
                <a:spcPts val="600"/>
              </a:spcAft>
            </a:pPr>
            <a:r>
              <a:rPr lang="tr-TR" altLang="en-US" smtClean="0"/>
              <a:t>Yapı ile fonksiyonel unsurlar arasında ilişkinin bulunduğu bir yerde sistem ve sistemin işlediği bir bütünü düşünmek zorunluluğu bulunmaktadır.</a:t>
            </a:r>
            <a:endParaRPr lang="en-US" altLang="en-US" smtClean="0"/>
          </a:p>
        </p:txBody>
      </p:sp>
      <p:sp>
        <p:nvSpPr>
          <p:cNvPr id="14339"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SzPct val="70000"/>
              <a:buBlip>
                <a:blip r:embed="rId2"/>
              </a:buBlip>
              <a:defRPr sz="2800" b="1">
                <a:solidFill>
                  <a:schemeClr val="tx1"/>
                </a:solidFill>
                <a:latin typeface="Calibri" panose="020F0502020204030204" pitchFamily="34" charset="0"/>
              </a:defRPr>
            </a:lvl1pPr>
            <a:lvl2pPr marL="742950" indent="-285750">
              <a:spcBef>
                <a:spcPts val="500"/>
              </a:spcBef>
              <a:buFont typeface="Arial" panose="020B0604020202020204" pitchFamily="34" charset="0"/>
              <a:buChar char="•"/>
              <a:defRPr sz="2400" b="1">
                <a:solidFill>
                  <a:schemeClr val="tx1"/>
                </a:solidFill>
                <a:latin typeface="Calibri" panose="020F0502020204030204" pitchFamily="34" charset="0"/>
              </a:defRPr>
            </a:lvl2pPr>
            <a:lvl3pPr marL="1143000" indent="-228600">
              <a:spcBef>
                <a:spcPts val="500"/>
              </a:spcBef>
              <a:buFont typeface="Arial" panose="020B0604020202020204" pitchFamily="34" charset="0"/>
              <a:buChar char="•"/>
              <a:defRPr sz="2000" b="1">
                <a:solidFill>
                  <a:schemeClr val="tx1"/>
                </a:solidFill>
                <a:latin typeface="Calibri" panose="020F0502020204030204" pitchFamily="34" charset="0"/>
              </a:defRPr>
            </a:lvl3pPr>
            <a:lvl4pPr marL="1600200" indent="-228600">
              <a:spcBef>
                <a:spcPts val="500"/>
              </a:spcBef>
              <a:buFont typeface="Arial" panose="020B0604020202020204" pitchFamily="34" charset="0"/>
              <a:buChar char="•"/>
              <a:defRPr b="1">
                <a:solidFill>
                  <a:schemeClr val="tx1"/>
                </a:solidFill>
                <a:latin typeface="Calibri" panose="020F0502020204030204" pitchFamily="34" charset="0"/>
              </a:defRPr>
            </a:lvl4pPr>
            <a:lvl5pPr marL="2057400" indent="-228600">
              <a:spcBef>
                <a:spcPts val="500"/>
              </a:spcBef>
              <a:buFont typeface="Arial" panose="020B0604020202020204" pitchFamily="34" charset="0"/>
              <a:buChar char="•"/>
              <a:defRPr b="1">
                <a:solidFill>
                  <a:schemeClr val="tx1"/>
                </a:solidFill>
                <a:latin typeface="Calibri" panose="020F0502020204030204" pitchFamily="34" charset="0"/>
              </a:defRPr>
            </a:lvl5pPr>
            <a:lvl6pPr marL="25146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6pPr>
            <a:lvl7pPr marL="29718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7pPr>
            <a:lvl8pPr marL="34290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8pPr>
            <a:lvl9pPr marL="38862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9pPr>
          </a:lstStyle>
          <a:p>
            <a:pPr fontAlgn="base">
              <a:spcBef>
                <a:spcPct val="0"/>
              </a:spcBef>
              <a:spcAft>
                <a:spcPct val="0"/>
              </a:spcAft>
              <a:buSzTx/>
              <a:buFontTx/>
              <a:buNone/>
            </a:pPr>
            <a:fld id="{18421F5D-C174-4F2D-B236-945977F2DA8E}" type="slidenum">
              <a:rPr lang="en-US" altLang="en-US" sz="1200" smtClean="0">
                <a:solidFill>
                  <a:schemeClr val="bg1"/>
                </a:solidFill>
              </a:rPr>
              <a:pPr fontAlgn="base">
                <a:spcBef>
                  <a:spcPct val="0"/>
                </a:spcBef>
                <a:spcAft>
                  <a:spcPct val="0"/>
                </a:spcAft>
                <a:buSzTx/>
                <a:buFontTx/>
                <a:buNone/>
              </a:pPr>
              <a:t>12</a:t>
            </a:fld>
            <a:endParaRPr lang="en-US" altLang="en-US" sz="1200" smtClean="0">
              <a:solidFill>
                <a:schemeClr val="bg1"/>
              </a:solidFill>
            </a:endParaRPr>
          </a:p>
        </p:txBody>
      </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İçerik Yer Tutucusu 2"/>
          <p:cNvSpPr>
            <a:spLocks noGrp="1"/>
          </p:cNvSpPr>
          <p:nvPr>
            <p:ph idx="1"/>
          </p:nvPr>
        </p:nvSpPr>
        <p:spPr>
          <a:xfrm>
            <a:off x="628650" y="1397000"/>
            <a:ext cx="7886700" cy="1719263"/>
          </a:xfrm>
        </p:spPr>
        <p:txBody>
          <a:bodyPr/>
          <a:lstStyle/>
          <a:p>
            <a:pPr marL="0" indent="0" algn="ctr" eaLnBrk="1" hangingPunct="1">
              <a:lnSpc>
                <a:spcPct val="110000"/>
              </a:lnSpc>
              <a:spcAft>
                <a:spcPts val="600"/>
              </a:spcAft>
              <a:buFontTx/>
              <a:buNone/>
            </a:pPr>
            <a:r>
              <a:rPr lang="tr-TR" altLang="en-US" smtClean="0"/>
              <a:t>Malinovski’ye göre “sosyal gerçekler” kültürün bütünleşmiş sistemi içinde oynadıkları rol ve fonksiyonları itibari ile açıklanabilirler.</a:t>
            </a:r>
            <a:endParaRPr lang="en-US" altLang="en-US" smtClean="0"/>
          </a:p>
        </p:txBody>
      </p:sp>
      <p:sp>
        <p:nvSpPr>
          <p:cNvPr id="15363"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SzPct val="70000"/>
              <a:buBlip>
                <a:blip r:embed="rId2"/>
              </a:buBlip>
              <a:defRPr sz="2800" b="1">
                <a:solidFill>
                  <a:schemeClr val="tx1"/>
                </a:solidFill>
                <a:latin typeface="Calibri" panose="020F0502020204030204" pitchFamily="34" charset="0"/>
              </a:defRPr>
            </a:lvl1pPr>
            <a:lvl2pPr marL="742950" indent="-285750">
              <a:spcBef>
                <a:spcPts val="500"/>
              </a:spcBef>
              <a:buFont typeface="Arial" panose="020B0604020202020204" pitchFamily="34" charset="0"/>
              <a:buChar char="•"/>
              <a:defRPr sz="2400" b="1">
                <a:solidFill>
                  <a:schemeClr val="tx1"/>
                </a:solidFill>
                <a:latin typeface="Calibri" panose="020F0502020204030204" pitchFamily="34" charset="0"/>
              </a:defRPr>
            </a:lvl2pPr>
            <a:lvl3pPr marL="1143000" indent="-228600">
              <a:spcBef>
                <a:spcPts val="500"/>
              </a:spcBef>
              <a:buFont typeface="Arial" panose="020B0604020202020204" pitchFamily="34" charset="0"/>
              <a:buChar char="•"/>
              <a:defRPr sz="2000" b="1">
                <a:solidFill>
                  <a:schemeClr val="tx1"/>
                </a:solidFill>
                <a:latin typeface="Calibri" panose="020F0502020204030204" pitchFamily="34" charset="0"/>
              </a:defRPr>
            </a:lvl3pPr>
            <a:lvl4pPr marL="1600200" indent="-228600">
              <a:spcBef>
                <a:spcPts val="500"/>
              </a:spcBef>
              <a:buFont typeface="Arial" panose="020B0604020202020204" pitchFamily="34" charset="0"/>
              <a:buChar char="•"/>
              <a:defRPr b="1">
                <a:solidFill>
                  <a:schemeClr val="tx1"/>
                </a:solidFill>
                <a:latin typeface="Calibri" panose="020F0502020204030204" pitchFamily="34" charset="0"/>
              </a:defRPr>
            </a:lvl4pPr>
            <a:lvl5pPr marL="2057400" indent="-228600">
              <a:spcBef>
                <a:spcPts val="500"/>
              </a:spcBef>
              <a:buFont typeface="Arial" panose="020B0604020202020204" pitchFamily="34" charset="0"/>
              <a:buChar char="•"/>
              <a:defRPr b="1">
                <a:solidFill>
                  <a:schemeClr val="tx1"/>
                </a:solidFill>
                <a:latin typeface="Calibri" panose="020F0502020204030204" pitchFamily="34" charset="0"/>
              </a:defRPr>
            </a:lvl5pPr>
            <a:lvl6pPr marL="25146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6pPr>
            <a:lvl7pPr marL="29718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7pPr>
            <a:lvl8pPr marL="34290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8pPr>
            <a:lvl9pPr marL="38862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9pPr>
          </a:lstStyle>
          <a:p>
            <a:pPr fontAlgn="base">
              <a:spcBef>
                <a:spcPct val="0"/>
              </a:spcBef>
              <a:spcAft>
                <a:spcPct val="0"/>
              </a:spcAft>
              <a:buSzTx/>
              <a:buFontTx/>
              <a:buNone/>
            </a:pPr>
            <a:fld id="{12E2B44E-1C98-4C59-885D-49CFEBE95553}" type="slidenum">
              <a:rPr lang="en-US" altLang="en-US" sz="1200" smtClean="0">
                <a:solidFill>
                  <a:schemeClr val="bg1"/>
                </a:solidFill>
              </a:rPr>
              <a:pPr fontAlgn="base">
                <a:spcBef>
                  <a:spcPct val="0"/>
                </a:spcBef>
                <a:spcAft>
                  <a:spcPct val="0"/>
                </a:spcAft>
                <a:buSzTx/>
                <a:buFontTx/>
                <a:buNone/>
              </a:pPr>
              <a:t>13</a:t>
            </a:fld>
            <a:endParaRPr lang="en-US" altLang="en-US" sz="1200" smtClean="0">
              <a:solidFill>
                <a:schemeClr val="bg1"/>
              </a:solidFill>
            </a:endParaRPr>
          </a:p>
        </p:txBody>
      </p:sp>
      <p:pic>
        <p:nvPicPr>
          <p:cNvPr id="6146" name="Picture 2" descr="Sosyolog Malinovski ile ilgili görsel sonucu"/>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0251" y="3136037"/>
            <a:ext cx="5023497" cy="2825717"/>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İçerik Yer Tutucusu 2"/>
          <p:cNvSpPr>
            <a:spLocks noGrp="1"/>
          </p:cNvSpPr>
          <p:nvPr>
            <p:ph idx="1"/>
          </p:nvPr>
        </p:nvSpPr>
        <p:spPr>
          <a:xfrm>
            <a:off x="628650" y="919163"/>
            <a:ext cx="8018463" cy="5019675"/>
          </a:xfrm>
        </p:spPr>
        <p:txBody>
          <a:bodyPr/>
          <a:lstStyle/>
          <a:p>
            <a:pPr eaLnBrk="1" hangingPunct="1">
              <a:lnSpc>
                <a:spcPct val="110000"/>
              </a:lnSpc>
              <a:spcAft>
                <a:spcPts val="600"/>
              </a:spcAft>
            </a:pPr>
            <a:r>
              <a:rPr lang="tr-TR" altLang="en-US" smtClean="0"/>
              <a:t>Merton’da, Parsons gibi fonksiyonel modeli ele alıp işlemektedir. </a:t>
            </a:r>
          </a:p>
          <a:p>
            <a:pPr eaLnBrk="1" hangingPunct="1">
              <a:lnSpc>
                <a:spcPct val="110000"/>
              </a:lnSpc>
              <a:spcAft>
                <a:spcPts val="600"/>
              </a:spcAft>
            </a:pPr>
            <a:r>
              <a:rPr lang="tr-TR" altLang="en-US" smtClean="0"/>
              <a:t>Parsons’un ele aldığı ev bütünleştirici özelliğini ortaya koyduğu kültürel sistemi Merton, temel yapı olarak düşünülenler içinde değerlendirmektedir. </a:t>
            </a:r>
          </a:p>
          <a:p>
            <a:pPr eaLnBrk="1" hangingPunct="1">
              <a:lnSpc>
                <a:spcPct val="110000"/>
              </a:lnSpc>
              <a:spcAft>
                <a:spcPts val="600"/>
              </a:spcAft>
            </a:pPr>
            <a:r>
              <a:rPr lang="tr-TR" altLang="en-US" smtClean="0"/>
              <a:t>Fonksiyonel ilişki uyum sağlayıcı bir niteliğe sahip olmalıdır. </a:t>
            </a:r>
          </a:p>
          <a:p>
            <a:pPr eaLnBrk="1" hangingPunct="1">
              <a:lnSpc>
                <a:spcPct val="110000"/>
              </a:lnSpc>
              <a:spcAft>
                <a:spcPts val="600"/>
              </a:spcAft>
            </a:pPr>
            <a:r>
              <a:rPr lang="tr-TR" altLang="en-US" smtClean="0"/>
              <a:t>Bunlar olmadığı sürece fonksiyonsuzluk veya uyumsuz bir durum arz ederler.</a:t>
            </a:r>
            <a:endParaRPr lang="en-US" altLang="en-US" smtClean="0"/>
          </a:p>
        </p:txBody>
      </p:sp>
      <p:sp>
        <p:nvSpPr>
          <p:cNvPr id="16387"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SzPct val="70000"/>
              <a:buBlip>
                <a:blip r:embed="rId2"/>
              </a:buBlip>
              <a:defRPr sz="2800" b="1">
                <a:solidFill>
                  <a:schemeClr val="tx1"/>
                </a:solidFill>
                <a:latin typeface="Calibri" panose="020F0502020204030204" pitchFamily="34" charset="0"/>
              </a:defRPr>
            </a:lvl1pPr>
            <a:lvl2pPr marL="742950" indent="-285750">
              <a:spcBef>
                <a:spcPts val="500"/>
              </a:spcBef>
              <a:buFont typeface="Arial" panose="020B0604020202020204" pitchFamily="34" charset="0"/>
              <a:buChar char="•"/>
              <a:defRPr sz="2400" b="1">
                <a:solidFill>
                  <a:schemeClr val="tx1"/>
                </a:solidFill>
                <a:latin typeface="Calibri" panose="020F0502020204030204" pitchFamily="34" charset="0"/>
              </a:defRPr>
            </a:lvl2pPr>
            <a:lvl3pPr marL="1143000" indent="-228600">
              <a:spcBef>
                <a:spcPts val="500"/>
              </a:spcBef>
              <a:buFont typeface="Arial" panose="020B0604020202020204" pitchFamily="34" charset="0"/>
              <a:buChar char="•"/>
              <a:defRPr sz="2000" b="1">
                <a:solidFill>
                  <a:schemeClr val="tx1"/>
                </a:solidFill>
                <a:latin typeface="Calibri" panose="020F0502020204030204" pitchFamily="34" charset="0"/>
              </a:defRPr>
            </a:lvl3pPr>
            <a:lvl4pPr marL="1600200" indent="-228600">
              <a:spcBef>
                <a:spcPts val="500"/>
              </a:spcBef>
              <a:buFont typeface="Arial" panose="020B0604020202020204" pitchFamily="34" charset="0"/>
              <a:buChar char="•"/>
              <a:defRPr b="1">
                <a:solidFill>
                  <a:schemeClr val="tx1"/>
                </a:solidFill>
                <a:latin typeface="Calibri" panose="020F0502020204030204" pitchFamily="34" charset="0"/>
              </a:defRPr>
            </a:lvl4pPr>
            <a:lvl5pPr marL="2057400" indent="-228600">
              <a:spcBef>
                <a:spcPts val="500"/>
              </a:spcBef>
              <a:buFont typeface="Arial" panose="020B0604020202020204" pitchFamily="34" charset="0"/>
              <a:buChar char="•"/>
              <a:defRPr b="1">
                <a:solidFill>
                  <a:schemeClr val="tx1"/>
                </a:solidFill>
                <a:latin typeface="Calibri" panose="020F0502020204030204" pitchFamily="34" charset="0"/>
              </a:defRPr>
            </a:lvl5pPr>
            <a:lvl6pPr marL="25146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6pPr>
            <a:lvl7pPr marL="29718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7pPr>
            <a:lvl8pPr marL="34290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8pPr>
            <a:lvl9pPr marL="38862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9pPr>
          </a:lstStyle>
          <a:p>
            <a:pPr fontAlgn="base">
              <a:spcBef>
                <a:spcPct val="0"/>
              </a:spcBef>
              <a:spcAft>
                <a:spcPct val="0"/>
              </a:spcAft>
              <a:buSzTx/>
              <a:buFontTx/>
              <a:buNone/>
            </a:pPr>
            <a:fld id="{5E9FDC52-D592-4998-85B8-3FD78E420110}" type="slidenum">
              <a:rPr lang="en-US" altLang="en-US" sz="1200" smtClean="0">
                <a:solidFill>
                  <a:schemeClr val="bg1"/>
                </a:solidFill>
              </a:rPr>
              <a:pPr fontAlgn="base">
                <a:spcBef>
                  <a:spcPct val="0"/>
                </a:spcBef>
                <a:spcAft>
                  <a:spcPct val="0"/>
                </a:spcAft>
                <a:buSzTx/>
                <a:buFontTx/>
                <a:buNone/>
              </a:pPr>
              <a:t>14</a:t>
            </a:fld>
            <a:endParaRPr lang="en-US" altLang="en-US" sz="1200" smtClean="0">
              <a:solidFill>
                <a:schemeClr val="bg1"/>
              </a:solidFill>
            </a:endParaRPr>
          </a:p>
        </p:txBody>
      </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İçerik Yer Tutucusu 2"/>
          <p:cNvSpPr>
            <a:spLocks noGrp="1"/>
          </p:cNvSpPr>
          <p:nvPr>
            <p:ph idx="1"/>
          </p:nvPr>
        </p:nvSpPr>
        <p:spPr>
          <a:xfrm>
            <a:off x="628650" y="1730375"/>
            <a:ext cx="8018463" cy="3397250"/>
          </a:xfrm>
        </p:spPr>
        <p:txBody>
          <a:bodyPr/>
          <a:lstStyle/>
          <a:p>
            <a:pPr eaLnBrk="1" hangingPunct="1">
              <a:lnSpc>
                <a:spcPct val="110000"/>
              </a:lnSpc>
              <a:spcAft>
                <a:spcPts val="600"/>
              </a:spcAft>
            </a:pPr>
            <a:r>
              <a:rPr lang="tr-TR" altLang="en-US" smtClean="0"/>
              <a:t>L. A. Coser’e göre çatışma olumsuz tutumların ortaya çıkmasına yardımcı olur. </a:t>
            </a:r>
          </a:p>
          <a:p>
            <a:pPr eaLnBrk="1" hangingPunct="1">
              <a:lnSpc>
                <a:spcPct val="110000"/>
              </a:lnSpc>
              <a:spcAft>
                <a:spcPts val="600"/>
              </a:spcAft>
            </a:pPr>
            <a:r>
              <a:rPr lang="tr-TR" altLang="en-US" smtClean="0"/>
              <a:t>Çatışma, uyum ve düzen arasında yakın ilişki vardır. </a:t>
            </a:r>
          </a:p>
          <a:p>
            <a:pPr eaLnBrk="1" hangingPunct="1">
              <a:lnSpc>
                <a:spcPct val="110000"/>
              </a:lnSpc>
              <a:spcAft>
                <a:spcPts val="600"/>
              </a:spcAft>
            </a:pPr>
            <a:r>
              <a:rPr lang="tr-TR" altLang="en-US" smtClean="0"/>
              <a:t>Bunlar bir bütünün farklı yanlarıdır, Bunlar somut realitelerdir. Bizi yeni sosyal dengelere kavuştururlar.</a:t>
            </a:r>
            <a:endParaRPr lang="en-US" altLang="en-US" smtClean="0"/>
          </a:p>
        </p:txBody>
      </p:sp>
      <p:sp>
        <p:nvSpPr>
          <p:cNvPr id="17411"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SzPct val="70000"/>
              <a:buBlip>
                <a:blip r:embed="rId2"/>
              </a:buBlip>
              <a:defRPr sz="2800" b="1">
                <a:solidFill>
                  <a:schemeClr val="tx1"/>
                </a:solidFill>
                <a:latin typeface="Calibri" panose="020F0502020204030204" pitchFamily="34" charset="0"/>
              </a:defRPr>
            </a:lvl1pPr>
            <a:lvl2pPr marL="742950" indent="-285750">
              <a:spcBef>
                <a:spcPts val="500"/>
              </a:spcBef>
              <a:buFont typeface="Arial" panose="020B0604020202020204" pitchFamily="34" charset="0"/>
              <a:buChar char="•"/>
              <a:defRPr sz="2400" b="1">
                <a:solidFill>
                  <a:schemeClr val="tx1"/>
                </a:solidFill>
                <a:latin typeface="Calibri" panose="020F0502020204030204" pitchFamily="34" charset="0"/>
              </a:defRPr>
            </a:lvl2pPr>
            <a:lvl3pPr marL="1143000" indent="-228600">
              <a:spcBef>
                <a:spcPts val="500"/>
              </a:spcBef>
              <a:buFont typeface="Arial" panose="020B0604020202020204" pitchFamily="34" charset="0"/>
              <a:buChar char="•"/>
              <a:defRPr sz="2000" b="1">
                <a:solidFill>
                  <a:schemeClr val="tx1"/>
                </a:solidFill>
                <a:latin typeface="Calibri" panose="020F0502020204030204" pitchFamily="34" charset="0"/>
              </a:defRPr>
            </a:lvl3pPr>
            <a:lvl4pPr marL="1600200" indent="-228600">
              <a:spcBef>
                <a:spcPts val="500"/>
              </a:spcBef>
              <a:buFont typeface="Arial" panose="020B0604020202020204" pitchFamily="34" charset="0"/>
              <a:buChar char="•"/>
              <a:defRPr b="1">
                <a:solidFill>
                  <a:schemeClr val="tx1"/>
                </a:solidFill>
                <a:latin typeface="Calibri" panose="020F0502020204030204" pitchFamily="34" charset="0"/>
              </a:defRPr>
            </a:lvl4pPr>
            <a:lvl5pPr marL="2057400" indent="-228600">
              <a:spcBef>
                <a:spcPts val="500"/>
              </a:spcBef>
              <a:buFont typeface="Arial" panose="020B0604020202020204" pitchFamily="34" charset="0"/>
              <a:buChar char="•"/>
              <a:defRPr b="1">
                <a:solidFill>
                  <a:schemeClr val="tx1"/>
                </a:solidFill>
                <a:latin typeface="Calibri" panose="020F0502020204030204" pitchFamily="34" charset="0"/>
              </a:defRPr>
            </a:lvl5pPr>
            <a:lvl6pPr marL="25146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6pPr>
            <a:lvl7pPr marL="29718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7pPr>
            <a:lvl8pPr marL="34290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8pPr>
            <a:lvl9pPr marL="38862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9pPr>
          </a:lstStyle>
          <a:p>
            <a:pPr fontAlgn="base">
              <a:spcBef>
                <a:spcPct val="0"/>
              </a:spcBef>
              <a:spcAft>
                <a:spcPct val="0"/>
              </a:spcAft>
              <a:buSzTx/>
              <a:buFontTx/>
              <a:buNone/>
            </a:pPr>
            <a:fld id="{53CA9C42-2F75-49D5-9E1C-505034C72919}" type="slidenum">
              <a:rPr lang="en-US" altLang="en-US" sz="1200" smtClean="0">
                <a:solidFill>
                  <a:schemeClr val="bg1"/>
                </a:solidFill>
              </a:rPr>
              <a:pPr fontAlgn="base">
                <a:spcBef>
                  <a:spcPct val="0"/>
                </a:spcBef>
                <a:spcAft>
                  <a:spcPct val="0"/>
                </a:spcAft>
                <a:buSzTx/>
                <a:buFontTx/>
                <a:buNone/>
              </a:pPr>
              <a:t>15</a:t>
            </a:fld>
            <a:endParaRPr lang="en-US" altLang="en-US" sz="1200" smtClean="0">
              <a:solidFill>
                <a:schemeClr val="bg1"/>
              </a:solidFill>
            </a:endParaRPr>
          </a:p>
        </p:txBody>
      </p:sp>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a:xfrm>
            <a:off x="619125" y="657225"/>
            <a:ext cx="8285163" cy="971550"/>
          </a:xfrm>
        </p:spPr>
        <p:txBody>
          <a:bodyPr>
            <a:normAutofit fontScale="90000"/>
          </a:bodyPr>
          <a:lstStyle/>
          <a:p>
            <a:pPr eaLnBrk="1" fontAlgn="auto" hangingPunct="1">
              <a:spcAft>
                <a:spcPts val="0"/>
              </a:spcAft>
              <a:defRPr/>
            </a:pPr>
            <a:r>
              <a:rPr lang="tr-TR" dirty="0"/>
              <a:t>Sosyal Değişmeye Tesir Eden Faktörler</a:t>
            </a:r>
            <a:endParaRPr lang="en-US" dirty="0"/>
          </a:p>
        </p:txBody>
      </p:sp>
      <p:sp>
        <p:nvSpPr>
          <p:cNvPr id="18435" name="İçerik Yer Tutucusu 2"/>
          <p:cNvSpPr>
            <a:spLocks noGrp="1"/>
          </p:cNvSpPr>
          <p:nvPr>
            <p:ph idx="1"/>
          </p:nvPr>
        </p:nvSpPr>
        <p:spPr>
          <a:xfrm>
            <a:off x="628650" y="1858963"/>
            <a:ext cx="7886700" cy="3556000"/>
          </a:xfrm>
        </p:spPr>
        <p:txBody>
          <a:bodyPr/>
          <a:lstStyle/>
          <a:p>
            <a:pPr eaLnBrk="1" hangingPunct="1">
              <a:lnSpc>
                <a:spcPct val="150000"/>
              </a:lnSpc>
            </a:pPr>
            <a:r>
              <a:rPr lang="tr-TR" altLang="en-US" sz="3200" smtClean="0"/>
              <a:t>Demografi faktörü</a:t>
            </a:r>
            <a:endParaRPr lang="en-US" altLang="en-US" sz="3200" smtClean="0"/>
          </a:p>
          <a:p>
            <a:pPr eaLnBrk="1" hangingPunct="1">
              <a:lnSpc>
                <a:spcPct val="150000"/>
              </a:lnSpc>
            </a:pPr>
            <a:r>
              <a:rPr lang="tr-TR" altLang="en-US" sz="3200" smtClean="0"/>
              <a:t>Teknoloji faktörü</a:t>
            </a:r>
            <a:endParaRPr lang="en-US" altLang="en-US" sz="3200" smtClean="0"/>
          </a:p>
          <a:p>
            <a:pPr eaLnBrk="1" hangingPunct="1">
              <a:lnSpc>
                <a:spcPct val="150000"/>
              </a:lnSpc>
            </a:pPr>
            <a:r>
              <a:rPr lang="tr-TR" altLang="en-US" sz="3200" smtClean="0"/>
              <a:t>Fiziki çevre faktörü</a:t>
            </a:r>
            <a:endParaRPr lang="en-US" altLang="en-US" sz="3200" smtClean="0"/>
          </a:p>
          <a:p>
            <a:pPr eaLnBrk="1" hangingPunct="1">
              <a:lnSpc>
                <a:spcPct val="150000"/>
              </a:lnSpc>
            </a:pPr>
            <a:r>
              <a:rPr lang="tr-TR" altLang="en-US" sz="3200" smtClean="0"/>
              <a:t>Kültür faktörü</a:t>
            </a:r>
            <a:endParaRPr lang="en-US" altLang="en-US" sz="3200" smtClean="0"/>
          </a:p>
        </p:txBody>
      </p:sp>
      <p:sp>
        <p:nvSpPr>
          <p:cNvPr id="18436"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SzPct val="70000"/>
              <a:buBlip>
                <a:blip r:embed="rId2"/>
              </a:buBlip>
              <a:defRPr sz="2800" b="1">
                <a:solidFill>
                  <a:schemeClr val="tx1"/>
                </a:solidFill>
                <a:latin typeface="Calibri" panose="020F0502020204030204" pitchFamily="34" charset="0"/>
              </a:defRPr>
            </a:lvl1pPr>
            <a:lvl2pPr marL="742950" indent="-285750">
              <a:spcBef>
                <a:spcPts val="500"/>
              </a:spcBef>
              <a:buFont typeface="Arial" panose="020B0604020202020204" pitchFamily="34" charset="0"/>
              <a:buChar char="•"/>
              <a:defRPr sz="2400" b="1">
                <a:solidFill>
                  <a:schemeClr val="tx1"/>
                </a:solidFill>
                <a:latin typeface="Calibri" panose="020F0502020204030204" pitchFamily="34" charset="0"/>
              </a:defRPr>
            </a:lvl2pPr>
            <a:lvl3pPr marL="1143000" indent="-228600">
              <a:spcBef>
                <a:spcPts val="500"/>
              </a:spcBef>
              <a:buFont typeface="Arial" panose="020B0604020202020204" pitchFamily="34" charset="0"/>
              <a:buChar char="•"/>
              <a:defRPr sz="2000" b="1">
                <a:solidFill>
                  <a:schemeClr val="tx1"/>
                </a:solidFill>
                <a:latin typeface="Calibri" panose="020F0502020204030204" pitchFamily="34" charset="0"/>
              </a:defRPr>
            </a:lvl3pPr>
            <a:lvl4pPr marL="1600200" indent="-228600">
              <a:spcBef>
                <a:spcPts val="500"/>
              </a:spcBef>
              <a:buFont typeface="Arial" panose="020B0604020202020204" pitchFamily="34" charset="0"/>
              <a:buChar char="•"/>
              <a:defRPr b="1">
                <a:solidFill>
                  <a:schemeClr val="tx1"/>
                </a:solidFill>
                <a:latin typeface="Calibri" panose="020F0502020204030204" pitchFamily="34" charset="0"/>
              </a:defRPr>
            </a:lvl4pPr>
            <a:lvl5pPr marL="2057400" indent="-228600">
              <a:spcBef>
                <a:spcPts val="500"/>
              </a:spcBef>
              <a:buFont typeface="Arial" panose="020B0604020202020204" pitchFamily="34" charset="0"/>
              <a:buChar char="•"/>
              <a:defRPr b="1">
                <a:solidFill>
                  <a:schemeClr val="tx1"/>
                </a:solidFill>
                <a:latin typeface="Calibri" panose="020F0502020204030204" pitchFamily="34" charset="0"/>
              </a:defRPr>
            </a:lvl5pPr>
            <a:lvl6pPr marL="25146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6pPr>
            <a:lvl7pPr marL="29718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7pPr>
            <a:lvl8pPr marL="34290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8pPr>
            <a:lvl9pPr marL="38862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9pPr>
          </a:lstStyle>
          <a:p>
            <a:pPr fontAlgn="base">
              <a:spcBef>
                <a:spcPct val="0"/>
              </a:spcBef>
              <a:spcAft>
                <a:spcPct val="0"/>
              </a:spcAft>
              <a:buSzTx/>
              <a:buFontTx/>
              <a:buNone/>
            </a:pPr>
            <a:fld id="{F3B5B173-C60F-4D9D-A955-14C3DCD192D3}" type="slidenum">
              <a:rPr lang="en-US" altLang="en-US" sz="1200" smtClean="0">
                <a:solidFill>
                  <a:schemeClr val="bg1"/>
                </a:solidFill>
              </a:rPr>
              <a:pPr fontAlgn="base">
                <a:spcBef>
                  <a:spcPct val="0"/>
                </a:spcBef>
                <a:spcAft>
                  <a:spcPct val="0"/>
                </a:spcAft>
                <a:buSzTx/>
                <a:buFontTx/>
                <a:buNone/>
              </a:pPr>
              <a:t>16</a:t>
            </a:fld>
            <a:endParaRPr lang="en-US" altLang="en-US" sz="1200" smtClean="0">
              <a:solidFill>
                <a:schemeClr val="bg1"/>
              </a:solidFill>
            </a:endParaRPr>
          </a:p>
        </p:txBody>
      </p:sp>
      <p:pic>
        <p:nvPicPr>
          <p:cNvPr id="18437" name="Picture 2" descr="Sosyal değişme ile ilgili görsel sonucu"/>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479925" y="4030663"/>
            <a:ext cx="4664075" cy="2487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İçerik Yer Tutucusu 2"/>
          <p:cNvSpPr>
            <a:spLocks noGrp="1"/>
          </p:cNvSpPr>
          <p:nvPr>
            <p:ph idx="1"/>
          </p:nvPr>
        </p:nvSpPr>
        <p:spPr>
          <a:xfrm>
            <a:off x="628650" y="1339850"/>
            <a:ext cx="8018463" cy="4314825"/>
          </a:xfrm>
        </p:spPr>
        <p:txBody>
          <a:bodyPr/>
          <a:lstStyle/>
          <a:p>
            <a:pPr eaLnBrk="1" hangingPunct="1">
              <a:lnSpc>
                <a:spcPct val="110000"/>
              </a:lnSpc>
              <a:spcAft>
                <a:spcPts val="600"/>
              </a:spcAft>
            </a:pPr>
            <a:r>
              <a:rPr lang="tr-TR" altLang="en-US" smtClean="0"/>
              <a:t>Birçok bilim adamına göre, fiziki çevrenin daimi fakat medeniyetlerin gelip geçici oldukları bu sebeple sosyal değişmeye etki eden tek faktörün fiziksel çevre dediğimiz coğrafya olduğu şeklindedir. </a:t>
            </a:r>
          </a:p>
          <a:p>
            <a:pPr eaLnBrk="1" hangingPunct="1">
              <a:lnSpc>
                <a:spcPct val="110000"/>
              </a:lnSpc>
              <a:spcAft>
                <a:spcPts val="600"/>
              </a:spcAft>
            </a:pPr>
            <a:r>
              <a:rPr lang="tr-TR" altLang="en-US" smtClean="0"/>
              <a:t>Her coğrafi çevre ve o coğrafya üzerinde yaşayan insan topluluklarım etkilemektedir. </a:t>
            </a:r>
          </a:p>
          <a:p>
            <a:pPr eaLnBrk="1" hangingPunct="1">
              <a:lnSpc>
                <a:spcPct val="110000"/>
              </a:lnSpc>
              <a:spcAft>
                <a:spcPts val="600"/>
              </a:spcAft>
            </a:pPr>
            <a:r>
              <a:rPr lang="tr-TR" altLang="en-US" smtClean="0"/>
              <a:t>Şüphesiz ki fiziki çevre, insan toplulukları üzerinde etkilidir.</a:t>
            </a:r>
            <a:endParaRPr lang="en-US" altLang="en-US" smtClean="0"/>
          </a:p>
        </p:txBody>
      </p:sp>
      <p:sp>
        <p:nvSpPr>
          <p:cNvPr id="19459"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SzPct val="70000"/>
              <a:buBlip>
                <a:blip r:embed="rId2"/>
              </a:buBlip>
              <a:defRPr sz="2800" b="1">
                <a:solidFill>
                  <a:schemeClr val="tx1"/>
                </a:solidFill>
                <a:latin typeface="Calibri" panose="020F0502020204030204" pitchFamily="34" charset="0"/>
              </a:defRPr>
            </a:lvl1pPr>
            <a:lvl2pPr marL="742950" indent="-285750">
              <a:spcBef>
                <a:spcPts val="500"/>
              </a:spcBef>
              <a:buFont typeface="Arial" panose="020B0604020202020204" pitchFamily="34" charset="0"/>
              <a:buChar char="•"/>
              <a:defRPr sz="2400" b="1">
                <a:solidFill>
                  <a:schemeClr val="tx1"/>
                </a:solidFill>
                <a:latin typeface="Calibri" panose="020F0502020204030204" pitchFamily="34" charset="0"/>
              </a:defRPr>
            </a:lvl2pPr>
            <a:lvl3pPr marL="1143000" indent="-228600">
              <a:spcBef>
                <a:spcPts val="500"/>
              </a:spcBef>
              <a:buFont typeface="Arial" panose="020B0604020202020204" pitchFamily="34" charset="0"/>
              <a:buChar char="•"/>
              <a:defRPr sz="2000" b="1">
                <a:solidFill>
                  <a:schemeClr val="tx1"/>
                </a:solidFill>
                <a:latin typeface="Calibri" panose="020F0502020204030204" pitchFamily="34" charset="0"/>
              </a:defRPr>
            </a:lvl3pPr>
            <a:lvl4pPr marL="1600200" indent="-228600">
              <a:spcBef>
                <a:spcPts val="500"/>
              </a:spcBef>
              <a:buFont typeface="Arial" panose="020B0604020202020204" pitchFamily="34" charset="0"/>
              <a:buChar char="•"/>
              <a:defRPr b="1">
                <a:solidFill>
                  <a:schemeClr val="tx1"/>
                </a:solidFill>
                <a:latin typeface="Calibri" panose="020F0502020204030204" pitchFamily="34" charset="0"/>
              </a:defRPr>
            </a:lvl4pPr>
            <a:lvl5pPr marL="2057400" indent="-228600">
              <a:spcBef>
                <a:spcPts val="500"/>
              </a:spcBef>
              <a:buFont typeface="Arial" panose="020B0604020202020204" pitchFamily="34" charset="0"/>
              <a:buChar char="•"/>
              <a:defRPr b="1">
                <a:solidFill>
                  <a:schemeClr val="tx1"/>
                </a:solidFill>
                <a:latin typeface="Calibri" panose="020F0502020204030204" pitchFamily="34" charset="0"/>
              </a:defRPr>
            </a:lvl5pPr>
            <a:lvl6pPr marL="25146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6pPr>
            <a:lvl7pPr marL="29718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7pPr>
            <a:lvl8pPr marL="34290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8pPr>
            <a:lvl9pPr marL="38862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9pPr>
          </a:lstStyle>
          <a:p>
            <a:pPr fontAlgn="base">
              <a:spcBef>
                <a:spcPct val="0"/>
              </a:spcBef>
              <a:spcAft>
                <a:spcPct val="0"/>
              </a:spcAft>
              <a:buSzTx/>
              <a:buFontTx/>
              <a:buNone/>
            </a:pPr>
            <a:fld id="{13BA5EBB-08DA-4D76-8CE1-D992AAEC2886}" type="slidenum">
              <a:rPr lang="en-US" altLang="en-US" sz="1200" smtClean="0">
                <a:solidFill>
                  <a:schemeClr val="bg1"/>
                </a:solidFill>
              </a:rPr>
              <a:pPr fontAlgn="base">
                <a:spcBef>
                  <a:spcPct val="0"/>
                </a:spcBef>
                <a:spcAft>
                  <a:spcPct val="0"/>
                </a:spcAft>
                <a:buSzTx/>
                <a:buFontTx/>
                <a:buNone/>
              </a:pPr>
              <a:t>17</a:t>
            </a:fld>
            <a:endParaRPr lang="en-US" altLang="en-US" sz="1200" smtClean="0">
              <a:solidFill>
                <a:schemeClr val="bg1"/>
              </a:solidFill>
            </a:endParaRPr>
          </a:p>
        </p:txBody>
      </p:sp>
    </p:spTree>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İçerik Yer Tutucusu 2"/>
          <p:cNvSpPr>
            <a:spLocks noGrp="1"/>
          </p:cNvSpPr>
          <p:nvPr>
            <p:ph idx="1"/>
          </p:nvPr>
        </p:nvSpPr>
        <p:spPr>
          <a:xfrm>
            <a:off x="628650" y="1604963"/>
            <a:ext cx="8018463" cy="3648075"/>
          </a:xfrm>
        </p:spPr>
        <p:txBody>
          <a:bodyPr/>
          <a:lstStyle/>
          <a:p>
            <a:pPr eaLnBrk="1" hangingPunct="1">
              <a:lnSpc>
                <a:spcPct val="110000"/>
              </a:lnSpc>
              <a:spcAft>
                <a:spcPts val="600"/>
              </a:spcAft>
            </a:pPr>
            <a:r>
              <a:rPr lang="tr-TR" altLang="en-US" smtClean="0"/>
              <a:t>F. Ratzel’e göre de bütün sosyal </a:t>
            </a:r>
            <a:br>
              <a:rPr lang="tr-TR" altLang="en-US" smtClean="0"/>
            </a:br>
            <a:r>
              <a:rPr lang="tr-TR" altLang="en-US" smtClean="0"/>
              <a:t>hayat coğrafi unsurlara bağlıdır. </a:t>
            </a:r>
          </a:p>
          <a:p>
            <a:pPr eaLnBrk="1" hangingPunct="1">
              <a:lnSpc>
                <a:spcPct val="110000"/>
              </a:lnSpc>
              <a:spcAft>
                <a:spcPts val="600"/>
              </a:spcAft>
            </a:pPr>
            <a:r>
              <a:rPr lang="tr-TR" altLang="en-US" smtClean="0"/>
              <a:t>Coğrafyayı adeta bir kader olarak kabul eden Ratzel’e karşı çıkan Sorokin’e göre fiziki çevre insan toplulukları üzerinde etkili oluyorsa fiziki şartlar aynı olmasına rağmen, sosyal şartlar değişebilmektedir.</a:t>
            </a:r>
            <a:endParaRPr lang="en-US" altLang="en-US" smtClean="0"/>
          </a:p>
        </p:txBody>
      </p:sp>
      <p:sp>
        <p:nvSpPr>
          <p:cNvPr id="20483"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SzPct val="70000"/>
              <a:buBlip>
                <a:blip r:embed="rId2"/>
              </a:buBlip>
              <a:defRPr sz="2800" b="1">
                <a:solidFill>
                  <a:schemeClr val="tx1"/>
                </a:solidFill>
                <a:latin typeface="Calibri" panose="020F0502020204030204" pitchFamily="34" charset="0"/>
              </a:defRPr>
            </a:lvl1pPr>
            <a:lvl2pPr marL="742950" indent="-285750">
              <a:spcBef>
                <a:spcPts val="500"/>
              </a:spcBef>
              <a:buFont typeface="Arial" panose="020B0604020202020204" pitchFamily="34" charset="0"/>
              <a:buChar char="•"/>
              <a:defRPr sz="2400" b="1">
                <a:solidFill>
                  <a:schemeClr val="tx1"/>
                </a:solidFill>
                <a:latin typeface="Calibri" panose="020F0502020204030204" pitchFamily="34" charset="0"/>
              </a:defRPr>
            </a:lvl2pPr>
            <a:lvl3pPr marL="1143000" indent="-228600">
              <a:spcBef>
                <a:spcPts val="500"/>
              </a:spcBef>
              <a:buFont typeface="Arial" panose="020B0604020202020204" pitchFamily="34" charset="0"/>
              <a:buChar char="•"/>
              <a:defRPr sz="2000" b="1">
                <a:solidFill>
                  <a:schemeClr val="tx1"/>
                </a:solidFill>
                <a:latin typeface="Calibri" panose="020F0502020204030204" pitchFamily="34" charset="0"/>
              </a:defRPr>
            </a:lvl3pPr>
            <a:lvl4pPr marL="1600200" indent="-228600">
              <a:spcBef>
                <a:spcPts val="500"/>
              </a:spcBef>
              <a:buFont typeface="Arial" panose="020B0604020202020204" pitchFamily="34" charset="0"/>
              <a:buChar char="•"/>
              <a:defRPr b="1">
                <a:solidFill>
                  <a:schemeClr val="tx1"/>
                </a:solidFill>
                <a:latin typeface="Calibri" panose="020F0502020204030204" pitchFamily="34" charset="0"/>
              </a:defRPr>
            </a:lvl4pPr>
            <a:lvl5pPr marL="2057400" indent="-228600">
              <a:spcBef>
                <a:spcPts val="500"/>
              </a:spcBef>
              <a:buFont typeface="Arial" panose="020B0604020202020204" pitchFamily="34" charset="0"/>
              <a:buChar char="•"/>
              <a:defRPr b="1">
                <a:solidFill>
                  <a:schemeClr val="tx1"/>
                </a:solidFill>
                <a:latin typeface="Calibri" panose="020F0502020204030204" pitchFamily="34" charset="0"/>
              </a:defRPr>
            </a:lvl5pPr>
            <a:lvl6pPr marL="25146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6pPr>
            <a:lvl7pPr marL="29718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7pPr>
            <a:lvl8pPr marL="34290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8pPr>
            <a:lvl9pPr marL="38862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9pPr>
          </a:lstStyle>
          <a:p>
            <a:pPr fontAlgn="base">
              <a:spcBef>
                <a:spcPct val="0"/>
              </a:spcBef>
              <a:spcAft>
                <a:spcPct val="0"/>
              </a:spcAft>
              <a:buSzTx/>
              <a:buFontTx/>
              <a:buNone/>
            </a:pPr>
            <a:fld id="{C97447D6-237F-4D65-983D-8E2A0C4841AD}" type="slidenum">
              <a:rPr lang="en-US" altLang="en-US" sz="1200" smtClean="0">
                <a:solidFill>
                  <a:schemeClr val="bg1"/>
                </a:solidFill>
              </a:rPr>
              <a:pPr fontAlgn="base">
                <a:spcBef>
                  <a:spcPct val="0"/>
                </a:spcBef>
                <a:spcAft>
                  <a:spcPct val="0"/>
                </a:spcAft>
                <a:buSzTx/>
                <a:buFontTx/>
                <a:buNone/>
              </a:pPr>
              <a:t>18</a:t>
            </a:fld>
            <a:endParaRPr lang="en-US" altLang="en-US" sz="1200" smtClean="0">
              <a:solidFill>
                <a:schemeClr val="bg1"/>
              </a:solidFill>
            </a:endParaRPr>
          </a:p>
        </p:txBody>
      </p:sp>
      <p:pic>
        <p:nvPicPr>
          <p:cNvPr id="8194" name="Picture 2" descr="İlgili resi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90587" y="121681"/>
            <a:ext cx="3258106" cy="2614748"/>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İçerik Yer Tutucusu 2"/>
          <p:cNvSpPr>
            <a:spLocks noGrp="1"/>
          </p:cNvSpPr>
          <p:nvPr>
            <p:ph idx="1"/>
          </p:nvPr>
        </p:nvSpPr>
        <p:spPr>
          <a:xfrm>
            <a:off x="628650" y="1604963"/>
            <a:ext cx="8018463" cy="3233737"/>
          </a:xfrm>
        </p:spPr>
        <p:txBody>
          <a:bodyPr/>
          <a:lstStyle/>
          <a:p>
            <a:pPr eaLnBrk="1" hangingPunct="1">
              <a:lnSpc>
                <a:spcPct val="110000"/>
              </a:lnSpc>
              <a:spcAft>
                <a:spcPts val="600"/>
              </a:spcAft>
            </a:pPr>
            <a:r>
              <a:rPr lang="tr-TR" altLang="en-US" smtClean="0"/>
              <a:t>Bataklıkların kurutulması, çölde tarım faaliyetlerine geçilebilmesi, insanoğluna bağlıdır. </a:t>
            </a:r>
          </a:p>
          <a:p>
            <a:pPr eaLnBrk="1" hangingPunct="1">
              <a:lnSpc>
                <a:spcPct val="110000"/>
              </a:lnSpc>
              <a:spcAft>
                <a:spcPts val="600"/>
              </a:spcAft>
            </a:pPr>
            <a:r>
              <a:rPr lang="tr-TR" altLang="en-US" smtClean="0"/>
              <a:t>Aynı fiziki çevrede üzerinde tarihin çeşitli dönemlerinde yaşamış toplulukların siyasal sistemleri, sosyal yapılan, kültür ve medeniyetleri ayrı ayrı olabilmiştir.</a:t>
            </a:r>
            <a:endParaRPr lang="en-US" altLang="en-US" smtClean="0"/>
          </a:p>
        </p:txBody>
      </p:sp>
      <p:sp>
        <p:nvSpPr>
          <p:cNvPr id="21507"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SzPct val="70000"/>
              <a:buBlip>
                <a:blip r:embed="rId2"/>
              </a:buBlip>
              <a:defRPr sz="2800" b="1">
                <a:solidFill>
                  <a:schemeClr val="tx1"/>
                </a:solidFill>
                <a:latin typeface="Calibri" panose="020F0502020204030204" pitchFamily="34" charset="0"/>
              </a:defRPr>
            </a:lvl1pPr>
            <a:lvl2pPr marL="742950" indent="-285750">
              <a:spcBef>
                <a:spcPts val="500"/>
              </a:spcBef>
              <a:buFont typeface="Arial" panose="020B0604020202020204" pitchFamily="34" charset="0"/>
              <a:buChar char="•"/>
              <a:defRPr sz="2400" b="1">
                <a:solidFill>
                  <a:schemeClr val="tx1"/>
                </a:solidFill>
                <a:latin typeface="Calibri" panose="020F0502020204030204" pitchFamily="34" charset="0"/>
              </a:defRPr>
            </a:lvl2pPr>
            <a:lvl3pPr marL="1143000" indent="-228600">
              <a:spcBef>
                <a:spcPts val="500"/>
              </a:spcBef>
              <a:buFont typeface="Arial" panose="020B0604020202020204" pitchFamily="34" charset="0"/>
              <a:buChar char="•"/>
              <a:defRPr sz="2000" b="1">
                <a:solidFill>
                  <a:schemeClr val="tx1"/>
                </a:solidFill>
                <a:latin typeface="Calibri" panose="020F0502020204030204" pitchFamily="34" charset="0"/>
              </a:defRPr>
            </a:lvl3pPr>
            <a:lvl4pPr marL="1600200" indent="-228600">
              <a:spcBef>
                <a:spcPts val="500"/>
              </a:spcBef>
              <a:buFont typeface="Arial" panose="020B0604020202020204" pitchFamily="34" charset="0"/>
              <a:buChar char="•"/>
              <a:defRPr b="1">
                <a:solidFill>
                  <a:schemeClr val="tx1"/>
                </a:solidFill>
                <a:latin typeface="Calibri" panose="020F0502020204030204" pitchFamily="34" charset="0"/>
              </a:defRPr>
            </a:lvl4pPr>
            <a:lvl5pPr marL="2057400" indent="-228600">
              <a:spcBef>
                <a:spcPts val="500"/>
              </a:spcBef>
              <a:buFont typeface="Arial" panose="020B0604020202020204" pitchFamily="34" charset="0"/>
              <a:buChar char="•"/>
              <a:defRPr b="1">
                <a:solidFill>
                  <a:schemeClr val="tx1"/>
                </a:solidFill>
                <a:latin typeface="Calibri" panose="020F0502020204030204" pitchFamily="34" charset="0"/>
              </a:defRPr>
            </a:lvl5pPr>
            <a:lvl6pPr marL="25146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6pPr>
            <a:lvl7pPr marL="29718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7pPr>
            <a:lvl8pPr marL="34290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8pPr>
            <a:lvl9pPr marL="38862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9pPr>
          </a:lstStyle>
          <a:p>
            <a:pPr fontAlgn="base">
              <a:spcBef>
                <a:spcPct val="0"/>
              </a:spcBef>
              <a:spcAft>
                <a:spcPct val="0"/>
              </a:spcAft>
              <a:buSzTx/>
              <a:buFontTx/>
              <a:buNone/>
            </a:pPr>
            <a:fld id="{610FED40-50DC-49B3-AF96-F25224D067A5}" type="slidenum">
              <a:rPr lang="en-US" altLang="en-US" sz="1200" smtClean="0">
                <a:solidFill>
                  <a:schemeClr val="bg1"/>
                </a:solidFill>
              </a:rPr>
              <a:pPr fontAlgn="base">
                <a:spcBef>
                  <a:spcPct val="0"/>
                </a:spcBef>
                <a:spcAft>
                  <a:spcPct val="0"/>
                </a:spcAft>
                <a:buSzTx/>
                <a:buFontTx/>
                <a:buNone/>
              </a:pPr>
              <a:t>19</a:t>
            </a:fld>
            <a:endParaRPr lang="en-US" altLang="en-US" sz="1200" smtClean="0">
              <a:solidFill>
                <a:schemeClr val="bg1"/>
              </a:solidFill>
            </a:endParaRP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Unvan 4"/>
          <p:cNvSpPr>
            <a:spLocks noGrp="1"/>
          </p:cNvSpPr>
          <p:nvPr>
            <p:ph type="ctrTitle"/>
          </p:nvPr>
        </p:nvSpPr>
        <p:spPr>
          <a:xfrm>
            <a:off x="685800" y="3363913"/>
            <a:ext cx="7772400" cy="998537"/>
          </a:xfrm>
        </p:spPr>
        <p:txBody>
          <a:bodyPr>
            <a:noAutofit/>
          </a:bodyPr>
          <a:lstStyle/>
          <a:p>
            <a:pPr eaLnBrk="1" fontAlgn="auto" hangingPunct="1">
              <a:spcAft>
                <a:spcPts val="0"/>
              </a:spcAft>
              <a:defRPr/>
            </a:pPr>
            <a:r>
              <a:rPr lang="tr-TR" sz="4800" dirty="0"/>
              <a:t>NÜFUS HAREKETLERİ VE SOSYAL </a:t>
            </a:r>
            <a:r>
              <a:rPr lang="tr-TR" sz="4800" dirty="0" smtClean="0"/>
              <a:t>DEĞİŞME</a:t>
            </a:r>
            <a:endParaRPr lang="en-US" sz="4000" dirty="0"/>
          </a:p>
        </p:txBody>
      </p:sp>
      <p:sp>
        <p:nvSpPr>
          <p:cNvPr id="4099" name="Alt Başlık 5"/>
          <p:cNvSpPr>
            <a:spLocks noGrp="1"/>
          </p:cNvSpPr>
          <p:nvPr>
            <p:ph type="subTitle" idx="1"/>
          </p:nvPr>
        </p:nvSpPr>
        <p:spPr>
          <a:xfrm>
            <a:off x="1143000" y="4872038"/>
            <a:ext cx="6858000" cy="579437"/>
          </a:xfrm>
        </p:spPr>
        <p:txBody>
          <a:bodyPr/>
          <a:lstStyle/>
          <a:p>
            <a:pPr eaLnBrk="1" hangingPunct="1"/>
            <a:r>
              <a:rPr lang="tr-TR" altLang="tr-TR" sz="2800" smtClean="0"/>
              <a:t>Psk. Dr. Sabâ Yalçın</a:t>
            </a:r>
            <a:endParaRPr lang="en-US" altLang="en-US" sz="2800" smtClean="0"/>
          </a:p>
        </p:txBody>
      </p:sp>
      <p:sp>
        <p:nvSpPr>
          <p:cNvPr id="7" name="Dikdörtgen 6"/>
          <p:cNvSpPr/>
          <p:nvPr/>
        </p:nvSpPr>
        <p:spPr>
          <a:xfrm>
            <a:off x="0" y="6524625"/>
            <a:ext cx="9144000" cy="333375"/>
          </a:xfrm>
          <a:prstGeom prst="rect">
            <a:avLst/>
          </a:prstGeom>
          <a:gradFill flip="none" rotWithShape="1">
            <a:gsLst>
              <a:gs pos="0">
                <a:schemeClr val="bg1">
                  <a:alpha val="0"/>
                </a:schemeClr>
              </a:gs>
              <a:gs pos="74000">
                <a:srgbClr val="E6D5FF"/>
              </a:gs>
              <a:gs pos="100000">
                <a:srgbClr val="781D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01" name="Slayt Numarası Yer Tutucusu 7"/>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SzPct val="70000"/>
              <a:buBlip>
                <a:blip r:embed="rId2"/>
              </a:buBlip>
              <a:defRPr sz="2800" b="1">
                <a:solidFill>
                  <a:schemeClr val="tx1"/>
                </a:solidFill>
                <a:latin typeface="Calibri" panose="020F0502020204030204" pitchFamily="34" charset="0"/>
              </a:defRPr>
            </a:lvl1pPr>
            <a:lvl2pPr marL="742950" indent="-285750">
              <a:spcBef>
                <a:spcPts val="500"/>
              </a:spcBef>
              <a:buFont typeface="Arial" panose="020B0604020202020204" pitchFamily="34" charset="0"/>
              <a:buChar char="•"/>
              <a:defRPr sz="2400" b="1">
                <a:solidFill>
                  <a:schemeClr val="tx1"/>
                </a:solidFill>
                <a:latin typeface="Calibri" panose="020F0502020204030204" pitchFamily="34" charset="0"/>
              </a:defRPr>
            </a:lvl2pPr>
            <a:lvl3pPr marL="1143000" indent="-228600">
              <a:spcBef>
                <a:spcPts val="500"/>
              </a:spcBef>
              <a:buFont typeface="Arial" panose="020B0604020202020204" pitchFamily="34" charset="0"/>
              <a:buChar char="•"/>
              <a:defRPr sz="2000" b="1">
                <a:solidFill>
                  <a:schemeClr val="tx1"/>
                </a:solidFill>
                <a:latin typeface="Calibri" panose="020F0502020204030204" pitchFamily="34" charset="0"/>
              </a:defRPr>
            </a:lvl3pPr>
            <a:lvl4pPr marL="1600200" indent="-228600">
              <a:spcBef>
                <a:spcPts val="500"/>
              </a:spcBef>
              <a:buFont typeface="Arial" panose="020B0604020202020204" pitchFamily="34" charset="0"/>
              <a:buChar char="•"/>
              <a:defRPr b="1">
                <a:solidFill>
                  <a:schemeClr val="tx1"/>
                </a:solidFill>
                <a:latin typeface="Calibri" panose="020F0502020204030204" pitchFamily="34" charset="0"/>
              </a:defRPr>
            </a:lvl4pPr>
            <a:lvl5pPr marL="2057400" indent="-228600">
              <a:spcBef>
                <a:spcPts val="500"/>
              </a:spcBef>
              <a:buFont typeface="Arial" panose="020B0604020202020204" pitchFamily="34" charset="0"/>
              <a:buChar char="•"/>
              <a:defRPr b="1">
                <a:solidFill>
                  <a:schemeClr val="tx1"/>
                </a:solidFill>
                <a:latin typeface="Calibri" panose="020F0502020204030204" pitchFamily="34" charset="0"/>
              </a:defRPr>
            </a:lvl5pPr>
            <a:lvl6pPr marL="25146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6pPr>
            <a:lvl7pPr marL="29718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7pPr>
            <a:lvl8pPr marL="34290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8pPr>
            <a:lvl9pPr marL="38862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9pPr>
          </a:lstStyle>
          <a:p>
            <a:pPr fontAlgn="base">
              <a:spcBef>
                <a:spcPct val="0"/>
              </a:spcBef>
              <a:spcAft>
                <a:spcPct val="0"/>
              </a:spcAft>
              <a:buSzTx/>
              <a:buFontTx/>
              <a:buNone/>
            </a:pPr>
            <a:fld id="{4347F80A-068D-4188-A961-B4DBA5DBA176}" type="slidenum">
              <a:rPr lang="en-US" altLang="en-US" sz="1200" smtClean="0">
                <a:solidFill>
                  <a:schemeClr val="bg1"/>
                </a:solidFill>
              </a:rPr>
              <a:pPr fontAlgn="base">
                <a:spcBef>
                  <a:spcPct val="0"/>
                </a:spcBef>
                <a:spcAft>
                  <a:spcPct val="0"/>
                </a:spcAft>
                <a:buSzTx/>
                <a:buFontTx/>
                <a:buNone/>
              </a:pPr>
              <a:t>2</a:t>
            </a:fld>
            <a:endParaRPr lang="en-US" altLang="en-US" sz="1200" smtClean="0">
              <a:solidFill>
                <a:schemeClr val="bg1"/>
              </a:solidFill>
            </a:endParaRPr>
          </a:p>
        </p:txBody>
      </p:sp>
      <p:pic>
        <p:nvPicPr>
          <p:cNvPr id="2" name="Picture 2" descr="NÜFUS HAREKETLERİ ile ilgili görsel sonucu"/>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35462" y="250795"/>
            <a:ext cx="4073075" cy="254567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İçerik Yer Tutucusu 2"/>
          <p:cNvSpPr>
            <a:spLocks noGrp="1"/>
          </p:cNvSpPr>
          <p:nvPr>
            <p:ph idx="1"/>
          </p:nvPr>
        </p:nvSpPr>
        <p:spPr>
          <a:xfrm>
            <a:off x="628650" y="1311275"/>
            <a:ext cx="8231188" cy="4360863"/>
          </a:xfrm>
        </p:spPr>
        <p:txBody>
          <a:bodyPr/>
          <a:lstStyle/>
          <a:p>
            <a:pPr eaLnBrk="1" hangingPunct="1">
              <a:lnSpc>
                <a:spcPct val="110000"/>
              </a:lnSpc>
              <a:spcAft>
                <a:spcPts val="600"/>
              </a:spcAft>
            </a:pPr>
            <a:r>
              <a:rPr lang="tr-TR" altLang="en-US" smtClean="0"/>
              <a:t>Makine ve elektriğin toplum hayatına girmesi, toplum düzeninde hızlı değişimlere neden olmuştur. </a:t>
            </a:r>
          </a:p>
          <a:p>
            <a:pPr eaLnBrk="1" hangingPunct="1">
              <a:lnSpc>
                <a:spcPct val="110000"/>
              </a:lnSpc>
              <a:spcAft>
                <a:spcPts val="600"/>
              </a:spcAft>
            </a:pPr>
            <a:r>
              <a:rPr lang="tr-TR" altLang="en-US" smtClean="0"/>
              <a:t>Dolayısıyla aile hayatı, dini hayat, edebiyat, sanat, siyasal tutumlar gibi derin ve kökten değişime uğramıştır. </a:t>
            </a:r>
          </a:p>
          <a:p>
            <a:pPr eaLnBrk="1" hangingPunct="1">
              <a:lnSpc>
                <a:spcPct val="110000"/>
              </a:lnSpc>
              <a:spcAft>
                <a:spcPts val="600"/>
              </a:spcAft>
            </a:pPr>
            <a:r>
              <a:rPr lang="tr-TR" altLang="en-US" smtClean="0"/>
              <a:t>Arnold Toynbee şöyle vurgular: şüphesiz her teknolojik ilerleme, aynı zamanda toplumsal bir gelişimdir. Çünkü teknolojik değişimler toplumcudur.</a:t>
            </a:r>
            <a:endParaRPr lang="en-US" altLang="en-US" smtClean="0"/>
          </a:p>
        </p:txBody>
      </p:sp>
      <p:sp>
        <p:nvSpPr>
          <p:cNvPr id="22531"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SzPct val="70000"/>
              <a:buBlip>
                <a:blip r:embed="rId2"/>
              </a:buBlip>
              <a:defRPr sz="2800" b="1">
                <a:solidFill>
                  <a:schemeClr val="tx1"/>
                </a:solidFill>
                <a:latin typeface="Calibri" panose="020F0502020204030204" pitchFamily="34" charset="0"/>
              </a:defRPr>
            </a:lvl1pPr>
            <a:lvl2pPr marL="742950" indent="-285750">
              <a:spcBef>
                <a:spcPts val="500"/>
              </a:spcBef>
              <a:buFont typeface="Arial" panose="020B0604020202020204" pitchFamily="34" charset="0"/>
              <a:buChar char="•"/>
              <a:defRPr sz="2400" b="1">
                <a:solidFill>
                  <a:schemeClr val="tx1"/>
                </a:solidFill>
                <a:latin typeface="Calibri" panose="020F0502020204030204" pitchFamily="34" charset="0"/>
              </a:defRPr>
            </a:lvl2pPr>
            <a:lvl3pPr marL="1143000" indent="-228600">
              <a:spcBef>
                <a:spcPts val="500"/>
              </a:spcBef>
              <a:buFont typeface="Arial" panose="020B0604020202020204" pitchFamily="34" charset="0"/>
              <a:buChar char="•"/>
              <a:defRPr sz="2000" b="1">
                <a:solidFill>
                  <a:schemeClr val="tx1"/>
                </a:solidFill>
                <a:latin typeface="Calibri" panose="020F0502020204030204" pitchFamily="34" charset="0"/>
              </a:defRPr>
            </a:lvl3pPr>
            <a:lvl4pPr marL="1600200" indent="-228600">
              <a:spcBef>
                <a:spcPts val="500"/>
              </a:spcBef>
              <a:buFont typeface="Arial" panose="020B0604020202020204" pitchFamily="34" charset="0"/>
              <a:buChar char="•"/>
              <a:defRPr b="1">
                <a:solidFill>
                  <a:schemeClr val="tx1"/>
                </a:solidFill>
                <a:latin typeface="Calibri" panose="020F0502020204030204" pitchFamily="34" charset="0"/>
              </a:defRPr>
            </a:lvl4pPr>
            <a:lvl5pPr marL="2057400" indent="-228600">
              <a:spcBef>
                <a:spcPts val="500"/>
              </a:spcBef>
              <a:buFont typeface="Arial" panose="020B0604020202020204" pitchFamily="34" charset="0"/>
              <a:buChar char="•"/>
              <a:defRPr b="1">
                <a:solidFill>
                  <a:schemeClr val="tx1"/>
                </a:solidFill>
                <a:latin typeface="Calibri" panose="020F0502020204030204" pitchFamily="34" charset="0"/>
              </a:defRPr>
            </a:lvl5pPr>
            <a:lvl6pPr marL="25146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6pPr>
            <a:lvl7pPr marL="29718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7pPr>
            <a:lvl8pPr marL="34290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8pPr>
            <a:lvl9pPr marL="38862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9pPr>
          </a:lstStyle>
          <a:p>
            <a:pPr fontAlgn="base">
              <a:spcBef>
                <a:spcPct val="0"/>
              </a:spcBef>
              <a:spcAft>
                <a:spcPct val="0"/>
              </a:spcAft>
              <a:buSzTx/>
              <a:buFontTx/>
              <a:buNone/>
            </a:pPr>
            <a:fld id="{3A45E274-9E56-4EEA-B5E9-417104D5EFAA}" type="slidenum">
              <a:rPr lang="en-US" altLang="en-US" sz="1200" smtClean="0">
                <a:solidFill>
                  <a:schemeClr val="bg1"/>
                </a:solidFill>
              </a:rPr>
              <a:pPr fontAlgn="base">
                <a:spcBef>
                  <a:spcPct val="0"/>
                </a:spcBef>
                <a:spcAft>
                  <a:spcPct val="0"/>
                </a:spcAft>
                <a:buSzTx/>
                <a:buFontTx/>
                <a:buNone/>
              </a:pPr>
              <a:t>20</a:t>
            </a:fld>
            <a:endParaRPr lang="en-US" altLang="en-US" sz="1200" smtClean="0">
              <a:solidFill>
                <a:schemeClr val="bg1"/>
              </a:solidFill>
            </a:endParaRPr>
          </a:p>
        </p:txBody>
      </p:sp>
    </p:spTree>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İçerik Yer Tutucusu 2"/>
          <p:cNvSpPr>
            <a:spLocks noGrp="1"/>
          </p:cNvSpPr>
          <p:nvPr>
            <p:ph idx="1"/>
          </p:nvPr>
        </p:nvSpPr>
        <p:spPr>
          <a:xfrm>
            <a:off x="628650" y="1373188"/>
            <a:ext cx="8018463" cy="4264025"/>
          </a:xfrm>
        </p:spPr>
        <p:txBody>
          <a:bodyPr/>
          <a:lstStyle/>
          <a:p>
            <a:pPr eaLnBrk="1" hangingPunct="1"/>
            <a:r>
              <a:rPr lang="tr-TR" altLang="en-US" smtClean="0"/>
              <a:t>Toplumun oluşumunda kültürün çok önemli rolü vardır. </a:t>
            </a:r>
          </a:p>
          <a:p>
            <a:pPr eaLnBrk="1" hangingPunct="1"/>
            <a:r>
              <a:rPr lang="tr-TR" altLang="en-US" smtClean="0"/>
              <a:t>Çünkü kültür, toplum içinde kişilerarası iletişim öylesine düzenler ki artık bireyler arasında bilinçli olmayı gerektirmeyen kurallar ve davranış biçimleri kendiliğinden ortaya çıkar. </a:t>
            </a:r>
          </a:p>
          <a:p>
            <a:pPr eaLnBrk="1" hangingPunct="1"/>
            <a:r>
              <a:rPr lang="tr-TR" altLang="en-US" smtClean="0"/>
              <a:t>Kültür aracılığıyla toplum üyeleri arasındaki birlik sağlandıktan sonra, toplumun işleyişi düzene girer ve kolaylaşır.</a:t>
            </a:r>
            <a:endParaRPr lang="en-US" altLang="en-US" smtClean="0"/>
          </a:p>
        </p:txBody>
      </p:sp>
      <p:sp>
        <p:nvSpPr>
          <p:cNvPr id="23555"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SzPct val="70000"/>
              <a:buBlip>
                <a:blip r:embed="rId2"/>
              </a:buBlip>
              <a:defRPr sz="2800" b="1">
                <a:solidFill>
                  <a:schemeClr val="tx1"/>
                </a:solidFill>
                <a:latin typeface="Calibri" panose="020F0502020204030204" pitchFamily="34" charset="0"/>
              </a:defRPr>
            </a:lvl1pPr>
            <a:lvl2pPr marL="742950" indent="-285750">
              <a:spcBef>
                <a:spcPts val="500"/>
              </a:spcBef>
              <a:buFont typeface="Arial" panose="020B0604020202020204" pitchFamily="34" charset="0"/>
              <a:buChar char="•"/>
              <a:defRPr sz="2400" b="1">
                <a:solidFill>
                  <a:schemeClr val="tx1"/>
                </a:solidFill>
                <a:latin typeface="Calibri" panose="020F0502020204030204" pitchFamily="34" charset="0"/>
              </a:defRPr>
            </a:lvl2pPr>
            <a:lvl3pPr marL="1143000" indent="-228600">
              <a:spcBef>
                <a:spcPts val="500"/>
              </a:spcBef>
              <a:buFont typeface="Arial" panose="020B0604020202020204" pitchFamily="34" charset="0"/>
              <a:buChar char="•"/>
              <a:defRPr sz="2000" b="1">
                <a:solidFill>
                  <a:schemeClr val="tx1"/>
                </a:solidFill>
                <a:latin typeface="Calibri" panose="020F0502020204030204" pitchFamily="34" charset="0"/>
              </a:defRPr>
            </a:lvl3pPr>
            <a:lvl4pPr marL="1600200" indent="-228600">
              <a:spcBef>
                <a:spcPts val="500"/>
              </a:spcBef>
              <a:buFont typeface="Arial" panose="020B0604020202020204" pitchFamily="34" charset="0"/>
              <a:buChar char="•"/>
              <a:defRPr b="1">
                <a:solidFill>
                  <a:schemeClr val="tx1"/>
                </a:solidFill>
                <a:latin typeface="Calibri" panose="020F0502020204030204" pitchFamily="34" charset="0"/>
              </a:defRPr>
            </a:lvl4pPr>
            <a:lvl5pPr marL="2057400" indent="-228600">
              <a:spcBef>
                <a:spcPts val="500"/>
              </a:spcBef>
              <a:buFont typeface="Arial" panose="020B0604020202020204" pitchFamily="34" charset="0"/>
              <a:buChar char="•"/>
              <a:defRPr b="1">
                <a:solidFill>
                  <a:schemeClr val="tx1"/>
                </a:solidFill>
                <a:latin typeface="Calibri" panose="020F0502020204030204" pitchFamily="34" charset="0"/>
              </a:defRPr>
            </a:lvl5pPr>
            <a:lvl6pPr marL="25146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6pPr>
            <a:lvl7pPr marL="29718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7pPr>
            <a:lvl8pPr marL="34290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8pPr>
            <a:lvl9pPr marL="38862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9pPr>
          </a:lstStyle>
          <a:p>
            <a:pPr fontAlgn="base">
              <a:spcBef>
                <a:spcPct val="0"/>
              </a:spcBef>
              <a:spcAft>
                <a:spcPct val="0"/>
              </a:spcAft>
              <a:buSzTx/>
              <a:buFontTx/>
              <a:buNone/>
            </a:pPr>
            <a:fld id="{A8577E93-C2D9-48B1-98BA-988AB0E7E6D8}" type="slidenum">
              <a:rPr lang="en-US" altLang="en-US" sz="1200" smtClean="0">
                <a:solidFill>
                  <a:schemeClr val="bg1"/>
                </a:solidFill>
              </a:rPr>
              <a:pPr fontAlgn="base">
                <a:spcBef>
                  <a:spcPct val="0"/>
                </a:spcBef>
                <a:spcAft>
                  <a:spcPct val="0"/>
                </a:spcAft>
                <a:buSzTx/>
                <a:buFontTx/>
                <a:buNone/>
              </a:pPr>
              <a:t>21</a:t>
            </a:fld>
            <a:endParaRPr lang="en-US" altLang="en-US" sz="1200" smtClean="0">
              <a:solidFill>
                <a:schemeClr val="bg1"/>
              </a:solidFill>
            </a:endParaRPr>
          </a:p>
        </p:txBody>
      </p:sp>
    </p:spTree>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İçerik Yer Tutucusu 2"/>
          <p:cNvSpPr>
            <a:spLocks noGrp="1"/>
          </p:cNvSpPr>
          <p:nvPr>
            <p:ph idx="1"/>
          </p:nvPr>
        </p:nvSpPr>
        <p:spPr>
          <a:xfrm>
            <a:off x="628650" y="1195388"/>
            <a:ext cx="8018463" cy="4591050"/>
          </a:xfrm>
        </p:spPr>
        <p:txBody>
          <a:bodyPr/>
          <a:lstStyle/>
          <a:p>
            <a:pPr eaLnBrk="1" hangingPunct="1">
              <a:lnSpc>
                <a:spcPct val="110000"/>
              </a:lnSpc>
              <a:spcAft>
                <a:spcPts val="600"/>
              </a:spcAft>
            </a:pPr>
            <a:r>
              <a:rPr lang="tr-TR" altLang="en-US" smtClean="0"/>
              <a:t>E. B. Taylor’a göre kültür, “bilgiyi, imanı, sanatı, ahlakı, hukuku, örf ve adeti ve insanın toplumun bir üyesi olması dolayısıyla kazandığı diğer bütün beceri yetenekleri içeren bir bütündür”.</a:t>
            </a:r>
            <a:endParaRPr lang="en-US" altLang="en-US" smtClean="0"/>
          </a:p>
          <a:p>
            <a:pPr eaLnBrk="1" hangingPunct="1">
              <a:lnSpc>
                <a:spcPct val="110000"/>
              </a:lnSpc>
              <a:spcAft>
                <a:spcPts val="600"/>
              </a:spcAft>
            </a:pPr>
            <a:r>
              <a:rPr lang="tr-TR" altLang="en-US" smtClean="0"/>
              <a:t>F. A. Wolf kültürü “Bir milletin bireylerinin birlikte olduğu manevi hayat”, A. K. Kohen ise kültürü “umumi olarak insanların değer yargıları, örf ve adetler, gelenekler kısaca insan tarafından yapılmış her şey olarak değerlendirir”.</a:t>
            </a:r>
            <a:endParaRPr lang="en-US" altLang="en-US" smtClean="0"/>
          </a:p>
        </p:txBody>
      </p:sp>
      <p:sp>
        <p:nvSpPr>
          <p:cNvPr id="24579"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SzPct val="70000"/>
              <a:buBlip>
                <a:blip r:embed="rId2"/>
              </a:buBlip>
              <a:defRPr sz="2800" b="1">
                <a:solidFill>
                  <a:schemeClr val="tx1"/>
                </a:solidFill>
                <a:latin typeface="Calibri" panose="020F0502020204030204" pitchFamily="34" charset="0"/>
              </a:defRPr>
            </a:lvl1pPr>
            <a:lvl2pPr marL="742950" indent="-285750">
              <a:spcBef>
                <a:spcPts val="500"/>
              </a:spcBef>
              <a:buFont typeface="Arial" panose="020B0604020202020204" pitchFamily="34" charset="0"/>
              <a:buChar char="•"/>
              <a:defRPr sz="2400" b="1">
                <a:solidFill>
                  <a:schemeClr val="tx1"/>
                </a:solidFill>
                <a:latin typeface="Calibri" panose="020F0502020204030204" pitchFamily="34" charset="0"/>
              </a:defRPr>
            </a:lvl2pPr>
            <a:lvl3pPr marL="1143000" indent="-228600">
              <a:spcBef>
                <a:spcPts val="500"/>
              </a:spcBef>
              <a:buFont typeface="Arial" panose="020B0604020202020204" pitchFamily="34" charset="0"/>
              <a:buChar char="•"/>
              <a:defRPr sz="2000" b="1">
                <a:solidFill>
                  <a:schemeClr val="tx1"/>
                </a:solidFill>
                <a:latin typeface="Calibri" panose="020F0502020204030204" pitchFamily="34" charset="0"/>
              </a:defRPr>
            </a:lvl3pPr>
            <a:lvl4pPr marL="1600200" indent="-228600">
              <a:spcBef>
                <a:spcPts val="500"/>
              </a:spcBef>
              <a:buFont typeface="Arial" panose="020B0604020202020204" pitchFamily="34" charset="0"/>
              <a:buChar char="•"/>
              <a:defRPr b="1">
                <a:solidFill>
                  <a:schemeClr val="tx1"/>
                </a:solidFill>
                <a:latin typeface="Calibri" panose="020F0502020204030204" pitchFamily="34" charset="0"/>
              </a:defRPr>
            </a:lvl4pPr>
            <a:lvl5pPr marL="2057400" indent="-228600">
              <a:spcBef>
                <a:spcPts val="500"/>
              </a:spcBef>
              <a:buFont typeface="Arial" panose="020B0604020202020204" pitchFamily="34" charset="0"/>
              <a:buChar char="•"/>
              <a:defRPr b="1">
                <a:solidFill>
                  <a:schemeClr val="tx1"/>
                </a:solidFill>
                <a:latin typeface="Calibri" panose="020F0502020204030204" pitchFamily="34" charset="0"/>
              </a:defRPr>
            </a:lvl5pPr>
            <a:lvl6pPr marL="25146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6pPr>
            <a:lvl7pPr marL="29718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7pPr>
            <a:lvl8pPr marL="34290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8pPr>
            <a:lvl9pPr marL="38862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9pPr>
          </a:lstStyle>
          <a:p>
            <a:pPr fontAlgn="base">
              <a:spcBef>
                <a:spcPct val="0"/>
              </a:spcBef>
              <a:spcAft>
                <a:spcPct val="0"/>
              </a:spcAft>
              <a:buSzTx/>
              <a:buFontTx/>
              <a:buNone/>
            </a:pPr>
            <a:fld id="{EDCA7197-16AE-48E3-BF48-2C0DEA6AB2B3}" type="slidenum">
              <a:rPr lang="en-US" altLang="en-US" sz="1200" smtClean="0">
                <a:solidFill>
                  <a:schemeClr val="bg1"/>
                </a:solidFill>
              </a:rPr>
              <a:pPr fontAlgn="base">
                <a:spcBef>
                  <a:spcPct val="0"/>
                </a:spcBef>
                <a:spcAft>
                  <a:spcPct val="0"/>
                </a:spcAft>
                <a:buSzTx/>
                <a:buFontTx/>
                <a:buNone/>
              </a:pPr>
              <a:t>22</a:t>
            </a:fld>
            <a:endParaRPr lang="en-US" altLang="en-US" sz="1200" smtClean="0">
              <a:solidFill>
                <a:schemeClr val="bg1"/>
              </a:solidFill>
            </a:endParaRPr>
          </a:p>
        </p:txBody>
      </p:sp>
    </p:spTree>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İçerik Yer Tutucusu 2"/>
          <p:cNvSpPr>
            <a:spLocks noGrp="1"/>
          </p:cNvSpPr>
          <p:nvPr>
            <p:ph idx="1"/>
          </p:nvPr>
        </p:nvSpPr>
        <p:spPr>
          <a:xfrm>
            <a:off x="628650" y="603250"/>
            <a:ext cx="8018463" cy="5762625"/>
          </a:xfrm>
        </p:spPr>
        <p:txBody>
          <a:bodyPr/>
          <a:lstStyle/>
          <a:p>
            <a:pPr eaLnBrk="1" hangingPunct="1"/>
            <a:r>
              <a:rPr lang="tr-TR" altLang="en-US" sz="2600" smtClean="0"/>
              <a:t>“Maddi kültür” teknik araç ve gereç, makine üretim araçları ile maddi yapılardır. </a:t>
            </a:r>
          </a:p>
          <a:p>
            <a:pPr eaLnBrk="1" hangingPunct="1"/>
            <a:r>
              <a:rPr lang="tr-TR" altLang="en-US" sz="2600" smtClean="0"/>
              <a:t>Manevi kültür ise bir milleti diğer milletlerden ayırt edebilme imkanı veren örf ve adetler ve kolektif davranışlardır. </a:t>
            </a:r>
          </a:p>
          <a:p>
            <a:pPr eaLnBrk="1" hangingPunct="1"/>
            <a:r>
              <a:rPr lang="tr-TR" altLang="en-US" sz="2600" smtClean="0"/>
              <a:t>Manevi kültürlerini koruyan, geliştiren ve canlılığını muhafaza eden milletlerin maddi kültürde de değişme (gelişme) sağlamaları normaldir. </a:t>
            </a:r>
          </a:p>
          <a:p>
            <a:pPr eaLnBrk="1" hangingPunct="1"/>
            <a:r>
              <a:rPr lang="tr-TR" altLang="en-US" sz="2600" smtClean="0"/>
              <a:t>Manevi kültür belli bir gelişme seviyesinde değilse, o toplumda maddi kültür unsurlarını uygulayabilmekte sıkıntılar çekilebilir. </a:t>
            </a:r>
          </a:p>
          <a:p>
            <a:pPr eaLnBrk="1" hangingPunct="1"/>
            <a:r>
              <a:rPr lang="tr-TR" altLang="en-US" sz="2600" smtClean="0"/>
              <a:t>Maddi kültür, uluslararası olduğu için bütün insanlığın hizmetindedir.</a:t>
            </a:r>
            <a:endParaRPr lang="en-US" altLang="en-US" sz="2600" smtClean="0"/>
          </a:p>
        </p:txBody>
      </p:sp>
      <p:sp>
        <p:nvSpPr>
          <p:cNvPr id="25603"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SzPct val="70000"/>
              <a:buBlip>
                <a:blip r:embed="rId2"/>
              </a:buBlip>
              <a:defRPr sz="2800" b="1">
                <a:solidFill>
                  <a:schemeClr val="tx1"/>
                </a:solidFill>
                <a:latin typeface="Calibri" panose="020F0502020204030204" pitchFamily="34" charset="0"/>
              </a:defRPr>
            </a:lvl1pPr>
            <a:lvl2pPr marL="742950" indent="-285750">
              <a:spcBef>
                <a:spcPts val="500"/>
              </a:spcBef>
              <a:buFont typeface="Arial" panose="020B0604020202020204" pitchFamily="34" charset="0"/>
              <a:buChar char="•"/>
              <a:defRPr sz="2400" b="1">
                <a:solidFill>
                  <a:schemeClr val="tx1"/>
                </a:solidFill>
                <a:latin typeface="Calibri" panose="020F0502020204030204" pitchFamily="34" charset="0"/>
              </a:defRPr>
            </a:lvl2pPr>
            <a:lvl3pPr marL="1143000" indent="-228600">
              <a:spcBef>
                <a:spcPts val="500"/>
              </a:spcBef>
              <a:buFont typeface="Arial" panose="020B0604020202020204" pitchFamily="34" charset="0"/>
              <a:buChar char="•"/>
              <a:defRPr sz="2000" b="1">
                <a:solidFill>
                  <a:schemeClr val="tx1"/>
                </a:solidFill>
                <a:latin typeface="Calibri" panose="020F0502020204030204" pitchFamily="34" charset="0"/>
              </a:defRPr>
            </a:lvl3pPr>
            <a:lvl4pPr marL="1600200" indent="-228600">
              <a:spcBef>
                <a:spcPts val="500"/>
              </a:spcBef>
              <a:buFont typeface="Arial" panose="020B0604020202020204" pitchFamily="34" charset="0"/>
              <a:buChar char="•"/>
              <a:defRPr b="1">
                <a:solidFill>
                  <a:schemeClr val="tx1"/>
                </a:solidFill>
                <a:latin typeface="Calibri" panose="020F0502020204030204" pitchFamily="34" charset="0"/>
              </a:defRPr>
            </a:lvl4pPr>
            <a:lvl5pPr marL="2057400" indent="-228600">
              <a:spcBef>
                <a:spcPts val="500"/>
              </a:spcBef>
              <a:buFont typeface="Arial" panose="020B0604020202020204" pitchFamily="34" charset="0"/>
              <a:buChar char="•"/>
              <a:defRPr b="1">
                <a:solidFill>
                  <a:schemeClr val="tx1"/>
                </a:solidFill>
                <a:latin typeface="Calibri" panose="020F0502020204030204" pitchFamily="34" charset="0"/>
              </a:defRPr>
            </a:lvl5pPr>
            <a:lvl6pPr marL="25146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6pPr>
            <a:lvl7pPr marL="29718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7pPr>
            <a:lvl8pPr marL="34290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8pPr>
            <a:lvl9pPr marL="38862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9pPr>
          </a:lstStyle>
          <a:p>
            <a:pPr fontAlgn="base">
              <a:spcBef>
                <a:spcPct val="0"/>
              </a:spcBef>
              <a:spcAft>
                <a:spcPct val="0"/>
              </a:spcAft>
              <a:buSzTx/>
              <a:buFontTx/>
              <a:buNone/>
            </a:pPr>
            <a:fld id="{05DAEAA8-4CE5-4D4C-949E-A058BCE6E5A2}" type="slidenum">
              <a:rPr lang="en-US" altLang="en-US" sz="1200" smtClean="0">
                <a:solidFill>
                  <a:schemeClr val="bg1"/>
                </a:solidFill>
              </a:rPr>
              <a:pPr fontAlgn="base">
                <a:spcBef>
                  <a:spcPct val="0"/>
                </a:spcBef>
                <a:spcAft>
                  <a:spcPct val="0"/>
                </a:spcAft>
                <a:buSzTx/>
                <a:buFontTx/>
                <a:buNone/>
              </a:pPr>
              <a:t>23</a:t>
            </a:fld>
            <a:endParaRPr lang="en-US" altLang="en-US" sz="1200" smtClean="0">
              <a:solidFill>
                <a:schemeClr val="bg1"/>
              </a:solidFill>
            </a:endParaRPr>
          </a:p>
        </p:txBody>
      </p:sp>
    </p:spTree>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İçerik Yer Tutucusu 2"/>
          <p:cNvSpPr>
            <a:spLocks noGrp="1"/>
          </p:cNvSpPr>
          <p:nvPr>
            <p:ph idx="1"/>
          </p:nvPr>
        </p:nvSpPr>
        <p:spPr>
          <a:xfrm>
            <a:off x="628650" y="1816100"/>
            <a:ext cx="8018463" cy="3225800"/>
          </a:xfrm>
        </p:spPr>
        <p:txBody>
          <a:bodyPr/>
          <a:lstStyle/>
          <a:p>
            <a:pPr eaLnBrk="1" hangingPunct="1">
              <a:lnSpc>
                <a:spcPct val="110000"/>
              </a:lnSpc>
              <a:spcAft>
                <a:spcPts val="600"/>
              </a:spcAft>
            </a:pPr>
            <a:r>
              <a:rPr lang="tr-TR" altLang="en-US" smtClean="0"/>
              <a:t>Ziya Gökalp’te maddi kültürün uluslararası oluşunu iddia ederken, manevi kültür ile millet, milliyet ile milli bağımsızlık arasındaki yakın ilişkiden hareket etmektedir. </a:t>
            </a:r>
          </a:p>
          <a:p>
            <a:pPr eaLnBrk="1" hangingPunct="1">
              <a:lnSpc>
                <a:spcPct val="110000"/>
              </a:lnSpc>
              <a:spcAft>
                <a:spcPts val="600"/>
              </a:spcAft>
            </a:pPr>
            <a:r>
              <a:rPr lang="tr-TR" altLang="en-US" smtClean="0"/>
              <a:t>Ona göre manevi kültür medeniyetin adeta ruhudur.</a:t>
            </a:r>
            <a:endParaRPr lang="en-US" altLang="en-US" smtClean="0"/>
          </a:p>
        </p:txBody>
      </p:sp>
      <p:sp>
        <p:nvSpPr>
          <p:cNvPr id="26627"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SzPct val="70000"/>
              <a:buBlip>
                <a:blip r:embed="rId2"/>
              </a:buBlip>
              <a:defRPr sz="2800" b="1">
                <a:solidFill>
                  <a:schemeClr val="tx1"/>
                </a:solidFill>
                <a:latin typeface="Calibri" panose="020F0502020204030204" pitchFamily="34" charset="0"/>
              </a:defRPr>
            </a:lvl1pPr>
            <a:lvl2pPr marL="742950" indent="-285750">
              <a:spcBef>
                <a:spcPts val="500"/>
              </a:spcBef>
              <a:buFont typeface="Arial" panose="020B0604020202020204" pitchFamily="34" charset="0"/>
              <a:buChar char="•"/>
              <a:defRPr sz="2400" b="1">
                <a:solidFill>
                  <a:schemeClr val="tx1"/>
                </a:solidFill>
                <a:latin typeface="Calibri" panose="020F0502020204030204" pitchFamily="34" charset="0"/>
              </a:defRPr>
            </a:lvl2pPr>
            <a:lvl3pPr marL="1143000" indent="-228600">
              <a:spcBef>
                <a:spcPts val="500"/>
              </a:spcBef>
              <a:buFont typeface="Arial" panose="020B0604020202020204" pitchFamily="34" charset="0"/>
              <a:buChar char="•"/>
              <a:defRPr sz="2000" b="1">
                <a:solidFill>
                  <a:schemeClr val="tx1"/>
                </a:solidFill>
                <a:latin typeface="Calibri" panose="020F0502020204030204" pitchFamily="34" charset="0"/>
              </a:defRPr>
            </a:lvl3pPr>
            <a:lvl4pPr marL="1600200" indent="-228600">
              <a:spcBef>
                <a:spcPts val="500"/>
              </a:spcBef>
              <a:buFont typeface="Arial" panose="020B0604020202020204" pitchFamily="34" charset="0"/>
              <a:buChar char="•"/>
              <a:defRPr b="1">
                <a:solidFill>
                  <a:schemeClr val="tx1"/>
                </a:solidFill>
                <a:latin typeface="Calibri" panose="020F0502020204030204" pitchFamily="34" charset="0"/>
              </a:defRPr>
            </a:lvl4pPr>
            <a:lvl5pPr marL="2057400" indent="-228600">
              <a:spcBef>
                <a:spcPts val="500"/>
              </a:spcBef>
              <a:buFont typeface="Arial" panose="020B0604020202020204" pitchFamily="34" charset="0"/>
              <a:buChar char="•"/>
              <a:defRPr b="1">
                <a:solidFill>
                  <a:schemeClr val="tx1"/>
                </a:solidFill>
                <a:latin typeface="Calibri" panose="020F0502020204030204" pitchFamily="34" charset="0"/>
              </a:defRPr>
            </a:lvl5pPr>
            <a:lvl6pPr marL="25146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6pPr>
            <a:lvl7pPr marL="29718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7pPr>
            <a:lvl8pPr marL="34290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8pPr>
            <a:lvl9pPr marL="38862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9pPr>
          </a:lstStyle>
          <a:p>
            <a:pPr fontAlgn="base">
              <a:spcBef>
                <a:spcPct val="0"/>
              </a:spcBef>
              <a:spcAft>
                <a:spcPct val="0"/>
              </a:spcAft>
              <a:buSzTx/>
              <a:buFontTx/>
              <a:buNone/>
            </a:pPr>
            <a:fld id="{416661F9-7192-4BD9-AEE9-8B1E8004D4A2}" type="slidenum">
              <a:rPr lang="en-US" altLang="en-US" sz="1200" smtClean="0">
                <a:solidFill>
                  <a:schemeClr val="bg1"/>
                </a:solidFill>
              </a:rPr>
              <a:pPr fontAlgn="base">
                <a:spcBef>
                  <a:spcPct val="0"/>
                </a:spcBef>
                <a:spcAft>
                  <a:spcPct val="0"/>
                </a:spcAft>
                <a:buSzTx/>
                <a:buFontTx/>
                <a:buNone/>
              </a:pPr>
              <a:t>24</a:t>
            </a:fld>
            <a:endParaRPr lang="en-US" altLang="en-US" sz="1200" smtClean="0">
              <a:solidFill>
                <a:schemeClr val="bg1"/>
              </a:solidFill>
            </a:endParaRPr>
          </a:p>
        </p:txBody>
      </p:sp>
    </p:spTree>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İçerik Yer Tutucusu 2"/>
          <p:cNvSpPr>
            <a:spLocks noGrp="1"/>
          </p:cNvSpPr>
          <p:nvPr>
            <p:ph idx="1"/>
          </p:nvPr>
        </p:nvSpPr>
        <p:spPr>
          <a:xfrm>
            <a:off x="628650" y="1492250"/>
            <a:ext cx="5549900" cy="3873500"/>
          </a:xfrm>
        </p:spPr>
        <p:txBody>
          <a:bodyPr/>
          <a:lstStyle/>
          <a:p>
            <a:pPr eaLnBrk="1" hangingPunct="1">
              <a:lnSpc>
                <a:spcPct val="110000"/>
              </a:lnSpc>
              <a:spcAft>
                <a:spcPts val="600"/>
              </a:spcAft>
            </a:pPr>
            <a:r>
              <a:rPr lang="tr-TR" altLang="en-US" smtClean="0"/>
              <a:t>Malinowski’ye göre </a:t>
            </a:r>
            <a:br>
              <a:rPr lang="tr-TR" altLang="en-US" smtClean="0"/>
            </a:br>
            <a:r>
              <a:rPr lang="tr-TR" altLang="en-US" smtClean="0"/>
              <a:t>“kültür değişmesi” bir toplumun siyasal yapısında, yönetim kurumlarında, bilgi sisteminde, ahlak sisteminde, maddi araç ve gereçlerinde ve bunların kullanılmasında ortaya çıkan değişmeleri gösterir.</a:t>
            </a:r>
            <a:endParaRPr lang="en-US" altLang="en-US" smtClean="0"/>
          </a:p>
        </p:txBody>
      </p:sp>
      <p:sp>
        <p:nvSpPr>
          <p:cNvPr id="27651"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SzPct val="70000"/>
              <a:buBlip>
                <a:blip r:embed="rId2"/>
              </a:buBlip>
              <a:defRPr sz="2800" b="1">
                <a:solidFill>
                  <a:schemeClr val="tx1"/>
                </a:solidFill>
                <a:latin typeface="Calibri" panose="020F0502020204030204" pitchFamily="34" charset="0"/>
              </a:defRPr>
            </a:lvl1pPr>
            <a:lvl2pPr marL="742950" indent="-285750">
              <a:spcBef>
                <a:spcPts val="500"/>
              </a:spcBef>
              <a:buFont typeface="Arial" panose="020B0604020202020204" pitchFamily="34" charset="0"/>
              <a:buChar char="•"/>
              <a:defRPr sz="2400" b="1">
                <a:solidFill>
                  <a:schemeClr val="tx1"/>
                </a:solidFill>
                <a:latin typeface="Calibri" panose="020F0502020204030204" pitchFamily="34" charset="0"/>
              </a:defRPr>
            </a:lvl2pPr>
            <a:lvl3pPr marL="1143000" indent="-228600">
              <a:spcBef>
                <a:spcPts val="500"/>
              </a:spcBef>
              <a:buFont typeface="Arial" panose="020B0604020202020204" pitchFamily="34" charset="0"/>
              <a:buChar char="•"/>
              <a:defRPr sz="2000" b="1">
                <a:solidFill>
                  <a:schemeClr val="tx1"/>
                </a:solidFill>
                <a:latin typeface="Calibri" panose="020F0502020204030204" pitchFamily="34" charset="0"/>
              </a:defRPr>
            </a:lvl3pPr>
            <a:lvl4pPr marL="1600200" indent="-228600">
              <a:spcBef>
                <a:spcPts val="500"/>
              </a:spcBef>
              <a:buFont typeface="Arial" panose="020B0604020202020204" pitchFamily="34" charset="0"/>
              <a:buChar char="•"/>
              <a:defRPr b="1">
                <a:solidFill>
                  <a:schemeClr val="tx1"/>
                </a:solidFill>
                <a:latin typeface="Calibri" panose="020F0502020204030204" pitchFamily="34" charset="0"/>
              </a:defRPr>
            </a:lvl4pPr>
            <a:lvl5pPr marL="2057400" indent="-228600">
              <a:spcBef>
                <a:spcPts val="500"/>
              </a:spcBef>
              <a:buFont typeface="Arial" panose="020B0604020202020204" pitchFamily="34" charset="0"/>
              <a:buChar char="•"/>
              <a:defRPr b="1">
                <a:solidFill>
                  <a:schemeClr val="tx1"/>
                </a:solidFill>
                <a:latin typeface="Calibri" panose="020F0502020204030204" pitchFamily="34" charset="0"/>
              </a:defRPr>
            </a:lvl5pPr>
            <a:lvl6pPr marL="25146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6pPr>
            <a:lvl7pPr marL="29718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7pPr>
            <a:lvl8pPr marL="34290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8pPr>
            <a:lvl9pPr marL="38862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9pPr>
          </a:lstStyle>
          <a:p>
            <a:pPr fontAlgn="base">
              <a:spcBef>
                <a:spcPct val="0"/>
              </a:spcBef>
              <a:spcAft>
                <a:spcPct val="0"/>
              </a:spcAft>
              <a:buSzTx/>
              <a:buFontTx/>
              <a:buNone/>
            </a:pPr>
            <a:fld id="{36F4795D-479F-4539-9CB7-FC6F442E3DA5}" type="slidenum">
              <a:rPr lang="en-US" altLang="en-US" sz="1200" smtClean="0">
                <a:solidFill>
                  <a:schemeClr val="bg1"/>
                </a:solidFill>
              </a:rPr>
              <a:pPr fontAlgn="base">
                <a:spcBef>
                  <a:spcPct val="0"/>
                </a:spcBef>
                <a:spcAft>
                  <a:spcPct val="0"/>
                </a:spcAft>
                <a:buSzTx/>
                <a:buFontTx/>
                <a:buNone/>
              </a:pPr>
              <a:t>25</a:t>
            </a:fld>
            <a:endParaRPr lang="en-US" altLang="en-US" sz="1200" smtClean="0">
              <a:solidFill>
                <a:schemeClr val="bg1"/>
              </a:solidFill>
            </a:endParaRPr>
          </a:p>
        </p:txBody>
      </p:sp>
      <p:pic>
        <p:nvPicPr>
          <p:cNvPr id="27652" name="Resim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4999" r="6477"/>
          <a:stretch>
            <a:fillRect/>
          </a:stretch>
        </p:blipFill>
        <p:spPr bwMode="auto">
          <a:xfrm>
            <a:off x="5948363" y="1347788"/>
            <a:ext cx="3025775" cy="288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İçerik Yer Tutucusu 2"/>
          <p:cNvSpPr>
            <a:spLocks noGrp="1"/>
          </p:cNvSpPr>
          <p:nvPr>
            <p:ph idx="1"/>
          </p:nvPr>
        </p:nvSpPr>
        <p:spPr>
          <a:xfrm>
            <a:off x="628650" y="1816100"/>
            <a:ext cx="8018463" cy="3005138"/>
          </a:xfrm>
        </p:spPr>
        <p:txBody>
          <a:bodyPr/>
          <a:lstStyle/>
          <a:p>
            <a:pPr eaLnBrk="1" hangingPunct="1">
              <a:lnSpc>
                <a:spcPct val="110000"/>
              </a:lnSpc>
              <a:spcAft>
                <a:spcPts val="600"/>
              </a:spcAft>
            </a:pPr>
            <a:r>
              <a:rPr lang="tr-TR" altLang="en-US" smtClean="0"/>
              <a:t>Sosyal kurumlarda ya da kurumlar arası ilişkilerden meydana gelen değişmeleri “sosyal değişme” olarak tarif edersek, kültürün inanç, bilgi, dil, örf ve adet veya teknoloji gibi her hangi bir alanında meydana gelen değişmeleri de “kültürel değişme” olarak tanımlanır.</a:t>
            </a:r>
            <a:endParaRPr lang="en-US" altLang="en-US" smtClean="0"/>
          </a:p>
        </p:txBody>
      </p:sp>
      <p:sp>
        <p:nvSpPr>
          <p:cNvPr id="28675"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SzPct val="70000"/>
              <a:buBlip>
                <a:blip r:embed="rId2"/>
              </a:buBlip>
              <a:defRPr sz="2800" b="1">
                <a:solidFill>
                  <a:schemeClr val="tx1"/>
                </a:solidFill>
                <a:latin typeface="Calibri" panose="020F0502020204030204" pitchFamily="34" charset="0"/>
              </a:defRPr>
            </a:lvl1pPr>
            <a:lvl2pPr marL="742950" indent="-285750">
              <a:spcBef>
                <a:spcPts val="500"/>
              </a:spcBef>
              <a:buFont typeface="Arial" panose="020B0604020202020204" pitchFamily="34" charset="0"/>
              <a:buChar char="•"/>
              <a:defRPr sz="2400" b="1">
                <a:solidFill>
                  <a:schemeClr val="tx1"/>
                </a:solidFill>
                <a:latin typeface="Calibri" panose="020F0502020204030204" pitchFamily="34" charset="0"/>
              </a:defRPr>
            </a:lvl2pPr>
            <a:lvl3pPr marL="1143000" indent="-228600">
              <a:spcBef>
                <a:spcPts val="500"/>
              </a:spcBef>
              <a:buFont typeface="Arial" panose="020B0604020202020204" pitchFamily="34" charset="0"/>
              <a:buChar char="•"/>
              <a:defRPr sz="2000" b="1">
                <a:solidFill>
                  <a:schemeClr val="tx1"/>
                </a:solidFill>
                <a:latin typeface="Calibri" panose="020F0502020204030204" pitchFamily="34" charset="0"/>
              </a:defRPr>
            </a:lvl3pPr>
            <a:lvl4pPr marL="1600200" indent="-228600">
              <a:spcBef>
                <a:spcPts val="500"/>
              </a:spcBef>
              <a:buFont typeface="Arial" panose="020B0604020202020204" pitchFamily="34" charset="0"/>
              <a:buChar char="•"/>
              <a:defRPr b="1">
                <a:solidFill>
                  <a:schemeClr val="tx1"/>
                </a:solidFill>
                <a:latin typeface="Calibri" panose="020F0502020204030204" pitchFamily="34" charset="0"/>
              </a:defRPr>
            </a:lvl4pPr>
            <a:lvl5pPr marL="2057400" indent="-228600">
              <a:spcBef>
                <a:spcPts val="500"/>
              </a:spcBef>
              <a:buFont typeface="Arial" panose="020B0604020202020204" pitchFamily="34" charset="0"/>
              <a:buChar char="•"/>
              <a:defRPr b="1">
                <a:solidFill>
                  <a:schemeClr val="tx1"/>
                </a:solidFill>
                <a:latin typeface="Calibri" panose="020F0502020204030204" pitchFamily="34" charset="0"/>
              </a:defRPr>
            </a:lvl5pPr>
            <a:lvl6pPr marL="25146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6pPr>
            <a:lvl7pPr marL="29718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7pPr>
            <a:lvl8pPr marL="34290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8pPr>
            <a:lvl9pPr marL="38862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9pPr>
          </a:lstStyle>
          <a:p>
            <a:pPr fontAlgn="base">
              <a:spcBef>
                <a:spcPct val="0"/>
              </a:spcBef>
              <a:spcAft>
                <a:spcPct val="0"/>
              </a:spcAft>
              <a:buSzTx/>
              <a:buFontTx/>
              <a:buNone/>
            </a:pPr>
            <a:fld id="{3AE360E6-6195-43A5-9CB5-E757401245C8}" type="slidenum">
              <a:rPr lang="en-US" altLang="en-US" sz="1200" smtClean="0">
                <a:solidFill>
                  <a:schemeClr val="bg1"/>
                </a:solidFill>
              </a:rPr>
              <a:pPr fontAlgn="base">
                <a:spcBef>
                  <a:spcPct val="0"/>
                </a:spcBef>
                <a:spcAft>
                  <a:spcPct val="0"/>
                </a:spcAft>
                <a:buSzTx/>
                <a:buFontTx/>
                <a:buNone/>
              </a:pPr>
              <a:t>26</a:t>
            </a:fld>
            <a:endParaRPr lang="en-US" altLang="en-US" sz="1200" smtClean="0">
              <a:solidFill>
                <a:schemeClr val="bg1"/>
              </a:solidFill>
            </a:endParaRPr>
          </a:p>
        </p:txBody>
      </p:sp>
    </p:spTree>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r>
              <a:rPr lang="tr-TR" dirty="0"/>
              <a:t>Kültür Değişmelerinde Etkenler</a:t>
            </a:r>
            <a:endParaRPr lang="en-US" dirty="0"/>
          </a:p>
        </p:txBody>
      </p:sp>
      <p:sp>
        <p:nvSpPr>
          <p:cNvPr id="29699" name="İçerik Yer Tutucusu 2"/>
          <p:cNvSpPr>
            <a:spLocks noGrp="1"/>
          </p:cNvSpPr>
          <p:nvPr>
            <p:ph idx="1"/>
          </p:nvPr>
        </p:nvSpPr>
        <p:spPr>
          <a:xfrm>
            <a:off x="628650" y="1619250"/>
            <a:ext cx="7886700" cy="4532313"/>
          </a:xfrm>
        </p:spPr>
        <p:txBody>
          <a:bodyPr/>
          <a:lstStyle/>
          <a:p>
            <a:pPr eaLnBrk="1" hangingPunct="1"/>
            <a:r>
              <a:rPr lang="tr-TR" altLang="en-US" smtClean="0"/>
              <a:t>Nüfus hareketleri (doğum, ölüm, göç)</a:t>
            </a:r>
            <a:endParaRPr lang="en-US" altLang="en-US" smtClean="0"/>
          </a:p>
          <a:p>
            <a:pPr eaLnBrk="1" hangingPunct="1"/>
            <a:r>
              <a:rPr lang="tr-TR" altLang="en-US" smtClean="0"/>
              <a:t>Şehirleşme</a:t>
            </a:r>
            <a:endParaRPr lang="en-US" altLang="en-US" smtClean="0"/>
          </a:p>
          <a:p>
            <a:pPr eaLnBrk="1" hangingPunct="1"/>
            <a:r>
              <a:rPr lang="tr-TR" altLang="en-US" smtClean="0"/>
              <a:t>İktisadi ve sosyal planlama</a:t>
            </a:r>
            <a:endParaRPr lang="en-US" altLang="en-US" smtClean="0"/>
          </a:p>
          <a:p>
            <a:pPr eaLnBrk="1" hangingPunct="1"/>
            <a:r>
              <a:rPr lang="tr-TR" altLang="en-US" smtClean="0"/>
              <a:t>İç ve dış turizm</a:t>
            </a:r>
            <a:endParaRPr lang="en-US" altLang="en-US" smtClean="0"/>
          </a:p>
          <a:p>
            <a:pPr eaLnBrk="1" hangingPunct="1"/>
            <a:r>
              <a:rPr lang="tr-TR" altLang="en-US" smtClean="0"/>
              <a:t>Haberleşmenin yaygınlaşması</a:t>
            </a:r>
            <a:endParaRPr lang="en-US" altLang="en-US" smtClean="0"/>
          </a:p>
          <a:p>
            <a:pPr eaLnBrk="1" hangingPunct="1"/>
            <a:r>
              <a:rPr lang="tr-TR" altLang="en-US" smtClean="0"/>
              <a:t>Teknolojik gelişmeler</a:t>
            </a:r>
            <a:endParaRPr lang="en-US" altLang="en-US" smtClean="0"/>
          </a:p>
          <a:p>
            <a:pPr eaLnBrk="1" hangingPunct="1"/>
            <a:r>
              <a:rPr lang="tr-TR" altLang="en-US" smtClean="0"/>
              <a:t>Tabii ve sosyal afetler</a:t>
            </a:r>
            <a:endParaRPr lang="en-US" altLang="en-US" smtClean="0"/>
          </a:p>
          <a:p>
            <a:pPr eaLnBrk="1" hangingPunct="1"/>
            <a:r>
              <a:rPr lang="tr-TR" altLang="en-US" smtClean="0"/>
              <a:t>Yeni lider ve ideoloji problemi</a:t>
            </a:r>
            <a:endParaRPr lang="en-US" altLang="en-US" smtClean="0"/>
          </a:p>
        </p:txBody>
      </p:sp>
      <p:sp>
        <p:nvSpPr>
          <p:cNvPr id="29700"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SzPct val="70000"/>
              <a:buBlip>
                <a:blip r:embed="rId2"/>
              </a:buBlip>
              <a:defRPr sz="2800" b="1">
                <a:solidFill>
                  <a:schemeClr val="tx1"/>
                </a:solidFill>
                <a:latin typeface="Calibri" panose="020F0502020204030204" pitchFamily="34" charset="0"/>
              </a:defRPr>
            </a:lvl1pPr>
            <a:lvl2pPr marL="742950" indent="-285750">
              <a:spcBef>
                <a:spcPts val="500"/>
              </a:spcBef>
              <a:buFont typeface="Arial" panose="020B0604020202020204" pitchFamily="34" charset="0"/>
              <a:buChar char="•"/>
              <a:defRPr sz="2400" b="1">
                <a:solidFill>
                  <a:schemeClr val="tx1"/>
                </a:solidFill>
                <a:latin typeface="Calibri" panose="020F0502020204030204" pitchFamily="34" charset="0"/>
              </a:defRPr>
            </a:lvl2pPr>
            <a:lvl3pPr marL="1143000" indent="-228600">
              <a:spcBef>
                <a:spcPts val="500"/>
              </a:spcBef>
              <a:buFont typeface="Arial" panose="020B0604020202020204" pitchFamily="34" charset="0"/>
              <a:buChar char="•"/>
              <a:defRPr sz="2000" b="1">
                <a:solidFill>
                  <a:schemeClr val="tx1"/>
                </a:solidFill>
                <a:latin typeface="Calibri" panose="020F0502020204030204" pitchFamily="34" charset="0"/>
              </a:defRPr>
            </a:lvl3pPr>
            <a:lvl4pPr marL="1600200" indent="-228600">
              <a:spcBef>
                <a:spcPts val="500"/>
              </a:spcBef>
              <a:buFont typeface="Arial" panose="020B0604020202020204" pitchFamily="34" charset="0"/>
              <a:buChar char="•"/>
              <a:defRPr b="1">
                <a:solidFill>
                  <a:schemeClr val="tx1"/>
                </a:solidFill>
                <a:latin typeface="Calibri" panose="020F0502020204030204" pitchFamily="34" charset="0"/>
              </a:defRPr>
            </a:lvl4pPr>
            <a:lvl5pPr marL="2057400" indent="-228600">
              <a:spcBef>
                <a:spcPts val="500"/>
              </a:spcBef>
              <a:buFont typeface="Arial" panose="020B0604020202020204" pitchFamily="34" charset="0"/>
              <a:buChar char="•"/>
              <a:defRPr b="1">
                <a:solidFill>
                  <a:schemeClr val="tx1"/>
                </a:solidFill>
                <a:latin typeface="Calibri" panose="020F0502020204030204" pitchFamily="34" charset="0"/>
              </a:defRPr>
            </a:lvl5pPr>
            <a:lvl6pPr marL="25146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6pPr>
            <a:lvl7pPr marL="29718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7pPr>
            <a:lvl8pPr marL="34290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8pPr>
            <a:lvl9pPr marL="38862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9pPr>
          </a:lstStyle>
          <a:p>
            <a:pPr fontAlgn="base">
              <a:spcBef>
                <a:spcPct val="0"/>
              </a:spcBef>
              <a:spcAft>
                <a:spcPct val="0"/>
              </a:spcAft>
              <a:buSzTx/>
              <a:buFontTx/>
              <a:buNone/>
            </a:pPr>
            <a:fld id="{94E4942A-D6E4-4ECF-8CD2-D657C8D47D18}" type="slidenum">
              <a:rPr lang="en-US" altLang="en-US" sz="1200" smtClean="0">
                <a:solidFill>
                  <a:schemeClr val="bg1"/>
                </a:solidFill>
              </a:rPr>
              <a:pPr fontAlgn="base">
                <a:spcBef>
                  <a:spcPct val="0"/>
                </a:spcBef>
                <a:spcAft>
                  <a:spcPct val="0"/>
                </a:spcAft>
                <a:buSzTx/>
                <a:buFontTx/>
                <a:buNone/>
              </a:pPr>
              <a:t>27</a:t>
            </a:fld>
            <a:endParaRPr lang="en-US" altLang="en-US" sz="1200" smtClean="0">
              <a:solidFill>
                <a:schemeClr val="bg1"/>
              </a:solidFill>
            </a:endParaRPr>
          </a:p>
        </p:txBody>
      </p:sp>
    </p:spTree>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İçerik Yer Tutucusu 2"/>
          <p:cNvSpPr>
            <a:spLocks noGrp="1"/>
          </p:cNvSpPr>
          <p:nvPr>
            <p:ph idx="1"/>
          </p:nvPr>
        </p:nvSpPr>
        <p:spPr>
          <a:xfrm>
            <a:off x="284163" y="987425"/>
            <a:ext cx="8575675" cy="4883150"/>
          </a:xfrm>
        </p:spPr>
        <p:txBody>
          <a:bodyPr/>
          <a:lstStyle/>
          <a:p>
            <a:pPr eaLnBrk="1" hangingPunct="1"/>
            <a:r>
              <a:rPr lang="en-US" altLang="en-US" sz="1800" smtClean="0"/>
              <a:t>https://tasam.org/tr-TR/Icerik/5275/kuresel_nufus_hareketleri_ve_diaspora</a:t>
            </a:r>
            <a:endParaRPr lang="tr-TR" altLang="en-US" sz="1800" smtClean="0"/>
          </a:p>
          <a:p>
            <a:pPr eaLnBrk="1" hangingPunct="1"/>
            <a:r>
              <a:rPr lang="en-US" altLang="en-US" sz="1800" smtClean="0"/>
              <a:t>https://unsman.com/inovasyon-egitimi</a:t>
            </a:r>
            <a:endParaRPr lang="tr-TR" altLang="en-US" sz="1800" smtClean="0"/>
          </a:p>
          <a:p>
            <a:pPr eaLnBrk="1" hangingPunct="1"/>
            <a:r>
              <a:rPr lang="en-US" altLang="en-US" sz="1800" smtClean="0"/>
              <a:t>https://www.webconsultas.com/mente-y-emociones/test-de-psicologia/test-de-empatia</a:t>
            </a:r>
            <a:endParaRPr lang="tr-TR" altLang="en-US" sz="1800" smtClean="0"/>
          </a:p>
          <a:p>
            <a:pPr eaLnBrk="1" hangingPunct="1"/>
            <a:r>
              <a:rPr lang="en-US" altLang="en-US" sz="1800" smtClean="0"/>
              <a:t>https://www.sosyalevren.com/egitim/eski-turklerde-sehircilik.html</a:t>
            </a:r>
            <a:endParaRPr lang="tr-TR" altLang="en-US" sz="1800" smtClean="0"/>
          </a:p>
          <a:p>
            <a:pPr eaLnBrk="1" hangingPunct="1"/>
            <a:r>
              <a:rPr lang="en-US" altLang="en-US" sz="1800" smtClean="0"/>
              <a:t>https://www.google.com/url?sa=i&amp;source=images&amp;cd=&amp;ved=2ahUKEwip-vLkvLrmAhVJxYUKHZqPCrIQjRx6BAgBEAQ&amp;url=https%3A%2F%2Fvmire.life%2Fvideo%2Fh2afLgGMHk8&amp;psig=AOvVaw3ohZxSDBigA08qKp5sN3zZ&amp;ust=1576596115042564</a:t>
            </a:r>
            <a:endParaRPr lang="tr-TR" altLang="en-US" sz="1800" smtClean="0"/>
          </a:p>
          <a:p>
            <a:pPr eaLnBrk="1" hangingPunct="1"/>
            <a:r>
              <a:rPr lang="en-US" altLang="en-US" sz="1800" smtClean="0"/>
              <a:t>https://www.google.com/url?sa=i&amp;source=images&amp;cd=&amp;ved=2ahUKEwikkffTvbrmAhULPewKHepRCCgQjRx6BAgBEAQ&amp;url=https%3A%2F%2Fshoesactn.info%2Fcollection%2Ftoplumsal-de%25C4%259Fi%25C5%259Fme-nedir-k%25C4%25B1saca&amp;psig=AOvVaw280rxcVtiUrv6Twc1zfq8Z&amp;ust=1576596351675526</a:t>
            </a:r>
            <a:endParaRPr lang="tr-TR" altLang="en-US" sz="1800" smtClean="0"/>
          </a:p>
          <a:p>
            <a:pPr eaLnBrk="1" hangingPunct="1"/>
            <a:r>
              <a:rPr lang="en-US" altLang="en-US" sz="1800" smtClean="0"/>
              <a:t>https://indigodergisi.com/2015/05/sosyal-etkilesimin-dogasi/</a:t>
            </a:r>
            <a:endParaRPr lang="tr-TR" altLang="en-US" sz="1800" smtClean="0"/>
          </a:p>
          <a:p>
            <a:pPr eaLnBrk="1" hangingPunct="1"/>
            <a:r>
              <a:rPr lang="en-US" altLang="en-US" sz="1800" smtClean="0"/>
              <a:t>https://keciborlu.bel.tr/kultur-sanat-9778.html</a:t>
            </a:r>
          </a:p>
        </p:txBody>
      </p:sp>
      <p:sp>
        <p:nvSpPr>
          <p:cNvPr id="30723"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SzPct val="70000"/>
              <a:buBlip>
                <a:blip r:embed="rId2"/>
              </a:buBlip>
              <a:defRPr sz="2800" b="1">
                <a:solidFill>
                  <a:schemeClr val="tx1"/>
                </a:solidFill>
                <a:latin typeface="Calibri" panose="020F0502020204030204" pitchFamily="34" charset="0"/>
              </a:defRPr>
            </a:lvl1pPr>
            <a:lvl2pPr marL="742950" indent="-285750">
              <a:spcBef>
                <a:spcPts val="500"/>
              </a:spcBef>
              <a:buFont typeface="Arial" panose="020B0604020202020204" pitchFamily="34" charset="0"/>
              <a:buChar char="•"/>
              <a:defRPr sz="2400" b="1">
                <a:solidFill>
                  <a:schemeClr val="tx1"/>
                </a:solidFill>
                <a:latin typeface="Calibri" panose="020F0502020204030204" pitchFamily="34" charset="0"/>
              </a:defRPr>
            </a:lvl2pPr>
            <a:lvl3pPr marL="1143000" indent="-228600">
              <a:spcBef>
                <a:spcPts val="500"/>
              </a:spcBef>
              <a:buFont typeface="Arial" panose="020B0604020202020204" pitchFamily="34" charset="0"/>
              <a:buChar char="•"/>
              <a:defRPr sz="2000" b="1">
                <a:solidFill>
                  <a:schemeClr val="tx1"/>
                </a:solidFill>
                <a:latin typeface="Calibri" panose="020F0502020204030204" pitchFamily="34" charset="0"/>
              </a:defRPr>
            </a:lvl3pPr>
            <a:lvl4pPr marL="1600200" indent="-228600">
              <a:spcBef>
                <a:spcPts val="500"/>
              </a:spcBef>
              <a:buFont typeface="Arial" panose="020B0604020202020204" pitchFamily="34" charset="0"/>
              <a:buChar char="•"/>
              <a:defRPr b="1">
                <a:solidFill>
                  <a:schemeClr val="tx1"/>
                </a:solidFill>
                <a:latin typeface="Calibri" panose="020F0502020204030204" pitchFamily="34" charset="0"/>
              </a:defRPr>
            </a:lvl4pPr>
            <a:lvl5pPr marL="2057400" indent="-228600">
              <a:spcBef>
                <a:spcPts val="500"/>
              </a:spcBef>
              <a:buFont typeface="Arial" panose="020B0604020202020204" pitchFamily="34" charset="0"/>
              <a:buChar char="•"/>
              <a:defRPr b="1">
                <a:solidFill>
                  <a:schemeClr val="tx1"/>
                </a:solidFill>
                <a:latin typeface="Calibri" panose="020F0502020204030204" pitchFamily="34" charset="0"/>
              </a:defRPr>
            </a:lvl5pPr>
            <a:lvl6pPr marL="25146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6pPr>
            <a:lvl7pPr marL="29718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7pPr>
            <a:lvl8pPr marL="34290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8pPr>
            <a:lvl9pPr marL="38862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9pPr>
          </a:lstStyle>
          <a:p>
            <a:pPr fontAlgn="base">
              <a:spcBef>
                <a:spcPct val="0"/>
              </a:spcBef>
              <a:spcAft>
                <a:spcPct val="0"/>
              </a:spcAft>
              <a:buSzTx/>
              <a:buFontTx/>
              <a:buNone/>
            </a:pPr>
            <a:fld id="{70252985-7EAE-4BC2-8FA0-DB89B0C669D9}" type="slidenum">
              <a:rPr lang="en-US" altLang="en-US" sz="1200" smtClean="0">
                <a:solidFill>
                  <a:schemeClr val="bg1"/>
                </a:solidFill>
              </a:rPr>
              <a:pPr fontAlgn="base">
                <a:spcBef>
                  <a:spcPct val="0"/>
                </a:spcBef>
                <a:spcAft>
                  <a:spcPct val="0"/>
                </a:spcAft>
                <a:buSzTx/>
                <a:buFontTx/>
                <a:buNone/>
              </a:pPr>
              <a:t>28</a:t>
            </a:fld>
            <a:endParaRPr lang="en-US" altLang="en-US" sz="1200" smtClean="0">
              <a:solidFill>
                <a:schemeClr val="bg1"/>
              </a:solidFill>
            </a:endParaRPr>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İçerik Yer Tutucusu 2"/>
          <p:cNvSpPr>
            <a:spLocks noGrp="1"/>
          </p:cNvSpPr>
          <p:nvPr>
            <p:ph idx="1"/>
          </p:nvPr>
        </p:nvSpPr>
        <p:spPr>
          <a:xfrm>
            <a:off x="628650" y="1092200"/>
            <a:ext cx="7886700" cy="4732338"/>
          </a:xfrm>
        </p:spPr>
        <p:txBody>
          <a:bodyPr/>
          <a:lstStyle/>
          <a:p>
            <a:pPr eaLnBrk="1" hangingPunct="1">
              <a:spcAft>
                <a:spcPts val="600"/>
              </a:spcAft>
            </a:pPr>
            <a:r>
              <a:rPr lang="tr-TR" altLang="en-US" smtClean="0"/>
              <a:t>Kuşkusuz nüfus hareketleri beraberinde sosyal değişmeyi de getirir. </a:t>
            </a:r>
          </a:p>
          <a:p>
            <a:pPr eaLnBrk="1" hangingPunct="1">
              <a:spcAft>
                <a:spcPts val="600"/>
              </a:spcAft>
            </a:pPr>
            <a:r>
              <a:rPr lang="tr-TR" altLang="en-US" smtClean="0"/>
              <a:t>Sosyal bir realite olan, sosyal değişmeyi iyi analiz etmeden tedbir almak mümkün değildir. </a:t>
            </a:r>
          </a:p>
          <a:p>
            <a:pPr eaLnBrk="1" hangingPunct="1">
              <a:spcAft>
                <a:spcPts val="600"/>
              </a:spcAft>
            </a:pPr>
            <a:r>
              <a:rPr lang="tr-TR" altLang="en-US" smtClean="0"/>
              <a:t>Sosyal değişmeyi iyi bir şekilde analiz edebilmek için şu unsurları göz önünde bulundurmamız gerekir: </a:t>
            </a:r>
          </a:p>
          <a:p>
            <a:pPr lvl="1" eaLnBrk="1" hangingPunct="1">
              <a:spcAft>
                <a:spcPts val="600"/>
              </a:spcAft>
            </a:pPr>
            <a:r>
              <a:rPr lang="tr-TR" altLang="en-US" sz="2800" smtClean="0"/>
              <a:t>Zaman çevre </a:t>
            </a:r>
          </a:p>
          <a:p>
            <a:pPr lvl="1" eaLnBrk="1" hangingPunct="1">
              <a:spcAft>
                <a:spcPts val="600"/>
              </a:spcAft>
            </a:pPr>
            <a:r>
              <a:rPr lang="tr-TR" altLang="en-US" sz="2800" smtClean="0"/>
              <a:t>İnsan unsuru</a:t>
            </a:r>
            <a:endParaRPr lang="en-US" altLang="en-US" sz="2800" smtClean="0"/>
          </a:p>
        </p:txBody>
      </p:sp>
      <p:sp>
        <p:nvSpPr>
          <p:cNvPr id="5123"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SzPct val="70000"/>
              <a:buBlip>
                <a:blip r:embed="rId2"/>
              </a:buBlip>
              <a:defRPr sz="2800" b="1">
                <a:solidFill>
                  <a:schemeClr val="tx1"/>
                </a:solidFill>
                <a:latin typeface="Calibri" panose="020F0502020204030204" pitchFamily="34" charset="0"/>
              </a:defRPr>
            </a:lvl1pPr>
            <a:lvl2pPr marL="742950" indent="-285750">
              <a:spcBef>
                <a:spcPts val="500"/>
              </a:spcBef>
              <a:buFont typeface="Arial" panose="020B0604020202020204" pitchFamily="34" charset="0"/>
              <a:buChar char="•"/>
              <a:defRPr sz="2400" b="1">
                <a:solidFill>
                  <a:schemeClr val="tx1"/>
                </a:solidFill>
                <a:latin typeface="Calibri" panose="020F0502020204030204" pitchFamily="34" charset="0"/>
              </a:defRPr>
            </a:lvl2pPr>
            <a:lvl3pPr marL="1143000" indent="-228600">
              <a:spcBef>
                <a:spcPts val="500"/>
              </a:spcBef>
              <a:buFont typeface="Arial" panose="020B0604020202020204" pitchFamily="34" charset="0"/>
              <a:buChar char="•"/>
              <a:defRPr sz="2000" b="1">
                <a:solidFill>
                  <a:schemeClr val="tx1"/>
                </a:solidFill>
                <a:latin typeface="Calibri" panose="020F0502020204030204" pitchFamily="34" charset="0"/>
              </a:defRPr>
            </a:lvl3pPr>
            <a:lvl4pPr marL="1600200" indent="-228600">
              <a:spcBef>
                <a:spcPts val="500"/>
              </a:spcBef>
              <a:buFont typeface="Arial" panose="020B0604020202020204" pitchFamily="34" charset="0"/>
              <a:buChar char="•"/>
              <a:defRPr b="1">
                <a:solidFill>
                  <a:schemeClr val="tx1"/>
                </a:solidFill>
                <a:latin typeface="Calibri" panose="020F0502020204030204" pitchFamily="34" charset="0"/>
              </a:defRPr>
            </a:lvl4pPr>
            <a:lvl5pPr marL="2057400" indent="-228600">
              <a:spcBef>
                <a:spcPts val="500"/>
              </a:spcBef>
              <a:buFont typeface="Arial" panose="020B0604020202020204" pitchFamily="34" charset="0"/>
              <a:buChar char="•"/>
              <a:defRPr b="1">
                <a:solidFill>
                  <a:schemeClr val="tx1"/>
                </a:solidFill>
                <a:latin typeface="Calibri" panose="020F0502020204030204" pitchFamily="34" charset="0"/>
              </a:defRPr>
            </a:lvl5pPr>
            <a:lvl6pPr marL="25146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6pPr>
            <a:lvl7pPr marL="29718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7pPr>
            <a:lvl8pPr marL="34290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8pPr>
            <a:lvl9pPr marL="38862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9pPr>
          </a:lstStyle>
          <a:p>
            <a:pPr fontAlgn="base">
              <a:spcBef>
                <a:spcPct val="0"/>
              </a:spcBef>
              <a:spcAft>
                <a:spcPct val="0"/>
              </a:spcAft>
              <a:buSzTx/>
              <a:buFontTx/>
              <a:buNone/>
            </a:pPr>
            <a:fld id="{4F13D812-7A4B-44CE-941F-54506B28ECA1}" type="slidenum">
              <a:rPr lang="en-US" altLang="en-US" sz="1200" smtClean="0">
                <a:solidFill>
                  <a:schemeClr val="bg1"/>
                </a:solidFill>
              </a:rPr>
              <a:pPr fontAlgn="base">
                <a:spcBef>
                  <a:spcPct val="0"/>
                </a:spcBef>
                <a:spcAft>
                  <a:spcPct val="0"/>
                </a:spcAft>
                <a:buSzTx/>
                <a:buFontTx/>
                <a:buNone/>
              </a:pPr>
              <a:t>3</a:t>
            </a:fld>
            <a:endParaRPr lang="en-US" altLang="en-US" sz="1200" smtClean="0">
              <a:solidFill>
                <a:schemeClr val="bg1"/>
              </a:solidFill>
            </a:endParaRPr>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r>
              <a:rPr lang="tr-TR" dirty="0"/>
              <a:t>Sosyal Değişme</a:t>
            </a:r>
            <a:endParaRPr lang="en-US" dirty="0"/>
          </a:p>
        </p:txBody>
      </p:sp>
      <p:sp>
        <p:nvSpPr>
          <p:cNvPr id="6147" name="İçerik Yer Tutucusu 2"/>
          <p:cNvSpPr>
            <a:spLocks noGrp="1"/>
          </p:cNvSpPr>
          <p:nvPr>
            <p:ph idx="1"/>
          </p:nvPr>
        </p:nvSpPr>
        <p:spPr>
          <a:xfrm>
            <a:off x="628650" y="1530350"/>
            <a:ext cx="7886700" cy="4568825"/>
          </a:xfrm>
        </p:spPr>
        <p:txBody>
          <a:bodyPr/>
          <a:lstStyle/>
          <a:p>
            <a:pPr eaLnBrk="1" hangingPunct="1"/>
            <a:r>
              <a:rPr lang="tr-TR" altLang="en-US" smtClean="0"/>
              <a:t>Değişme “bir durumdan başka bir durumu geçişi” ifade etmektedir. </a:t>
            </a:r>
          </a:p>
          <a:p>
            <a:pPr eaLnBrk="1" hangingPunct="1"/>
            <a:r>
              <a:rPr lang="tr-TR" altLang="en-US" smtClean="0"/>
              <a:t>Memleket durumunun korunması statik olmak manasına gelmektedir ki zaman içinde-böyle bir özelliğin korunması zordur. </a:t>
            </a:r>
          </a:p>
          <a:p>
            <a:pPr eaLnBrk="1" hangingPunct="1"/>
            <a:r>
              <a:rPr lang="tr-TR" altLang="en-US" smtClean="0"/>
              <a:t>Genellikle değişme hükmünü varlıklarla ifade etmektedir. </a:t>
            </a:r>
          </a:p>
          <a:p>
            <a:pPr eaLnBrk="1" hangingPunct="1"/>
            <a:r>
              <a:rPr lang="tr-TR" altLang="en-US" smtClean="0"/>
              <a:t>Bu türden değişme kişisel ve toplumsal planda kendisini gösterir.</a:t>
            </a:r>
            <a:endParaRPr lang="en-US" altLang="en-US" smtClean="0"/>
          </a:p>
        </p:txBody>
      </p:sp>
      <p:sp>
        <p:nvSpPr>
          <p:cNvPr id="6148"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SzPct val="70000"/>
              <a:buBlip>
                <a:blip r:embed="rId2"/>
              </a:buBlip>
              <a:defRPr sz="2800" b="1">
                <a:solidFill>
                  <a:schemeClr val="tx1"/>
                </a:solidFill>
                <a:latin typeface="Calibri" panose="020F0502020204030204" pitchFamily="34" charset="0"/>
              </a:defRPr>
            </a:lvl1pPr>
            <a:lvl2pPr marL="742950" indent="-285750">
              <a:spcBef>
                <a:spcPts val="500"/>
              </a:spcBef>
              <a:buFont typeface="Arial" panose="020B0604020202020204" pitchFamily="34" charset="0"/>
              <a:buChar char="•"/>
              <a:defRPr sz="2400" b="1">
                <a:solidFill>
                  <a:schemeClr val="tx1"/>
                </a:solidFill>
                <a:latin typeface="Calibri" panose="020F0502020204030204" pitchFamily="34" charset="0"/>
              </a:defRPr>
            </a:lvl2pPr>
            <a:lvl3pPr marL="1143000" indent="-228600">
              <a:spcBef>
                <a:spcPts val="500"/>
              </a:spcBef>
              <a:buFont typeface="Arial" panose="020B0604020202020204" pitchFamily="34" charset="0"/>
              <a:buChar char="•"/>
              <a:defRPr sz="2000" b="1">
                <a:solidFill>
                  <a:schemeClr val="tx1"/>
                </a:solidFill>
                <a:latin typeface="Calibri" panose="020F0502020204030204" pitchFamily="34" charset="0"/>
              </a:defRPr>
            </a:lvl3pPr>
            <a:lvl4pPr marL="1600200" indent="-228600">
              <a:spcBef>
                <a:spcPts val="500"/>
              </a:spcBef>
              <a:buFont typeface="Arial" panose="020B0604020202020204" pitchFamily="34" charset="0"/>
              <a:buChar char="•"/>
              <a:defRPr b="1">
                <a:solidFill>
                  <a:schemeClr val="tx1"/>
                </a:solidFill>
                <a:latin typeface="Calibri" panose="020F0502020204030204" pitchFamily="34" charset="0"/>
              </a:defRPr>
            </a:lvl4pPr>
            <a:lvl5pPr marL="2057400" indent="-228600">
              <a:spcBef>
                <a:spcPts val="500"/>
              </a:spcBef>
              <a:buFont typeface="Arial" panose="020B0604020202020204" pitchFamily="34" charset="0"/>
              <a:buChar char="•"/>
              <a:defRPr b="1">
                <a:solidFill>
                  <a:schemeClr val="tx1"/>
                </a:solidFill>
                <a:latin typeface="Calibri" panose="020F0502020204030204" pitchFamily="34" charset="0"/>
              </a:defRPr>
            </a:lvl5pPr>
            <a:lvl6pPr marL="25146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6pPr>
            <a:lvl7pPr marL="29718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7pPr>
            <a:lvl8pPr marL="34290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8pPr>
            <a:lvl9pPr marL="38862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9pPr>
          </a:lstStyle>
          <a:p>
            <a:pPr fontAlgn="base">
              <a:spcBef>
                <a:spcPct val="0"/>
              </a:spcBef>
              <a:spcAft>
                <a:spcPct val="0"/>
              </a:spcAft>
              <a:buSzTx/>
              <a:buFontTx/>
              <a:buNone/>
            </a:pPr>
            <a:fld id="{600D2D6F-3A54-467B-8A96-C9513B28D127}" type="slidenum">
              <a:rPr lang="en-US" altLang="en-US" sz="1200" smtClean="0">
                <a:solidFill>
                  <a:schemeClr val="bg1"/>
                </a:solidFill>
              </a:rPr>
              <a:pPr fontAlgn="base">
                <a:spcBef>
                  <a:spcPct val="0"/>
                </a:spcBef>
                <a:spcAft>
                  <a:spcPct val="0"/>
                </a:spcAft>
                <a:buSzTx/>
                <a:buFontTx/>
                <a:buNone/>
              </a:pPr>
              <a:t>4</a:t>
            </a:fld>
            <a:endParaRPr lang="en-US" altLang="en-US" sz="1200" smtClean="0">
              <a:solidFill>
                <a:schemeClr val="bg1"/>
              </a:solidFill>
            </a:endParaRPr>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İçerik Yer Tutucusu 2"/>
          <p:cNvSpPr>
            <a:spLocks noGrp="1"/>
          </p:cNvSpPr>
          <p:nvPr>
            <p:ph idx="1"/>
          </p:nvPr>
        </p:nvSpPr>
        <p:spPr>
          <a:xfrm>
            <a:off x="628650" y="1335088"/>
            <a:ext cx="8080375" cy="2463800"/>
          </a:xfrm>
        </p:spPr>
        <p:txBody>
          <a:bodyPr/>
          <a:lstStyle/>
          <a:p>
            <a:pPr eaLnBrk="1" hangingPunct="1"/>
            <a:r>
              <a:rPr lang="tr-TR" altLang="en-US" smtClean="0"/>
              <a:t>Değişime uğrayan bir canlı değişimin olmadığı bir topluluğu farz etmek mümkün değildir. </a:t>
            </a:r>
          </a:p>
          <a:p>
            <a:pPr eaLnBrk="1" hangingPunct="1"/>
            <a:r>
              <a:rPr lang="tr-TR" altLang="en-US" smtClean="0"/>
              <a:t>Sosyal değişme farklı zaman dilimlerinde sosyal yapı unsurlarında ortaya çıkan nitelik ve nicelik farklılaşmasıdır.</a:t>
            </a:r>
            <a:endParaRPr lang="en-US" altLang="en-US" smtClean="0"/>
          </a:p>
        </p:txBody>
      </p:sp>
      <p:sp>
        <p:nvSpPr>
          <p:cNvPr id="7171"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SzPct val="70000"/>
              <a:buBlip>
                <a:blip r:embed="rId2"/>
              </a:buBlip>
              <a:defRPr sz="2800" b="1">
                <a:solidFill>
                  <a:schemeClr val="tx1"/>
                </a:solidFill>
                <a:latin typeface="Calibri" panose="020F0502020204030204" pitchFamily="34" charset="0"/>
              </a:defRPr>
            </a:lvl1pPr>
            <a:lvl2pPr marL="742950" indent="-285750">
              <a:spcBef>
                <a:spcPts val="500"/>
              </a:spcBef>
              <a:buFont typeface="Arial" panose="020B0604020202020204" pitchFamily="34" charset="0"/>
              <a:buChar char="•"/>
              <a:defRPr sz="2400" b="1">
                <a:solidFill>
                  <a:schemeClr val="tx1"/>
                </a:solidFill>
                <a:latin typeface="Calibri" panose="020F0502020204030204" pitchFamily="34" charset="0"/>
              </a:defRPr>
            </a:lvl2pPr>
            <a:lvl3pPr marL="1143000" indent="-228600">
              <a:spcBef>
                <a:spcPts val="500"/>
              </a:spcBef>
              <a:buFont typeface="Arial" panose="020B0604020202020204" pitchFamily="34" charset="0"/>
              <a:buChar char="•"/>
              <a:defRPr sz="2000" b="1">
                <a:solidFill>
                  <a:schemeClr val="tx1"/>
                </a:solidFill>
                <a:latin typeface="Calibri" panose="020F0502020204030204" pitchFamily="34" charset="0"/>
              </a:defRPr>
            </a:lvl3pPr>
            <a:lvl4pPr marL="1600200" indent="-228600">
              <a:spcBef>
                <a:spcPts val="500"/>
              </a:spcBef>
              <a:buFont typeface="Arial" panose="020B0604020202020204" pitchFamily="34" charset="0"/>
              <a:buChar char="•"/>
              <a:defRPr b="1">
                <a:solidFill>
                  <a:schemeClr val="tx1"/>
                </a:solidFill>
                <a:latin typeface="Calibri" panose="020F0502020204030204" pitchFamily="34" charset="0"/>
              </a:defRPr>
            </a:lvl4pPr>
            <a:lvl5pPr marL="2057400" indent="-228600">
              <a:spcBef>
                <a:spcPts val="500"/>
              </a:spcBef>
              <a:buFont typeface="Arial" panose="020B0604020202020204" pitchFamily="34" charset="0"/>
              <a:buChar char="•"/>
              <a:defRPr b="1">
                <a:solidFill>
                  <a:schemeClr val="tx1"/>
                </a:solidFill>
                <a:latin typeface="Calibri" panose="020F0502020204030204" pitchFamily="34" charset="0"/>
              </a:defRPr>
            </a:lvl5pPr>
            <a:lvl6pPr marL="25146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6pPr>
            <a:lvl7pPr marL="29718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7pPr>
            <a:lvl8pPr marL="34290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8pPr>
            <a:lvl9pPr marL="38862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9pPr>
          </a:lstStyle>
          <a:p>
            <a:pPr fontAlgn="base">
              <a:spcBef>
                <a:spcPct val="0"/>
              </a:spcBef>
              <a:spcAft>
                <a:spcPct val="0"/>
              </a:spcAft>
              <a:buSzTx/>
              <a:buFontTx/>
              <a:buNone/>
            </a:pPr>
            <a:fld id="{89F991DB-4206-4B66-8126-118E19A68E97}" type="slidenum">
              <a:rPr lang="en-US" altLang="en-US" sz="1200" smtClean="0">
                <a:solidFill>
                  <a:schemeClr val="bg1"/>
                </a:solidFill>
              </a:rPr>
              <a:pPr fontAlgn="base">
                <a:spcBef>
                  <a:spcPct val="0"/>
                </a:spcBef>
                <a:spcAft>
                  <a:spcPct val="0"/>
                </a:spcAft>
                <a:buSzTx/>
                <a:buFontTx/>
                <a:buNone/>
              </a:pPr>
              <a:t>5</a:t>
            </a:fld>
            <a:endParaRPr lang="en-US" altLang="en-US" sz="1200" smtClean="0">
              <a:solidFill>
                <a:schemeClr val="bg1"/>
              </a:solidFill>
            </a:endParaRP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24754" y="3794372"/>
            <a:ext cx="5753100" cy="2571750"/>
          </a:xfrm>
          <a:prstGeom prst="rect">
            <a:avLst/>
          </a:prstGeom>
          <a:ln>
            <a:noFill/>
          </a:ln>
          <a:effectLst>
            <a:softEdge rad="112500"/>
          </a:effectLst>
        </p:spPr>
      </p:pic>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İçerik Yer Tutucusu 2"/>
          <p:cNvSpPr>
            <a:spLocks noGrp="1"/>
          </p:cNvSpPr>
          <p:nvPr>
            <p:ph idx="1"/>
          </p:nvPr>
        </p:nvSpPr>
        <p:spPr>
          <a:xfrm>
            <a:off x="628650" y="1254125"/>
            <a:ext cx="7886700" cy="4373563"/>
          </a:xfrm>
        </p:spPr>
        <p:txBody>
          <a:bodyPr/>
          <a:lstStyle/>
          <a:p>
            <a:pPr eaLnBrk="1" hangingPunct="1"/>
            <a:r>
              <a:rPr lang="tr-TR" altLang="en-US" smtClean="0"/>
              <a:t>Değişme devamlılık gösteren bir süreçtir. </a:t>
            </a:r>
          </a:p>
          <a:p>
            <a:pPr eaLnBrk="1" hangingPunct="1"/>
            <a:r>
              <a:rPr lang="tr-TR" altLang="en-US" smtClean="0"/>
              <a:t>Bazen yavaş bazen hızlı değişmelerle gelecek nesillere aktarılan kültür, kişilerde ve toplumun kendisinde farklılaşmalara sebebiyet verir. </a:t>
            </a:r>
          </a:p>
          <a:p>
            <a:pPr eaLnBrk="1" hangingPunct="1"/>
            <a:r>
              <a:rPr lang="tr-TR" altLang="en-US" smtClean="0"/>
              <a:t>Değişme hızı, cemiyetten cemiyete değişiklik arz eder. </a:t>
            </a:r>
          </a:p>
          <a:p>
            <a:pPr eaLnBrk="1" hangingPunct="1"/>
            <a:r>
              <a:rPr lang="tr-TR" altLang="en-US" smtClean="0"/>
              <a:t>Geleneksel toplumlarda değişim daha yavaş olurken, endüstrileşme yolunda olan topluluklarda daha süratli olmaktadır.</a:t>
            </a:r>
            <a:endParaRPr lang="en-US" altLang="en-US" smtClean="0"/>
          </a:p>
        </p:txBody>
      </p:sp>
      <p:sp>
        <p:nvSpPr>
          <p:cNvPr id="8195"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SzPct val="70000"/>
              <a:buBlip>
                <a:blip r:embed="rId2"/>
              </a:buBlip>
              <a:defRPr sz="2800" b="1">
                <a:solidFill>
                  <a:schemeClr val="tx1"/>
                </a:solidFill>
                <a:latin typeface="Calibri" panose="020F0502020204030204" pitchFamily="34" charset="0"/>
              </a:defRPr>
            </a:lvl1pPr>
            <a:lvl2pPr marL="742950" indent="-285750">
              <a:spcBef>
                <a:spcPts val="500"/>
              </a:spcBef>
              <a:buFont typeface="Arial" panose="020B0604020202020204" pitchFamily="34" charset="0"/>
              <a:buChar char="•"/>
              <a:defRPr sz="2400" b="1">
                <a:solidFill>
                  <a:schemeClr val="tx1"/>
                </a:solidFill>
                <a:latin typeface="Calibri" panose="020F0502020204030204" pitchFamily="34" charset="0"/>
              </a:defRPr>
            </a:lvl2pPr>
            <a:lvl3pPr marL="1143000" indent="-228600">
              <a:spcBef>
                <a:spcPts val="500"/>
              </a:spcBef>
              <a:buFont typeface="Arial" panose="020B0604020202020204" pitchFamily="34" charset="0"/>
              <a:buChar char="•"/>
              <a:defRPr sz="2000" b="1">
                <a:solidFill>
                  <a:schemeClr val="tx1"/>
                </a:solidFill>
                <a:latin typeface="Calibri" panose="020F0502020204030204" pitchFamily="34" charset="0"/>
              </a:defRPr>
            </a:lvl3pPr>
            <a:lvl4pPr marL="1600200" indent="-228600">
              <a:spcBef>
                <a:spcPts val="500"/>
              </a:spcBef>
              <a:buFont typeface="Arial" panose="020B0604020202020204" pitchFamily="34" charset="0"/>
              <a:buChar char="•"/>
              <a:defRPr b="1">
                <a:solidFill>
                  <a:schemeClr val="tx1"/>
                </a:solidFill>
                <a:latin typeface="Calibri" panose="020F0502020204030204" pitchFamily="34" charset="0"/>
              </a:defRPr>
            </a:lvl4pPr>
            <a:lvl5pPr marL="2057400" indent="-228600">
              <a:spcBef>
                <a:spcPts val="500"/>
              </a:spcBef>
              <a:buFont typeface="Arial" panose="020B0604020202020204" pitchFamily="34" charset="0"/>
              <a:buChar char="•"/>
              <a:defRPr b="1">
                <a:solidFill>
                  <a:schemeClr val="tx1"/>
                </a:solidFill>
                <a:latin typeface="Calibri" panose="020F0502020204030204" pitchFamily="34" charset="0"/>
              </a:defRPr>
            </a:lvl5pPr>
            <a:lvl6pPr marL="25146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6pPr>
            <a:lvl7pPr marL="29718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7pPr>
            <a:lvl8pPr marL="34290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8pPr>
            <a:lvl9pPr marL="38862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9pPr>
          </a:lstStyle>
          <a:p>
            <a:pPr fontAlgn="base">
              <a:spcBef>
                <a:spcPct val="0"/>
              </a:spcBef>
              <a:spcAft>
                <a:spcPct val="0"/>
              </a:spcAft>
              <a:buSzTx/>
              <a:buFontTx/>
              <a:buNone/>
            </a:pPr>
            <a:fld id="{99C54632-2FC4-4E34-AB7B-1A04232AC299}" type="slidenum">
              <a:rPr lang="en-US" altLang="en-US" sz="1200" smtClean="0">
                <a:solidFill>
                  <a:schemeClr val="bg1"/>
                </a:solidFill>
              </a:rPr>
              <a:pPr fontAlgn="base">
                <a:spcBef>
                  <a:spcPct val="0"/>
                </a:spcBef>
                <a:spcAft>
                  <a:spcPct val="0"/>
                </a:spcAft>
                <a:buSzTx/>
                <a:buFontTx/>
                <a:buNone/>
              </a:pPr>
              <a:t>6</a:t>
            </a:fld>
            <a:endParaRPr lang="en-US" altLang="en-US" sz="1200" smtClean="0">
              <a:solidFill>
                <a:schemeClr val="bg1"/>
              </a:solidFill>
            </a:endParaRPr>
          </a:p>
        </p:txBody>
      </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9125" y="684213"/>
            <a:ext cx="8099425" cy="971550"/>
          </a:xfrm>
        </p:spPr>
        <p:txBody>
          <a:bodyPr>
            <a:normAutofit fontScale="90000"/>
          </a:bodyPr>
          <a:lstStyle/>
          <a:p>
            <a:pPr eaLnBrk="1" fontAlgn="auto" hangingPunct="1">
              <a:spcAft>
                <a:spcPts val="0"/>
              </a:spcAft>
              <a:defRPr/>
            </a:pPr>
            <a:r>
              <a:rPr lang="tr-TR" dirty="0"/>
              <a:t>Sosyal </a:t>
            </a:r>
            <a:r>
              <a:rPr lang="tr-TR" dirty="0" smtClean="0"/>
              <a:t>değişme uzmanları şu konuları inceler:</a:t>
            </a:r>
            <a:endParaRPr lang="en-US" dirty="0"/>
          </a:p>
        </p:txBody>
      </p:sp>
      <p:sp>
        <p:nvSpPr>
          <p:cNvPr id="9219" name="İçerik Yer Tutucusu 2"/>
          <p:cNvSpPr>
            <a:spLocks noGrp="1"/>
          </p:cNvSpPr>
          <p:nvPr>
            <p:ph sz="half" idx="1"/>
          </p:nvPr>
        </p:nvSpPr>
        <p:spPr>
          <a:xfrm>
            <a:off x="628650" y="1879600"/>
            <a:ext cx="3886200" cy="4600575"/>
          </a:xfrm>
        </p:spPr>
        <p:txBody>
          <a:bodyPr/>
          <a:lstStyle/>
          <a:p>
            <a:pPr eaLnBrk="1" hangingPunct="1"/>
            <a:r>
              <a:rPr lang="tr-TR" altLang="en-US" sz="2400" smtClean="0"/>
              <a:t>Nüfus hareketleri</a:t>
            </a:r>
            <a:endParaRPr lang="en-US" altLang="en-US" sz="2400" smtClean="0"/>
          </a:p>
          <a:p>
            <a:pPr eaLnBrk="1" hangingPunct="1"/>
            <a:r>
              <a:rPr lang="tr-TR" altLang="en-US" sz="2400" smtClean="0"/>
              <a:t>Gelenek ve göreneklerin değişmesi</a:t>
            </a:r>
            <a:endParaRPr lang="en-US" altLang="en-US" sz="2400" smtClean="0"/>
          </a:p>
          <a:p>
            <a:pPr eaLnBrk="1" hangingPunct="1"/>
            <a:r>
              <a:rPr lang="tr-TR" altLang="en-US" sz="2400" smtClean="0"/>
              <a:t>Rol ve statülerdeki değişmeler</a:t>
            </a:r>
            <a:endParaRPr lang="en-US" altLang="en-US" sz="2400" smtClean="0"/>
          </a:p>
          <a:p>
            <a:pPr eaLnBrk="1" hangingPunct="1"/>
            <a:r>
              <a:rPr lang="tr-TR" altLang="en-US" sz="2400" smtClean="0"/>
              <a:t>Yeni liderlerin ve ideolojilerin ortaya çıkması</a:t>
            </a:r>
            <a:endParaRPr lang="en-US" altLang="en-US" sz="2400" smtClean="0"/>
          </a:p>
          <a:p>
            <a:pPr eaLnBrk="1" hangingPunct="1"/>
            <a:r>
              <a:rPr lang="tr-TR" altLang="en-US" sz="2400" smtClean="0"/>
              <a:t>Keşif ve icatlar</a:t>
            </a:r>
            <a:endParaRPr lang="en-US" altLang="en-US" sz="2400" smtClean="0"/>
          </a:p>
          <a:p>
            <a:pPr eaLnBrk="1" hangingPunct="1"/>
            <a:r>
              <a:rPr lang="tr-TR" altLang="en-US" sz="2400" smtClean="0"/>
              <a:t>Ekonomik varaklardaki değişimler</a:t>
            </a:r>
            <a:endParaRPr lang="en-US" altLang="en-US" sz="2400" smtClean="0"/>
          </a:p>
        </p:txBody>
      </p:sp>
      <p:sp>
        <p:nvSpPr>
          <p:cNvPr id="9220" name="İçerik Yer Tutucusu 6"/>
          <p:cNvSpPr>
            <a:spLocks noGrp="1"/>
          </p:cNvSpPr>
          <p:nvPr>
            <p:ph sz="half" idx="2"/>
          </p:nvPr>
        </p:nvSpPr>
        <p:spPr>
          <a:xfrm>
            <a:off x="4629150" y="1879600"/>
            <a:ext cx="3886200" cy="4600575"/>
          </a:xfrm>
        </p:spPr>
        <p:txBody>
          <a:bodyPr/>
          <a:lstStyle/>
          <a:p>
            <a:pPr eaLnBrk="1" hangingPunct="1"/>
            <a:r>
              <a:rPr lang="tr-TR" altLang="en-US" sz="2400" smtClean="0"/>
              <a:t>Diplomatik ilişkiler</a:t>
            </a:r>
            <a:endParaRPr lang="en-US" altLang="en-US" sz="2400" smtClean="0"/>
          </a:p>
          <a:p>
            <a:pPr eaLnBrk="1" hangingPunct="1"/>
            <a:r>
              <a:rPr lang="tr-TR" altLang="en-US" sz="2400" smtClean="0"/>
              <a:t>Rejim değişildiği</a:t>
            </a:r>
            <a:endParaRPr lang="en-US" altLang="en-US" sz="2400" smtClean="0"/>
          </a:p>
          <a:p>
            <a:pPr eaLnBrk="1" hangingPunct="1"/>
            <a:r>
              <a:rPr lang="tr-TR" altLang="en-US" sz="2400" smtClean="0"/>
              <a:t>Eğitim kurumlarındaki değişmeler</a:t>
            </a:r>
            <a:endParaRPr lang="en-US" altLang="en-US" sz="2400" smtClean="0"/>
          </a:p>
          <a:p>
            <a:pPr eaLnBrk="1" hangingPunct="1"/>
            <a:r>
              <a:rPr lang="tr-TR" altLang="en-US" sz="2400" smtClean="0"/>
              <a:t>Kitle değişim sistemlerindeki değişimler</a:t>
            </a:r>
            <a:endParaRPr lang="en-US" altLang="en-US" sz="2400" smtClean="0"/>
          </a:p>
          <a:p>
            <a:pPr eaLnBrk="1" hangingPunct="1"/>
            <a:r>
              <a:rPr lang="tr-TR" altLang="en-US" sz="2400" smtClean="0"/>
              <a:t>Aile ve akrabalık ilişkilerindeki değişimler</a:t>
            </a:r>
            <a:endParaRPr lang="en-US" altLang="en-US" sz="2400" smtClean="0"/>
          </a:p>
          <a:p>
            <a:pPr eaLnBrk="1" hangingPunct="1"/>
            <a:r>
              <a:rPr lang="tr-TR" altLang="en-US" sz="2400" smtClean="0"/>
              <a:t>Teknolojik değişmeler</a:t>
            </a:r>
            <a:endParaRPr lang="en-US" altLang="en-US" sz="2400" smtClean="0"/>
          </a:p>
          <a:p>
            <a:pPr eaLnBrk="1" hangingPunct="1"/>
            <a:endParaRPr lang="en-US" altLang="en-US" sz="2400" smtClean="0"/>
          </a:p>
        </p:txBody>
      </p:sp>
      <p:sp>
        <p:nvSpPr>
          <p:cNvPr id="9221"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SzPct val="70000"/>
              <a:buBlip>
                <a:blip r:embed="rId2"/>
              </a:buBlip>
              <a:defRPr sz="2800" b="1">
                <a:solidFill>
                  <a:schemeClr val="tx1"/>
                </a:solidFill>
                <a:latin typeface="Calibri" panose="020F0502020204030204" pitchFamily="34" charset="0"/>
              </a:defRPr>
            </a:lvl1pPr>
            <a:lvl2pPr marL="742950" indent="-285750">
              <a:spcBef>
                <a:spcPts val="500"/>
              </a:spcBef>
              <a:buFont typeface="Arial" panose="020B0604020202020204" pitchFamily="34" charset="0"/>
              <a:buChar char="•"/>
              <a:defRPr sz="2400" b="1">
                <a:solidFill>
                  <a:schemeClr val="tx1"/>
                </a:solidFill>
                <a:latin typeface="Calibri" panose="020F0502020204030204" pitchFamily="34" charset="0"/>
              </a:defRPr>
            </a:lvl2pPr>
            <a:lvl3pPr marL="1143000" indent="-228600">
              <a:spcBef>
                <a:spcPts val="500"/>
              </a:spcBef>
              <a:buFont typeface="Arial" panose="020B0604020202020204" pitchFamily="34" charset="0"/>
              <a:buChar char="•"/>
              <a:defRPr sz="2000" b="1">
                <a:solidFill>
                  <a:schemeClr val="tx1"/>
                </a:solidFill>
                <a:latin typeface="Calibri" panose="020F0502020204030204" pitchFamily="34" charset="0"/>
              </a:defRPr>
            </a:lvl3pPr>
            <a:lvl4pPr marL="1600200" indent="-228600">
              <a:spcBef>
                <a:spcPts val="500"/>
              </a:spcBef>
              <a:buFont typeface="Arial" panose="020B0604020202020204" pitchFamily="34" charset="0"/>
              <a:buChar char="•"/>
              <a:defRPr b="1">
                <a:solidFill>
                  <a:schemeClr val="tx1"/>
                </a:solidFill>
                <a:latin typeface="Calibri" panose="020F0502020204030204" pitchFamily="34" charset="0"/>
              </a:defRPr>
            </a:lvl4pPr>
            <a:lvl5pPr marL="2057400" indent="-228600">
              <a:spcBef>
                <a:spcPts val="500"/>
              </a:spcBef>
              <a:buFont typeface="Arial" panose="020B0604020202020204" pitchFamily="34" charset="0"/>
              <a:buChar char="•"/>
              <a:defRPr b="1">
                <a:solidFill>
                  <a:schemeClr val="tx1"/>
                </a:solidFill>
                <a:latin typeface="Calibri" panose="020F0502020204030204" pitchFamily="34" charset="0"/>
              </a:defRPr>
            </a:lvl5pPr>
            <a:lvl6pPr marL="25146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6pPr>
            <a:lvl7pPr marL="29718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7pPr>
            <a:lvl8pPr marL="34290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8pPr>
            <a:lvl9pPr marL="38862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9pPr>
          </a:lstStyle>
          <a:p>
            <a:pPr fontAlgn="base">
              <a:spcBef>
                <a:spcPct val="0"/>
              </a:spcBef>
              <a:spcAft>
                <a:spcPct val="0"/>
              </a:spcAft>
              <a:buSzTx/>
              <a:buFontTx/>
              <a:buNone/>
            </a:pPr>
            <a:fld id="{B8640071-5FE6-4249-B2BB-082D9626B85B}" type="slidenum">
              <a:rPr lang="en-US" altLang="en-US" sz="1200" smtClean="0">
                <a:solidFill>
                  <a:schemeClr val="bg1"/>
                </a:solidFill>
              </a:rPr>
              <a:pPr fontAlgn="base">
                <a:spcBef>
                  <a:spcPct val="0"/>
                </a:spcBef>
                <a:spcAft>
                  <a:spcPct val="0"/>
                </a:spcAft>
                <a:buSzTx/>
                <a:buFontTx/>
                <a:buNone/>
              </a:pPr>
              <a:t>7</a:t>
            </a:fld>
            <a:endParaRPr lang="en-US" altLang="en-US" sz="1200" smtClean="0">
              <a:solidFill>
                <a:schemeClr val="bg1"/>
              </a:solidFill>
            </a:endParaRPr>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İçerik Yer Tutucusu 2"/>
          <p:cNvSpPr>
            <a:spLocks noGrp="1"/>
          </p:cNvSpPr>
          <p:nvPr>
            <p:ph idx="1"/>
          </p:nvPr>
        </p:nvSpPr>
        <p:spPr>
          <a:xfrm>
            <a:off x="628650" y="1530350"/>
            <a:ext cx="7886700" cy="3822700"/>
          </a:xfrm>
        </p:spPr>
        <p:txBody>
          <a:bodyPr/>
          <a:lstStyle/>
          <a:p>
            <a:pPr eaLnBrk="1" hangingPunct="1">
              <a:lnSpc>
                <a:spcPct val="110000"/>
              </a:lnSpc>
              <a:spcAft>
                <a:spcPts val="600"/>
              </a:spcAft>
            </a:pPr>
            <a:r>
              <a:rPr lang="tr-TR" altLang="en-US" smtClean="0"/>
              <a:t>Sosyal değişmeyi iyi bir şekilde analiz edebilmek için bazı unsurları belirlemek gerekmektedir. Örneğin, zaman, çevre ve insan unsurları vs.</a:t>
            </a:r>
          </a:p>
          <a:p>
            <a:pPr eaLnBrk="1" hangingPunct="1">
              <a:lnSpc>
                <a:spcPct val="110000"/>
              </a:lnSpc>
              <a:spcAft>
                <a:spcPts val="600"/>
              </a:spcAft>
            </a:pPr>
            <a:r>
              <a:rPr lang="tr-TR" altLang="en-US" smtClean="0"/>
              <a:t>Bu üç unsurun bir arada bulunuşu değişimin olabilmesini gerektiren şartlardır. </a:t>
            </a:r>
          </a:p>
          <a:p>
            <a:pPr eaLnBrk="1" hangingPunct="1">
              <a:lnSpc>
                <a:spcPct val="110000"/>
              </a:lnSpc>
              <a:spcAft>
                <a:spcPts val="600"/>
              </a:spcAft>
            </a:pPr>
            <a:r>
              <a:rPr lang="tr-TR" altLang="en-US" smtClean="0"/>
              <a:t>Değişim herhangi bir zamanda ve herhangi bir mekanda bazı insanlarla oluşmaktadır.</a:t>
            </a:r>
            <a:endParaRPr lang="en-US" altLang="en-US" smtClean="0"/>
          </a:p>
        </p:txBody>
      </p:sp>
      <p:sp>
        <p:nvSpPr>
          <p:cNvPr id="10243"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SzPct val="70000"/>
              <a:buBlip>
                <a:blip r:embed="rId2"/>
              </a:buBlip>
              <a:defRPr sz="2800" b="1">
                <a:solidFill>
                  <a:schemeClr val="tx1"/>
                </a:solidFill>
                <a:latin typeface="Calibri" panose="020F0502020204030204" pitchFamily="34" charset="0"/>
              </a:defRPr>
            </a:lvl1pPr>
            <a:lvl2pPr marL="742950" indent="-285750">
              <a:spcBef>
                <a:spcPts val="500"/>
              </a:spcBef>
              <a:buFont typeface="Arial" panose="020B0604020202020204" pitchFamily="34" charset="0"/>
              <a:buChar char="•"/>
              <a:defRPr sz="2400" b="1">
                <a:solidFill>
                  <a:schemeClr val="tx1"/>
                </a:solidFill>
                <a:latin typeface="Calibri" panose="020F0502020204030204" pitchFamily="34" charset="0"/>
              </a:defRPr>
            </a:lvl2pPr>
            <a:lvl3pPr marL="1143000" indent="-228600">
              <a:spcBef>
                <a:spcPts val="500"/>
              </a:spcBef>
              <a:buFont typeface="Arial" panose="020B0604020202020204" pitchFamily="34" charset="0"/>
              <a:buChar char="•"/>
              <a:defRPr sz="2000" b="1">
                <a:solidFill>
                  <a:schemeClr val="tx1"/>
                </a:solidFill>
                <a:latin typeface="Calibri" panose="020F0502020204030204" pitchFamily="34" charset="0"/>
              </a:defRPr>
            </a:lvl3pPr>
            <a:lvl4pPr marL="1600200" indent="-228600">
              <a:spcBef>
                <a:spcPts val="500"/>
              </a:spcBef>
              <a:buFont typeface="Arial" panose="020B0604020202020204" pitchFamily="34" charset="0"/>
              <a:buChar char="•"/>
              <a:defRPr b="1">
                <a:solidFill>
                  <a:schemeClr val="tx1"/>
                </a:solidFill>
                <a:latin typeface="Calibri" panose="020F0502020204030204" pitchFamily="34" charset="0"/>
              </a:defRPr>
            </a:lvl4pPr>
            <a:lvl5pPr marL="2057400" indent="-228600">
              <a:spcBef>
                <a:spcPts val="500"/>
              </a:spcBef>
              <a:buFont typeface="Arial" panose="020B0604020202020204" pitchFamily="34" charset="0"/>
              <a:buChar char="•"/>
              <a:defRPr b="1">
                <a:solidFill>
                  <a:schemeClr val="tx1"/>
                </a:solidFill>
                <a:latin typeface="Calibri" panose="020F0502020204030204" pitchFamily="34" charset="0"/>
              </a:defRPr>
            </a:lvl5pPr>
            <a:lvl6pPr marL="25146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6pPr>
            <a:lvl7pPr marL="29718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7pPr>
            <a:lvl8pPr marL="34290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8pPr>
            <a:lvl9pPr marL="38862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9pPr>
          </a:lstStyle>
          <a:p>
            <a:pPr fontAlgn="base">
              <a:spcBef>
                <a:spcPct val="0"/>
              </a:spcBef>
              <a:spcAft>
                <a:spcPct val="0"/>
              </a:spcAft>
              <a:buSzTx/>
              <a:buFontTx/>
              <a:buNone/>
            </a:pPr>
            <a:fld id="{4758A14D-4981-41E2-BA62-347317963425}" type="slidenum">
              <a:rPr lang="en-US" altLang="en-US" sz="1200" smtClean="0">
                <a:solidFill>
                  <a:schemeClr val="bg1"/>
                </a:solidFill>
              </a:rPr>
              <a:pPr fontAlgn="base">
                <a:spcBef>
                  <a:spcPct val="0"/>
                </a:spcBef>
                <a:spcAft>
                  <a:spcPct val="0"/>
                </a:spcAft>
                <a:buSzTx/>
                <a:buFontTx/>
                <a:buNone/>
              </a:pPr>
              <a:t>8</a:t>
            </a:fld>
            <a:endParaRPr lang="en-US" altLang="en-US" sz="1200" smtClean="0">
              <a:solidFill>
                <a:schemeClr val="bg1"/>
              </a:solidFill>
            </a:endParaRPr>
          </a:p>
        </p:txBody>
      </p:sp>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517650"/>
            <a:ext cx="7886700" cy="3822700"/>
          </a:xfrm>
        </p:spPr>
        <p:txBody>
          <a:bodyPr rtlCol="0">
            <a:normAutofit/>
          </a:bodyPr>
          <a:lstStyle/>
          <a:p>
            <a:pPr marL="0" indent="0" eaLnBrk="1" fontAlgn="auto" hangingPunct="1">
              <a:lnSpc>
                <a:spcPct val="110000"/>
              </a:lnSpc>
              <a:spcAft>
                <a:spcPts val="600"/>
              </a:spcAft>
              <a:buFontTx/>
              <a:buNone/>
              <a:defRPr/>
            </a:pPr>
            <a:r>
              <a:rPr lang="tr-TR" dirty="0"/>
              <a:t>Sosyologlar sosyal değişme </a:t>
            </a:r>
            <a:r>
              <a:rPr lang="tr-TR" dirty="0" smtClean="0"/>
              <a:t>kuramlarını </a:t>
            </a:r>
            <a:r>
              <a:rPr lang="tr-TR" dirty="0"/>
              <a:t>da şöylece sıralamaktadırlar</a:t>
            </a:r>
            <a:r>
              <a:rPr lang="tr-TR" dirty="0" smtClean="0"/>
              <a:t>:</a:t>
            </a:r>
          </a:p>
          <a:p>
            <a:pPr eaLnBrk="1" hangingPunct="1">
              <a:lnSpc>
                <a:spcPct val="110000"/>
              </a:lnSpc>
              <a:spcAft>
                <a:spcPts val="600"/>
              </a:spcAft>
              <a:defRPr/>
            </a:pPr>
            <a:r>
              <a:rPr lang="tr-TR" altLang="en-US" dirty="0"/>
              <a:t>Çatışmacı kuram</a:t>
            </a:r>
          </a:p>
          <a:p>
            <a:pPr eaLnBrk="1" hangingPunct="1">
              <a:lnSpc>
                <a:spcPct val="110000"/>
              </a:lnSpc>
              <a:spcAft>
                <a:spcPts val="600"/>
              </a:spcAft>
              <a:defRPr/>
            </a:pPr>
            <a:r>
              <a:rPr lang="tr-TR" altLang="en-US" dirty="0"/>
              <a:t>Devri dalgalı kuram</a:t>
            </a:r>
            <a:endParaRPr lang="en-US" altLang="en-US" dirty="0"/>
          </a:p>
          <a:p>
            <a:pPr eaLnBrk="1" hangingPunct="1">
              <a:lnSpc>
                <a:spcPct val="110000"/>
              </a:lnSpc>
              <a:spcAft>
                <a:spcPts val="600"/>
              </a:spcAft>
              <a:defRPr/>
            </a:pPr>
            <a:r>
              <a:rPr lang="tr-TR" altLang="en-US" dirty="0"/>
              <a:t>Yapısal fonksiyonel kuram</a:t>
            </a:r>
            <a:endParaRPr lang="en-US" altLang="en-US" dirty="0"/>
          </a:p>
          <a:p>
            <a:pPr eaLnBrk="1" hangingPunct="1">
              <a:lnSpc>
                <a:spcPct val="110000"/>
              </a:lnSpc>
              <a:spcAft>
                <a:spcPts val="600"/>
              </a:spcAft>
              <a:defRPr/>
            </a:pPr>
            <a:r>
              <a:rPr lang="tr-TR" altLang="en-US" dirty="0"/>
              <a:t>Evrimci </a:t>
            </a:r>
            <a:r>
              <a:rPr lang="tr-TR" altLang="en-US" dirty="0" smtClean="0"/>
              <a:t>kuram</a:t>
            </a:r>
            <a:endParaRPr lang="en-US" dirty="0"/>
          </a:p>
        </p:txBody>
      </p:sp>
      <p:sp>
        <p:nvSpPr>
          <p:cNvPr id="11267"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SzPct val="70000"/>
              <a:buBlip>
                <a:blip r:embed="rId2"/>
              </a:buBlip>
              <a:defRPr sz="2800" b="1">
                <a:solidFill>
                  <a:schemeClr val="tx1"/>
                </a:solidFill>
                <a:latin typeface="Calibri" panose="020F0502020204030204" pitchFamily="34" charset="0"/>
              </a:defRPr>
            </a:lvl1pPr>
            <a:lvl2pPr marL="742950" indent="-285750">
              <a:spcBef>
                <a:spcPts val="500"/>
              </a:spcBef>
              <a:buFont typeface="Arial" panose="020B0604020202020204" pitchFamily="34" charset="0"/>
              <a:buChar char="•"/>
              <a:defRPr sz="2400" b="1">
                <a:solidFill>
                  <a:schemeClr val="tx1"/>
                </a:solidFill>
                <a:latin typeface="Calibri" panose="020F0502020204030204" pitchFamily="34" charset="0"/>
              </a:defRPr>
            </a:lvl2pPr>
            <a:lvl3pPr marL="1143000" indent="-228600">
              <a:spcBef>
                <a:spcPts val="500"/>
              </a:spcBef>
              <a:buFont typeface="Arial" panose="020B0604020202020204" pitchFamily="34" charset="0"/>
              <a:buChar char="•"/>
              <a:defRPr sz="2000" b="1">
                <a:solidFill>
                  <a:schemeClr val="tx1"/>
                </a:solidFill>
                <a:latin typeface="Calibri" panose="020F0502020204030204" pitchFamily="34" charset="0"/>
              </a:defRPr>
            </a:lvl3pPr>
            <a:lvl4pPr marL="1600200" indent="-228600">
              <a:spcBef>
                <a:spcPts val="500"/>
              </a:spcBef>
              <a:buFont typeface="Arial" panose="020B0604020202020204" pitchFamily="34" charset="0"/>
              <a:buChar char="•"/>
              <a:defRPr b="1">
                <a:solidFill>
                  <a:schemeClr val="tx1"/>
                </a:solidFill>
                <a:latin typeface="Calibri" panose="020F0502020204030204" pitchFamily="34" charset="0"/>
              </a:defRPr>
            </a:lvl4pPr>
            <a:lvl5pPr marL="2057400" indent="-228600">
              <a:spcBef>
                <a:spcPts val="500"/>
              </a:spcBef>
              <a:buFont typeface="Arial" panose="020B0604020202020204" pitchFamily="34" charset="0"/>
              <a:buChar char="•"/>
              <a:defRPr b="1">
                <a:solidFill>
                  <a:schemeClr val="tx1"/>
                </a:solidFill>
                <a:latin typeface="Calibri" panose="020F0502020204030204" pitchFamily="34" charset="0"/>
              </a:defRPr>
            </a:lvl5pPr>
            <a:lvl6pPr marL="25146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6pPr>
            <a:lvl7pPr marL="29718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7pPr>
            <a:lvl8pPr marL="34290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8pPr>
            <a:lvl9pPr marL="3886200" indent="-228600" eaLnBrk="0" fontAlgn="base" hangingPunct="0">
              <a:spcBef>
                <a:spcPts val="500"/>
              </a:spcBef>
              <a:spcAft>
                <a:spcPct val="0"/>
              </a:spcAft>
              <a:buFont typeface="Arial" panose="020B0604020202020204" pitchFamily="34" charset="0"/>
              <a:buChar char="•"/>
              <a:defRPr b="1">
                <a:solidFill>
                  <a:schemeClr val="tx1"/>
                </a:solidFill>
                <a:latin typeface="Calibri" panose="020F0502020204030204" pitchFamily="34" charset="0"/>
              </a:defRPr>
            </a:lvl9pPr>
          </a:lstStyle>
          <a:p>
            <a:pPr fontAlgn="base">
              <a:spcBef>
                <a:spcPct val="0"/>
              </a:spcBef>
              <a:spcAft>
                <a:spcPct val="0"/>
              </a:spcAft>
              <a:buSzTx/>
              <a:buFontTx/>
              <a:buNone/>
            </a:pPr>
            <a:fld id="{14A6080A-C5DE-4FCD-AC66-3D018FCB9665}" type="slidenum">
              <a:rPr lang="en-US" altLang="en-US" sz="1200" smtClean="0">
                <a:solidFill>
                  <a:schemeClr val="bg1"/>
                </a:solidFill>
              </a:rPr>
              <a:pPr fontAlgn="base">
                <a:spcBef>
                  <a:spcPct val="0"/>
                </a:spcBef>
                <a:spcAft>
                  <a:spcPct val="0"/>
                </a:spcAft>
                <a:buSzTx/>
                <a:buFontTx/>
                <a:buNone/>
              </a:pPr>
              <a:t>9</a:t>
            </a:fld>
            <a:endParaRPr lang="en-US" altLang="en-US" sz="1200" smtClean="0">
              <a:solidFill>
                <a:schemeClr val="bg1"/>
              </a:solidFill>
            </a:endParaRPr>
          </a:p>
        </p:txBody>
      </p:sp>
      <p:pic>
        <p:nvPicPr>
          <p:cNvPr id="11268" name="Picture 285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5720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8" descr="İlgili resim"/>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94336" y="2738560"/>
            <a:ext cx="3729044" cy="248151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transition spd="med">
    <p:fade/>
  </p:transition>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836</TotalTime>
  <Words>1061</Words>
  <Application>Microsoft Office PowerPoint</Application>
  <PresentationFormat>Ekran Gösterisi (4:3)</PresentationFormat>
  <Paragraphs>131</Paragraphs>
  <Slides>28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28</vt:i4>
      </vt:variant>
    </vt:vector>
  </HeadingPairs>
  <TitlesOfParts>
    <vt:vector size="31" baseType="lpstr">
      <vt:lpstr>Arial</vt:lpstr>
      <vt:lpstr>Calibri</vt:lpstr>
      <vt:lpstr>Office Teması</vt:lpstr>
      <vt:lpstr>SAĞLIK SOSYOLOJİSİ</vt:lpstr>
      <vt:lpstr>NÜFUS HAREKETLERİ VE SOSYAL DEĞİŞME</vt:lpstr>
      <vt:lpstr>PowerPoint Sunusu</vt:lpstr>
      <vt:lpstr>Sosyal Değişme</vt:lpstr>
      <vt:lpstr>PowerPoint Sunusu</vt:lpstr>
      <vt:lpstr>PowerPoint Sunusu</vt:lpstr>
      <vt:lpstr>Sosyal değişme uzmanları şu konuları inceler:</vt:lpstr>
      <vt:lpstr>PowerPoint Sunusu</vt:lpstr>
      <vt:lpstr>PowerPoint Sunusu</vt:lpstr>
      <vt:lpstr>PowerPoint Sunusu</vt:lpstr>
      <vt:lpstr>PowerPoint Sunusu</vt:lpstr>
      <vt:lpstr>PowerPoint Sunusu</vt:lpstr>
      <vt:lpstr>PowerPoint Sunusu</vt:lpstr>
      <vt:lpstr>PowerPoint Sunusu</vt:lpstr>
      <vt:lpstr>PowerPoint Sunusu</vt:lpstr>
      <vt:lpstr>Sosyal Değişmeye Tesir Eden Faktörler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Kültür Değişmelerinde Etkenler</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Murat</dc:creator>
  <cp:lastModifiedBy>saba</cp:lastModifiedBy>
  <cp:revision>83</cp:revision>
  <dcterms:created xsi:type="dcterms:W3CDTF">2019-12-09T10:03:14Z</dcterms:created>
  <dcterms:modified xsi:type="dcterms:W3CDTF">2019-12-27T06:25:51Z</dcterms:modified>
</cp:coreProperties>
</file>