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3" r:id="rId1"/>
  </p:sldMasterIdLst>
  <p:notesMasterIdLst>
    <p:notesMasterId r:id="rId64"/>
  </p:notesMasterIdLst>
  <p:sldIdLst>
    <p:sldId id="258" r:id="rId2"/>
    <p:sldId id="259" r:id="rId3"/>
    <p:sldId id="354" r:id="rId4"/>
    <p:sldId id="351" r:id="rId5"/>
    <p:sldId id="352" r:id="rId6"/>
    <p:sldId id="355" r:id="rId7"/>
    <p:sldId id="260" r:id="rId8"/>
    <p:sldId id="262" r:id="rId9"/>
    <p:sldId id="261" r:id="rId10"/>
    <p:sldId id="356" r:id="rId11"/>
    <p:sldId id="357" r:id="rId12"/>
    <p:sldId id="358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350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359" r:id="rId31"/>
    <p:sldId id="360" r:id="rId32"/>
    <p:sldId id="280" r:id="rId33"/>
    <p:sldId id="281" r:id="rId34"/>
    <p:sldId id="282" r:id="rId35"/>
    <p:sldId id="283" r:id="rId36"/>
    <p:sldId id="284" r:id="rId37"/>
    <p:sldId id="285" r:id="rId38"/>
    <p:sldId id="361" r:id="rId39"/>
    <p:sldId id="364" r:id="rId40"/>
    <p:sldId id="363" r:id="rId41"/>
    <p:sldId id="286" r:id="rId42"/>
    <p:sldId id="287" r:id="rId43"/>
    <p:sldId id="288" r:id="rId44"/>
    <p:sldId id="289" r:id="rId45"/>
    <p:sldId id="290" r:id="rId46"/>
    <p:sldId id="291" r:id="rId47"/>
    <p:sldId id="362" r:id="rId48"/>
    <p:sldId id="365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70"/>
    <a:srgbClr val="A90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69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2E9F-550A-4790-BBCB-0F61E7080E16}" type="datetimeFigureOut">
              <a:rPr lang="en-US" smtClean="0"/>
              <a:pPr/>
              <a:t>3/23/2020</a:t>
            </a:fld>
            <a:endParaRPr lang="en-GB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9578-9111-46A4-9517-CEEF4C5C6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97E-73CB-4924-82BE-E17CB3E63B5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3E6C-BD97-4522-8DAC-CFF1198DC8DF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3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B09F-EEEC-45ED-81C4-DA21F0B12FF4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0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F80-EC56-4C28-9D03-E8427A0D2F78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B2BD-A8D1-41A3-9B80-DA9982DA0990}" type="datetime1">
              <a:rPr lang="tr-TR" smtClean="0">
                <a:solidFill>
                  <a:srgbClr val="D4D4D6"/>
                </a:solidFill>
              </a:rPr>
              <a:t>23.03.2020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D4D4D6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6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088-8E92-456E-BC17-96BB1F8214A5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2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722F-FDF7-445C-9632-EEF3BD67D13D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7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A25-7BF2-462F-A909-EED99A57EB9D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9245-83AC-4F3D-9E3C-CAEBFEEE42B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8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641C-EE27-43B4-8906-751EF6497197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9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0D3-22BC-40B9-B8B9-19125AF2E1E0}" type="datetime1">
              <a:rPr lang="tr-TR" smtClean="0">
                <a:solidFill>
                  <a:srgbClr val="D4D4D6"/>
                </a:solidFill>
              </a:rPr>
              <a:t>23.03.2020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D4D4D6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6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7F89-C993-423C-BE3C-764528365584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9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1C47-5851-4D0D-83CA-9E2B03450409}" type="datetime1">
              <a:rPr lang="tr-TR" smtClean="0"/>
              <a:t>23.03.2020</a:t>
            </a:fld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47878" y="1077051"/>
            <a:ext cx="4312154" cy="132343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BÖLÜM 6</a:t>
            </a:r>
            <a:endParaRPr lang="tr-T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tr-TR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Aromatik Bileşikler</a:t>
            </a:r>
            <a:endParaRPr lang="en-GB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20834" name="Picture 2" descr="http://web.fccj.org/~ethall/benzene/ben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744416" cy="2380092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547878" y="496009"/>
            <a:ext cx="78867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KİM224 ORGANİK KİMYA  C GRUBU (KİMYA MÜH. BÖLÜMÜ)</a:t>
            </a:r>
          </a:p>
        </p:txBody>
      </p:sp>
      <p:pic>
        <p:nvPicPr>
          <p:cNvPr id="1026" name="Picture 2" descr="aromatic hydrocarbons ile ilgili gÃ¶rsel sonucu">
            <a:extLst>
              <a:ext uri="{FF2B5EF4-FFF2-40B4-BE49-F238E27FC236}">
                <a16:creationId xmlns:a16="http://schemas.microsoft.com/office/drawing/2014/main" id="{C3F58218-C4EE-456B-BF4D-041B9013C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31" y="4031622"/>
            <a:ext cx="38088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omatic hydrocarbons ile ilgili gÃ¶rsel sonucu">
            <a:extLst>
              <a:ext uri="{FF2B5EF4-FFF2-40B4-BE49-F238E27FC236}">
                <a16:creationId xmlns:a16="http://schemas.microsoft.com/office/drawing/2014/main" id="{655675D2-4049-49F1-B9AF-19FF2543F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4" y="2537022"/>
            <a:ext cx="3655678" cy="16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omatic hydrocarbons ile ilgili gÃ¶rsel sonucu">
            <a:extLst>
              <a:ext uri="{FF2B5EF4-FFF2-40B4-BE49-F238E27FC236}">
                <a16:creationId xmlns:a16="http://schemas.microsoft.com/office/drawing/2014/main" id="{8D682A23-15ED-41E1-A012-E585A1F74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8" y="4405795"/>
            <a:ext cx="3760284" cy="167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colapret.cm.utexas.edu/courses/Nomenclature_files/Benzen16.gif">
            <a:extLst>
              <a:ext uri="{FF2B5EF4-FFF2-40B4-BE49-F238E27FC236}">
                <a16:creationId xmlns:a16="http://schemas.microsoft.com/office/drawing/2014/main" id="{27F85DEA-E669-4ED8-95E8-C0F01F65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12446"/>
            <a:ext cx="8178799" cy="50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5F10A73-804A-4A1C-A53C-CCA51949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59245-83AC-4F3D-9E3C-CAEBFEEE42B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1A4FC9E-12B3-4603-8C01-606CAD6E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8A623C4-F83B-4CBD-8DFB-65E1358A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5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DB14B90-7DF6-4ECF-9F64-04B01C70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9245-83AC-4F3D-9E3C-CAEBFEEE42B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C7642A5-EFE2-4C49-89F9-561952B2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E7CEF4E-427D-4307-8D16-FA1D540D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8581D1B-D2F4-404D-B482-A7630812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04664"/>
            <a:ext cx="78867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0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C3C8670-25B4-47D6-A42D-407492DA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9245-83AC-4F3D-9E3C-CAEBFEEE42B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ABB7966-BC2C-4A10-9E1B-BE4CCD9C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A7FFA99-0107-4D95-ABA1-6E5AC9BB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A78AA71-4BFA-431A-846E-271F6549F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36524"/>
            <a:ext cx="7686675" cy="302433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1CB2968-8A22-458F-B7AE-E4E9C398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29" y="3398882"/>
            <a:ext cx="7686675" cy="28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5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69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 t="3659" r="3427" b="6098"/>
          <a:stretch>
            <a:fillRect/>
          </a:stretch>
        </p:blipFill>
        <p:spPr bwMode="auto">
          <a:xfrm>
            <a:off x="857457" y="643467"/>
            <a:ext cx="7429085" cy="5571066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9737289-E946-4A71-8413-A9E5F6020A1F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3D364671-47FA-49A3-A0DF-3E3774B178A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99592" y="0"/>
            <a:ext cx="65341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5171" r="7957" b="9622"/>
          <a:stretch>
            <a:fillRect/>
          </a:stretch>
        </p:blipFill>
        <p:spPr bwMode="auto">
          <a:xfrm>
            <a:off x="1043608" y="3068960"/>
            <a:ext cx="60486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 l="4941" t="6078" r="5942" b="3416"/>
          <a:stretch>
            <a:fillRect/>
          </a:stretch>
        </p:blipFill>
        <p:spPr bwMode="auto">
          <a:xfrm>
            <a:off x="927103" y="643467"/>
            <a:ext cx="7289792" cy="5571066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8C1379-A142-4F79-80E1-1A7E1744B112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564" y="643467"/>
            <a:ext cx="6496870" cy="5571066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B73152-2ABB-43A8-9E28-0B177E32B142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C666BED8-9A84-4E17-9C9D-2862527F35C1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4000" contrast="39000"/>
          </a:blip>
          <a:srcRect t="11028"/>
          <a:stretch>
            <a:fillRect/>
          </a:stretch>
        </p:blipFill>
        <p:spPr bwMode="auto">
          <a:xfrm>
            <a:off x="827584" y="260648"/>
            <a:ext cx="6768752" cy="23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-38000" contrast="59000"/>
          </a:blip>
          <a:srcRect t="1570" r="3954" b="13635"/>
          <a:stretch>
            <a:fillRect/>
          </a:stretch>
        </p:blipFill>
        <p:spPr bwMode="auto">
          <a:xfrm>
            <a:off x="971600" y="1772816"/>
            <a:ext cx="63367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C74F-5CB1-4338-8118-94FDF91F1283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8000" contrast="44000"/>
          </a:blip>
          <a:srcRect l="26" t="4906" r="3216" b="7558"/>
          <a:stretch>
            <a:fillRect/>
          </a:stretch>
        </p:blipFill>
        <p:spPr bwMode="auto">
          <a:xfrm>
            <a:off x="683568" y="188640"/>
            <a:ext cx="72728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-42000" contrast="64000"/>
          </a:blip>
          <a:srcRect l="4038" t="3249" r="4831" b="5769"/>
          <a:stretch>
            <a:fillRect/>
          </a:stretch>
        </p:blipFill>
        <p:spPr bwMode="auto">
          <a:xfrm>
            <a:off x="683568" y="2600517"/>
            <a:ext cx="73448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207"/>
          <a:stretch/>
        </p:blipFill>
        <p:spPr bwMode="auto">
          <a:xfrm>
            <a:off x="482600" y="480060"/>
            <a:ext cx="8178799" cy="5876290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D22B7EB-21F2-402A-8D55-DDA7E46A7FEF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348" t="2353" b="3529"/>
          <a:stretch>
            <a:fillRect/>
          </a:stretch>
        </p:blipFill>
        <p:spPr bwMode="auto">
          <a:xfrm>
            <a:off x="1403648" y="643467"/>
            <a:ext cx="5760640" cy="5571066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2584E-87D4-4E66-9141-119D8F339FC3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426" t="2520" r="3511"/>
          <a:stretch>
            <a:fillRect/>
          </a:stretch>
        </p:blipFill>
        <p:spPr bwMode="auto">
          <a:xfrm>
            <a:off x="1028917" y="620688"/>
            <a:ext cx="7086165" cy="5593845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F389EE-5674-4AA6-A27F-EE0F4585E0DE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-1" r="8890" b="-1"/>
          <a:stretch/>
        </p:blipFill>
        <p:spPr bwMode="auto">
          <a:xfrm rot="21480000">
            <a:off x="849015" y="1005154"/>
            <a:ext cx="7332902" cy="4512677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1D05C3-0B1E-4DAC-8CCE-1E7B37F2B49A}" type="datetime1">
              <a:rPr lang="tr-TR" smtClean="0"/>
              <a:pPr>
                <a:spcAft>
                  <a:spcPts val="600"/>
                </a:spcAft>
              </a:pPr>
              <a:t>23.03.2020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/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 smtClean="0"/>
              <a:pPr>
                <a:spcAft>
                  <a:spcPts val="600"/>
                </a:spcAft>
              </a:pPr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A275EC5-97DF-408F-9489-DF41308E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9245-83AC-4F3D-9E3C-CAEBFEEE42B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0ED74B6-FF71-495D-9294-2B88273F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FCB6C1-13C7-40F4-9FA3-38DFF4B1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6F7CCB-AC72-44A5-9F45-EEA215146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22000" contrast="41000"/>
          </a:blip>
          <a:srcRect/>
          <a:stretch>
            <a:fillRect/>
          </a:stretch>
        </p:blipFill>
        <p:spPr bwMode="auto">
          <a:xfrm>
            <a:off x="1115616" y="332656"/>
            <a:ext cx="66967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407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3434-8A02-4A87-B2F0-563C71A4B86C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28000" contrast="58000"/>
          </a:blip>
          <a:srcRect/>
          <a:stretch>
            <a:fillRect/>
          </a:stretch>
        </p:blipFill>
        <p:spPr bwMode="auto">
          <a:xfrm>
            <a:off x="1115616" y="260648"/>
            <a:ext cx="62646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5063"/>
          <a:stretch>
            <a:fillRect/>
          </a:stretch>
        </p:blipFill>
        <p:spPr bwMode="auto">
          <a:xfrm>
            <a:off x="1403648" y="643467"/>
            <a:ext cx="5904656" cy="5571066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408B89-AAD1-4217-A8DA-97310B19CD5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2542" r="4808"/>
          <a:stretch>
            <a:fillRect/>
          </a:stretch>
        </p:blipFill>
        <p:spPr bwMode="auto">
          <a:xfrm>
            <a:off x="1038536" y="643467"/>
            <a:ext cx="7066926" cy="5571066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D1ECF4-45C1-4EE3-A9FE-3AE1BF8CCAB7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9A4C-DA87-4C48-A0B3-1CA568F2F8F6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744" t="2668" r="1829" b="47370"/>
          <a:stretch>
            <a:fillRect/>
          </a:stretch>
        </p:blipFill>
        <p:spPr bwMode="auto">
          <a:xfrm>
            <a:off x="971600" y="4078370"/>
            <a:ext cx="6426570" cy="232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6597"/>
            <a:ext cx="6296025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BF79-5E71-4310-B29A-2064917F3AA1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lum bright="-5000" contrast="14000"/>
          </a:blip>
          <a:srcRect l="5260" r="6407" b="6361"/>
          <a:stretch>
            <a:fillRect/>
          </a:stretch>
        </p:blipFill>
        <p:spPr bwMode="auto">
          <a:xfrm>
            <a:off x="1115616" y="188640"/>
            <a:ext cx="63367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C177-CD85-433B-8F55-BCEA05B3B233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1000"/>
          </a:blip>
          <a:srcRect l="3761"/>
          <a:stretch>
            <a:fillRect/>
          </a:stretch>
        </p:blipFill>
        <p:spPr bwMode="auto">
          <a:xfrm>
            <a:off x="1043608" y="188640"/>
            <a:ext cx="61926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A6F4-3440-4AE0-A18A-7D1AB9C21D51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8E65C0D-E2D9-4198-BF75-D463C653A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5485"/>
            <a:ext cx="5676900" cy="73524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8FEF19D-3357-46F7-9F97-F078D9AC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543" y="1049357"/>
            <a:ext cx="6804801" cy="5238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3537CAD8-A443-4662-82EE-8D17B29F6F4E}" type="datetime1">
              <a:rPr lang="tr-TR" smtClean="0"/>
              <a:pPr/>
              <a:t>23.03.2020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tr-TR"/>
              <a:t>KİM134 ORGANİK KİMYA DERS NOTLARI - DOÇ.DR.KAMRAN POLAT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8CB5982-6128-4235-9DFF-CCD37C2CC148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961" r="4929" b="11516"/>
          <a:stretch>
            <a:fillRect/>
          </a:stretch>
        </p:blipFill>
        <p:spPr bwMode="auto">
          <a:xfrm>
            <a:off x="1071538" y="136524"/>
            <a:ext cx="6596806" cy="178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4797" t="2181" r="2952"/>
          <a:stretch>
            <a:fillRect/>
          </a:stretch>
        </p:blipFill>
        <p:spPr bwMode="auto">
          <a:xfrm>
            <a:off x="907510" y="1882828"/>
            <a:ext cx="7143800" cy="462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13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s11452.pcdn.co/wp-content/uploads/2017/02/2-conjugation-1-e1487191714360.png">
            <a:extLst>
              <a:ext uri="{FF2B5EF4-FFF2-40B4-BE49-F238E27FC236}">
                <a16:creationId xmlns:a16="http://schemas.microsoft.com/office/drawing/2014/main" id="{9C8B2107-0D75-4E6A-8134-508B227E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12" y="632672"/>
            <a:ext cx="645097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10DBE6D-0900-498F-AB3B-718BDFB4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59245-83AC-4F3D-9E3C-CAEBFEEE42B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CE6197E-4F66-47A0-919B-73D00A76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4E904EC-D778-41D2-AA11-93EBC6B5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24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3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s11452.pcdn.co/wp-content/uploads/2017/02/3b-4n2-1-e1487875489384.png">
            <a:extLst>
              <a:ext uri="{FF2B5EF4-FFF2-40B4-BE49-F238E27FC236}">
                <a16:creationId xmlns:a16="http://schemas.microsoft.com/office/drawing/2014/main" id="{788D817C-9351-473C-A7B0-DF04A72F9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7303"/>
            <a:ext cx="669674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C6C6F7A-9E90-41E7-84DD-FEEAD4BC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59245-83AC-4F3D-9E3C-CAEBFEEE42B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A40860A-488E-4843-BD9E-2BAB4785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C30C211-7E3E-48C5-9BB6-C48B6A35A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31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28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699326"/>
            <a:ext cx="8178799" cy="5459348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F8578E4-37FD-4B46-AA98-9C08AC4DB041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768752" cy="4895562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D7409A1-E17A-42EB-8A97-A563FCAEA9A1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33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76" t="633" r="1410" b="8339"/>
          <a:stretch/>
        </p:blipFill>
        <p:spPr bwMode="auto">
          <a:xfrm rot="21193381">
            <a:off x="847000" y="1035328"/>
            <a:ext cx="7331302" cy="4336838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48B82C5-5BCC-424A-899A-FD5E3342992C}" type="datetime1">
              <a:rPr lang="tr-TR" smtClean="0"/>
              <a:pPr>
                <a:spcAft>
                  <a:spcPts val="600"/>
                </a:spcAft>
              </a:pPr>
              <a:t>23.03.2020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/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 smtClean="0"/>
              <a:pPr>
                <a:spcAft>
                  <a:spcPts val="600"/>
                </a:spcAft>
              </a:pPr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301" b="690"/>
          <a:stretch/>
        </p:blipFill>
        <p:spPr bwMode="auto">
          <a:xfrm>
            <a:off x="482600" y="643467"/>
            <a:ext cx="8178799" cy="5571066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DE5A9C0-781E-472F-8398-38D7B0D52931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b="15713"/>
          <a:stretch>
            <a:fillRect/>
          </a:stretch>
        </p:blipFill>
        <p:spPr bwMode="auto">
          <a:xfrm>
            <a:off x="482600" y="620688"/>
            <a:ext cx="8178799" cy="5599139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B1D4FD-BD38-4789-98DD-918A4206B973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04" y="643467"/>
            <a:ext cx="7987191" cy="5571066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527B3F4-DAD7-4776-BEC7-57F320847DD1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37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0912285-622E-4ECB-80FB-91C4F299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FE859245-83AC-4F3D-9E3C-CAEBFEEE42B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4E10AA6-4014-4838-A636-3FA59518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B1930E8-4E6A-444C-B395-72EC69F9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116F18-F65D-498A-AF29-55B82B454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43" y="136524"/>
            <a:ext cx="8191821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84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283D692-A95F-42A9-BDA2-CBFD7C8D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9" y="643467"/>
            <a:ext cx="7791701" cy="5571066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59432CC-227A-4E05-A188-73ECAE20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59245-83AC-4F3D-9E3C-CAEBFEEE42B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7C89E3D-2E8C-4CFB-B508-356C4CA9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4A6095-AF62-44CE-9D6C-034BF14B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39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4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8D8517F-185A-4317-B83A-DCCB0959E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2600" y="908720"/>
            <a:ext cx="8178799" cy="4702809"/>
          </a:xfrm>
          <a:prstGeom prst="rect">
            <a:avLst/>
          </a:prstGeom>
          <a:noFill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2167053-63CC-4F2C-AE7F-19AEB149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59245-83AC-4F3D-9E3C-CAEBFEEE42B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73E3361-283A-46DC-A35B-EBA2E8EF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08D1130-05ED-4B51-86BD-82D6CCEA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26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53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0958BCD-29E3-4463-9727-47B63F3C9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83349"/>
            <a:ext cx="8178799" cy="5091302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225B4BB-95D7-4EDA-BA5B-3EC3038A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59245-83AC-4F3D-9E3C-CAEBFEEE42B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D91B449-F031-489C-BAB3-D3F534E2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0B8B8B-488B-4173-BAF2-D9A157C1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40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74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4264" r="2919" b="3381"/>
          <a:stretch>
            <a:fillRect/>
          </a:stretch>
        </p:blipFill>
        <p:spPr bwMode="auto">
          <a:xfrm>
            <a:off x="1259632" y="643467"/>
            <a:ext cx="6984775" cy="5571066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434F6B-4177-4DE2-8B40-626B9BDBF9E1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41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F0D8-E511-40A3-AF2A-A21C4EE855B4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71600" y="188640"/>
            <a:ext cx="63367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25000" contrast="49000"/>
          </a:blip>
          <a:srcRect t="1507" r="1200" b="5052"/>
          <a:stretch>
            <a:fillRect/>
          </a:stretch>
        </p:blipFill>
        <p:spPr bwMode="auto">
          <a:xfrm>
            <a:off x="971600" y="1628800"/>
            <a:ext cx="64087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</a:extLst>
          </a:blip>
          <a:srcRect r="6417"/>
          <a:stretch>
            <a:fillRect/>
          </a:stretch>
        </p:blipFill>
        <p:spPr bwMode="auto">
          <a:xfrm>
            <a:off x="1115616" y="643467"/>
            <a:ext cx="6552728" cy="5571066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0CB869-7260-4394-AC30-694C0603916C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43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F9B626E6-616E-431B-B688-219ADA520CCF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48000"/>
          </a:blip>
          <a:stretch>
            <a:fillRect/>
          </a:stretch>
        </p:blipFill>
        <p:spPr bwMode="auto">
          <a:xfrm>
            <a:off x="1187624" y="188640"/>
            <a:ext cx="6192688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D3B0-FAE7-47B6-AAA1-9664524DFBD6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42000"/>
          </a:blip>
          <a:srcRect/>
          <a:stretch>
            <a:fillRect/>
          </a:stretch>
        </p:blipFill>
        <p:spPr bwMode="auto">
          <a:xfrm>
            <a:off x="971600" y="476672"/>
            <a:ext cx="68407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9845-2679-4CBA-8489-4519128EB7DF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1331640" y="188640"/>
            <a:ext cx="54006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FB3C2E5-2C66-404C-A3D2-A83DE5802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45" y="757085"/>
            <a:ext cx="5784077" cy="4688139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49B6547-879E-40F3-A771-864BE53A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59245-83AC-4F3D-9E3C-CAEBFEEE42B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483AE1C-49C5-4DB3-9AF7-8644E7DA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011929B-2E0E-42A7-BE7F-96435E52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47</a:t>
            </a:fld>
            <a:endParaRPr lang="tr-TR">
              <a:solidFill>
                <a:srgbClr val="FFFFFF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3F953FA-5C18-4110-9E0B-AA1CCA9DC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39" t="7205" r="829" b="10631"/>
          <a:stretch/>
        </p:blipFill>
        <p:spPr>
          <a:xfrm>
            <a:off x="5576567" y="757085"/>
            <a:ext cx="3188988" cy="20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1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D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CC1B596-54A7-472F-9DA5-A13EABA21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43467"/>
            <a:ext cx="7632847" cy="5571066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AA26DB2-48A2-48CE-8425-03534BCB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59245-83AC-4F3D-9E3C-CAEBFEEE42B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6DF442-7D55-4E56-A805-2AE08AFB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D797E6-5999-405D-82B1-9AFF6834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48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4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011C-CDAD-4A9F-90AA-C3F0170B13DD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23000" contrast="39000"/>
          </a:blip>
          <a:srcRect/>
          <a:stretch>
            <a:fillRect/>
          </a:stretch>
        </p:blipFill>
        <p:spPr bwMode="auto">
          <a:xfrm>
            <a:off x="1403648" y="188640"/>
            <a:ext cx="554461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2C8B2A-2F49-462F-B949-C2878DB4B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l="3406" r="4494" b="-1"/>
          <a:stretch/>
        </p:blipFill>
        <p:spPr bwMode="auto">
          <a:xfrm rot="21480000">
            <a:off x="861166" y="749289"/>
            <a:ext cx="7437246" cy="5210704"/>
          </a:xfrm>
          <a:prstGeom prst="rect">
            <a:avLst/>
          </a:prstGeom>
          <a:noFill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6416851-61A6-4BF9-8F46-4F054F97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59245-83AC-4F3D-9E3C-CAEBFEEE42B0}" type="datetime1">
              <a:rPr lang="tr-TR"/>
              <a:pPr>
                <a:spcAft>
                  <a:spcPts val="600"/>
                </a:spcAft>
              </a:pPr>
              <a:t>23.03.2020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9B41820-3D80-45FC-9FCB-5CD0142E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/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27227F0-E3B5-4ECB-8956-EAEE785E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/>
              <a:pPr>
                <a:spcAft>
                  <a:spcPts val="600"/>
                </a:spcAft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432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E705-0E2C-49A5-B65C-E49E521EC69A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50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7000" contrast="31000"/>
          </a:blip>
          <a:srcRect/>
          <a:stretch>
            <a:fillRect/>
          </a:stretch>
        </p:blipFill>
        <p:spPr bwMode="auto">
          <a:xfrm>
            <a:off x="1331640" y="188640"/>
            <a:ext cx="554461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4729-E17C-4D00-A918-4EF511670167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15000" contrast="37000"/>
          </a:blip>
          <a:srcRect/>
          <a:stretch>
            <a:fillRect/>
          </a:stretch>
        </p:blipFill>
        <p:spPr bwMode="auto">
          <a:xfrm>
            <a:off x="1403648" y="188640"/>
            <a:ext cx="549473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B5B-E2CE-4796-A036-3DBBB5FE93FB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19000" contrast="51000"/>
          </a:blip>
          <a:srcRect r="6493"/>
          <a:stretch>
            <a:fillRect/>
          </a:stretch>
        </p:blipFill>
        <p:spPr bwMode="auto">
          <a:xfrm>
            <a:off x="1259632" y="188640"/>
            <a:ext cx="547260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5-8988-43D3-A939-41687B921E7E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37000" contrast="81000"/>
          </a:blip>
          <a:srcRect/>
          <a:stretch>
            <a:fillRect/>
          </a:stretch>
        </p:blipFill>
        <p:spPr bwMode="auto">
          <a:xfrm>
            <a:off x="1331640" y="188640"/>
            <a:ext cx="583264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41D8-6A1E-4D8C-87CB-1CCF6E536999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39000"/>
          </a:blip>
          <a:srcRect/>
          <a:stretch>
            <a:fillRect/>
          </a:stretch>
        </p:blipFill>
        <p:spPr bwMode="auto">
          <a:xfrm>
            <a:off x="1259632" y="188640"/>
            <a:ext cx="535185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D508-9184-4262-9D98-622365C13E4C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43000"/>
          </a:blip>
          <a:srcRect/>
          <a:stretch>
            <a:fillRect/>
          </a:stretch>
        </p:blipFill>
        <p:spPr bwMode="auto">
          <a:xfrm>
            <a:off x="1259632" y="188640"/>
            <a:ext cx="576064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9C9-A672-4BFF-8D16-A78B2CC19488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-29000" contrast="46000"/>
          </a:blip>
          <a:srcRect/>
          <a:stretch>
            <a:fillRect/>
          </a:stretch>
        </p:blipFill>
        <p:spPr bwMode="auto">
          <a:xfrm>
            <a:off x="1331640" y="188640"/>
            <a:ext cx="561662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2727-F996-4768-9097-C807D228CF71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-24000" contrast="57000"/>
          </a:blip>
          <a:srcRect/>
          <a:stretch>
            <a:fillRect/>
          </a:stretch>
        </p:blipFill>
        <p:spPr bwMode="auto">
          <a:xfrm>
            <a:off x="1403648" y="188640"/>
            <a:ext cx="547260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A4C-CB05-493E-89BB-D9873D56C025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36000"/>
          </a:blip>
          <a:srcRect/>
          <a:stretch>
            <a:fillRect/>
          </a:stretch>
        </p:blipFill>
        <p:spPr bwMode="auto">
          <a:xfrm>
            <a:off x="1043608" y="188640"/>
            <a:ext cx="597666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64D1-8BA7-4985-9F85-7630AF510C29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39000"/>
          </a:blip>
          <a:srcRect/>
          <a:stretch>
            <a:fillRect/>
          </a:stretch>
        </p:blipFill>
        <p:spPr bwMode="auto">
          <a:xfrm>
            <a:off x="1259632" y="260648"/>
            <a:ext cx="5688632" cy="602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9689A6-37EF-4177-AC49-0B75E56BF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rcRect l="3996" t="1964" r="1623" b="1609"/>
          <a:stretch/>
        </p:blipFill>
        <p:spPr bwMode="auto">
          <a:xfrm>
            <a:off x="628650" y="620688"/>
            <a:ext cx="7886700" cy="5599138"/>
          </a:xfrm>
          <a:prstGeom prst="rect">
            <a:avLst/>
          </a:prstGeom>
          <a:noFill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FB61720-EA6B-4CDA-9F9F-32F2C17C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59245-83AC-4F3D-9E3C-CAEBFEEE42B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FDA2007-7923-4E00-A454-96AF4038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8D6546C-4927-4379-805A-4F6646C1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39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E2D4-E41C-47A7-B6E5-89037281B81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60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28000"/>
          </a:blip>
          <a:srcRect/>
          <a:stretch>
            <a:fillRect/>
          </a:stretch>
        </p:blipFill>
        <p:spPr bwMode="auto">
          <a:xfrm>
            <a:off x="1331640" y="188640"/>
            <a:ext cx="561662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FD0F-1DB7-4DE6-B04A-50165F1520D6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61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28000"/>
          </a:blip>
          <a:srcRect/>
          <a:stretch>
            <a:fillRect/>
          </a:stretch>
        </p:blipFill>
        <p:spPr bwMode="auto">
          <a:xfrm>
            <a:off x="1475656" y="188640"/>
            <a:ext cx="576064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92FF-C325-4B07-A005-05DA166ACB2C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62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-24000" contrast="53000"/>
          </a:blip>
          <a:srcRect t="2429"/>
          <a:stretch>
            <a:fillRect/>
          </a:stretch>
        </p:blipFill>
        <p:spPr bwMode="auto">
          <a:xfrm>
            <a:off x="1331640" y="188640"/>
            <a:ext cx="568863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00" name="Rectangle 7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B24555-409C-42E9-ABAB-86601EFEA034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tr-TR">
              <a:solidFill>
                <a:srgbClr val="FFFFFF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BC4F633-D9B2-4ADD-9CA0-536EFEB3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-11000" contrast="55000"/>
                    </a14:imgEffect>
                  </a14:imgLayer>
                </a14:imgProps>
              </a:ext>
            </a:extLst>
          </a:blip>
          <a:srcRect l="3571" t="2299" r="3571" b="4598"/>
          <a:stretch>
            <a:fillRect/>
          </a:stretch>
        </p:blipFill>
        <p:spPr bwMode="auto">
          <a:xfrm>
            <a:off x="1043608" y="630537"/>
            <a:ext cx="6840760" cy="55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643466"/>
            <a:ext cx="6336704" cy="5369349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458616-FA0B-4D67-9E74-55D266EF626A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2974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</p:spPr>
      </p:pic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292DE8-4940-4652-A23A-15DA019F7856}" type="datetime1">
              <a:rPr lang="tr-TR" smtClean="0"/>
              <a:pPr>
                <a:spcAft>
                  <a:spcPts val="600"/>
                </a:spcAft>
              </a:pPr>
              <a:t>23.03.2020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/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 smtClean="0"/>
              <a:pPr>
                <a:spcAft>
                  <a:spcPts val="600"/>
                </a:spcAft>
              </a:pPr>
              <a:t>9</a:t>
            </a:fld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1111</Words>
  <Application>Microsoft Office PowerPoint</Application>
  <PresentationFormat>Ekran Gösterisi (4:3)</PresentationFormat>
  <Paragraphs>188</Paragraphs>
  <Slides>62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Impact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BUSKAMU</dc:creator>
  <cp:lastModifiedBy>Kamran Polat</cp:lastModifiedBy>
  <cp:revision>7</cp:revision>
  <dcterms:created xsi:type="dcterms:W3CDTF">2019-04-18T16:55:01Z</dcterms:created>
  <dcterms:modified xsi:type="dcterms:W3CDTF">2020-03-23T20:20:37Z</dcterms:modified>
</cp:coreProperties>
</file>