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9815" autoAdjust="0"/>
  </p:normalViewPr>
  <p:slideViewPr>
    <p:cSldViewPr snapToGrid="0">
      <p:cViewPr varScale="1">
        <p:scale>
          <a:sx n="89" d="100"/>
          <a:sy n="89" d="100"/>
        </p:scale>
        <p:origin x="14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E9305E6-ADDB-44AA-AFEB-8743CE058629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7C7-EEEF-4AE4-99AF-7A27DC2FA3A5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031AD72-898D-4696-A7D6-739E992A6AF6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AC70-C67D-4464-BA11-7E7E8CE54D9B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D0F990-ED9F-420B-90F1-9FE8002FC1E5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4002BB-F79F-4CAD-9062-E931AA824379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AFE14-CB27-4E0A-959C-3F724AFBC032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3574-6229-40F6-822C-84183297718C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EB76-5CA7-4598-91E8-02AEAC4D7F78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1A83872-DC81-43CD-94BB-DACDA97AA853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7C5407-DB54-4C97-8D59-9CF166A6536B}" type="datetime1">
              <a:rPr lang="en-US" smtClean="0"/>
              <a:pPr/>
              <a:t>3/11/2020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14128" y="827587"/>
            <a:ext cx="8458200" cy="1915613"/>
          </a:xfrm>
        </p:spPr>
        <p:txBody>
          <a:bodyPr>
            <a:noAutofit/>
          </a:bodyPr>
          <a:lstStyle/>
          <a:p>
            <a:pPr algn="ctr">
              <a:buClr>
                <a:schemeClr val="accent2">
                  <a:lumMod val="75000"/>
                </a:schemeClr>
              </a:buClr>
              <a:buSzPct val="100000"/>
            </a:pPr>
            <a:r>
              <a:rPr lang="tr-TR" sz="5400" b="1" dirty="0" smtClean="0"/>
              <a:t>General </a:t>
            </a:r>
            <a:r>
              <a:rPr lang="tr-TR" sz="5400" b="1" dirty="0" err="1" smtClean="0"/>
              <a:t>evaluatıon</a:t>
            </a:r>
            <a:endParaRPr lang="tr-TR" sz="5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3626238"/>
            <a:ext cx="6751942" cy="2291085"/>
          </a:xfrm>
        </p:spPr>
        <p:txBody>
          <a:bodyPr>
            <a:noAutofit/>
          </a:bodyPr>
          <a:lstStyle/>
          <a:p>
            <a:r>
              <a:rPr lang="tr-TR" b="1" dirty="0" err="1" smtClean="0">
                <a:solidFill>
                  <a:schemeClr val="tx1"/>
                </a:solidFill>
              </a:rPr>
              <a:t>Instructor</a:t>
            </a:r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Assist</a:t>
            </a:r>
            <a:r>
              <a:rPr lang="tr-TR" dirty="0" smtClean="0">
                <a:solidFill>
                  <a:schemeClr val="tx1"/>
                </a:solidFill>
              </a:rPr>
              <a:t>. Prof. Dr. Eda </a:t>
            </a:r>
            <a:r>
              <a:rPr lang="tr-TR" dirty="0" err="1" smtClean="0">
                <a:solidFill>
                  <a:schemeClr val="tx1"/>
                </a:solidFill>
              </a:rPr>
              <a:t>Demirok</a:t>
            </a:r>
            <a:r>
              <a:rPr lang="tr-TR" dirty="0" smtClean="0">
                <a:solidFill>
                  <a:schemeClr val="tx1"/>
                </a:solidFill>
              </a:rPr>
              <a:t> Soncu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E-mail: </a:t>
            </a:r>
            <a:r>
              <a:rPr lang="tr-TR" b="1" dirty="0" err="1" smtClean="0">
                <a:solidFill>
                  <a:schemeClr val="tx1"/>
                </a:solidFill>
              </a:rPr>
              <a:t>edemirok</a:t>
            </a:r>
            <a:r>
              <a:rPr lang="tr-TR" b="1" dirty="0" smtClean="0">
                <a:solidFill>
                  <a:schemeClr val="tx1"/>
                </a:solidFill>
              </a:rPr>
              <a:t>@</a:t>
            </a:r>
            <a:r>
              <a:rPr lang="tr-TR" b="1" dirty="0" err="1" smtClean="0">
                <a:solidFill>
                  <a:schemeClr val="tx1"/>
                </a:solidFill>
              </a:rPr>
              <a:t>eng</a:t>
            </a:r>
            <a:r>
              <a:rPr lang="tr-TR" b="1" dirty="0" smtClean="0">
                <a:solidFill>
                  <a:schemeClr val="tx1"/>
                </a:solidFill>
              </a:rPr>
              <a:t>.</a:t>
            </a:r>
            <a:r>
              <a:rPr lang="tr-TR" b="1" dirty="0" err="1" smtClean="0">
                <a:solidFill>
                  <a:schemeClr val="tx1"/>
                </a:solidFill>
              </a:rPr>
              <a:t>ankara</a:t>
            </a:r>
            <a:r>
              <a:rPr lang="tr-TR" b="1" dirty="0" smtClean="0">
                <a:solidFill>
                  <a:schemeClr val="tx1"/>
                </a:solidFill>
              </a:rPr>
              <a:t>.edu.tr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Phone: +90312 203 3300 (3639 </a:t>
            </a:r>
            <a:r>
              <a:rPr lang="tr-TR" dirty="0" err="1" smtClean="0">
                <a:solidFill>
                  <a:schemeClr val="tx1"/>
                </a:solidFill>
              </a:rPr>
              <a:t>ext</a:t>
            </a:r>
            <a:r>
              <a:rPr lang="tr-TR" dirty="0" smtClean="0">
                <a:solidFill>
                  <a:schemeClr val="tx1"/>
                </a:solidFill>
              </a:rPr>
              <a:t>.)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Office: 2</a:t>
            </a:r>
            <a:r>
              <a:rPr lang="tr-TR" baseline="30000" dirty="0" smtClean="0">
                <a:solidFill>
                  <a:schemeClr val="tx1"/>
                </a:solidFill>
              </a:rPr>
              <a:t>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floor</a:t>
            </a:r>
            <a:r>
              <a:rPr lang="tr-TR" dirty="0" smtClean="0">
                <a:solidFill>
                  <a:schemeClr val="tx1"/>
                </a:solidFill>
              </a:rPr>
              <a:t> #212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36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860</TotalTime>
  <Words>31</Words>
  <Application>Microsoft Office PowerPoint</Application>
  <PresentationFormat>Ekran Gösterisi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Calibri</vt:lpstr>
      <vt:lpstr>Tw Cen MT</vt:lpstr>
      <vt:lpstr>Wingdings</vt:lpstr>
      <vt:lpstr>Wingdings 2</vt:lpstr>
      <vt:lpstr>Tema1</vt:lpstr>
      <vt:lpstr>General evaluatıon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85</cp:revision>
  <dcterms:created xsi:type="dcterms:W3CDTF">2020-02-11T12:23:21Z</dcterms:created>
  <dcterms:modified xsi:type="dcterms:W3CDTF">2020-03-11T07:36:16Z</dcterms:modified>
</cp:coreProperties>
</file>