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807F-406D-43B4-B6B4-215DFA101038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7931-F089-41A0-8C54-8E05B04EF4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867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807F-406D-43B4-B6B4-215DFA101038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7931-F089-41A0-8C54-8E05B04EF4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10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807F-406D-43B4-B6B4-215DFA101038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7931-F089-41A0-8C54-8E05B04EF4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9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807F-406D-43B4-B6B4-215DFA101038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7931-F089-41A0-8C54-8E05B04EF4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05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807F-406D-43B4-B6B4-215DFA101038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7931-F089-41A0-8C54-8E05B04EF4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18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807F-406D-43B4-B6B4-215DFA101038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7931-F089-41A0-8C54-8E05B04EF4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81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807F-406D-43B4-B6B4-215DFA101038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7931-F089-41A0-8C54-8E05B04EF4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688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807F-406D-43B4-B6B4-215DFA101038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7931-F089-41A0-8C54-8E05B04EF4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32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807F-406D-43B4-B6B4-215DFA101038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7931-F089-41A0-8C54-8E05B04EF4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99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807F-406D-43B4-B6B4-215DFA101038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7931-F089-41A0-8C54-8E05B04EF4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99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807F-406D-43B4-B6B4-215DFA101038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7931-F089-41A0-8C54-8E05B04EF4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10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3807F-406D-43B4-B6B4-215DFA101038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7931-F089-41A0-8C54-8E05B04EF4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899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10403"/>
          <a:stretch/>
        </p:blipFill>
        <p:spPr>
          <a:xfrm>
            <a:off x="216834" y="457200"/>
            <a:ext cx="10851162" cy="54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0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96" t="1651" r="4806" b="10201"/>
          <a:stretch/>
        </p:blipFill>
        <p:spPr>
          <a:xfrm>
            <a:off x="574431" y="123092"/>
            <a:ext cx="11281398" cy="60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3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782" t="2760" r="4450" b="14979"/>
          <a:stretch/>
        </p:blipFill>
        <p:spPr>
          <a:xfrm>
            <a:off x="1248507" y="562708"/>
            <a:ext cx="10392507" cy="52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6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097" t="1533" r="9930" b="11177"/>
          <a:stretch/>
        </p:blipFill>
        <p:spPr>
          <a:xfrm>
            <a:off x="808892" y="351692"/>
            <a:ext cx="10216662" cy="57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854" t="4014" r="10637" b="13981"/>
          <a:stretch/>
        </p:blipFill>
        <p:spPr>
          <a:xfrm>
            <a:off x="949569" y="615462"/>
            <a:ext cx="10058400" cy="53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4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893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047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Geniş ekran</PresentationFormat>
  <Paragraphs>0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</dc:creator>
  <cp:lastModifiedBy>E</cp:lastModifiedBy>
  <cp:revision>1</cp:revision>
  <dcterms:created xsi:type="dcterms:W3CDTF">2021-01-04T21:40:31Z</dcterms:created>
  <dcterms:modified xsi:type="dcterms:W3CDTF">2021-01-04T21:42:50Z</dcterms:modified>
</cp:coreProperties>
</file>