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74A4655-2CFE-4AB5-80CF-5B65BE329D98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12E7AD-65D2-4524-AED0-D6546FD5BFC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uygulaması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Saptanan konular ve örnek olay üzerinden sunum tasarlanması ve sunulması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12</Words>
  <Application>Microsoft Office PowerPoint</Application>
  <PresentationFormat>Ekran Gösterisi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Döküm</vt:lpstr>
      <vt:lpstr>Sunum uygulaması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uygulaması</dc:title>
  <dc:creator>Kullanıcı123</dc:creator>
  <cp:lastModifiedBy>Kullanıcı123</cp:lastModifiedBy>
  <cp:revision>1</cp:revision>
  <dcterms:created xsi:type="dcterms:W3CDTF">2020-03-02T08:08:07Z</dcterms:created>
  <dcterms:modified xsi:type="dcterms:W3CDTF">2020-03-02T08:08:53Z</dcterms:modified>
</cp:coreProperties>
</file>