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99" r:id="rId3"/>
    <p:sldId id="307" r:id="rId4"/>
    <p:sldId id="306" r:id="rId5"/>
    <p:sldId id="305" r:id="rId6"/>
    <p:sldId id="304" r:id="rId7"/>
    <p:sldId id="303" r:id="rId8"/>
    <p:sldId id="302" r:id="rId9"/>
    <p:sldId id="301" r:id="rId10"/>
    <p:sldId id="300" r:id="rId11"/>
    <p:sldId id="308" r:id="rId12"/>
    <p:sldId id="30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67755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825586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2518118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872943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200657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31091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984232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331591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a:t>Belgeseldeki </a:t>
            </a:r>
            <a:r>
              <a:rPr lang="tr-TR" baseline="0" dirty="0"/>
              <a:t> İndus Vadisi </a:t>
            </a:r>
            <a:r>
              <a:rPr lang="tr-TR" baseline="0" dirty="0" err="1"/>
              <a:t>Med</a:t>
            </a:r>
            <a:r>
              <a:rPr lang="tr-TR" baseline="0" dirty="0"/>
              <a:t>. Bölümü tekrar </a:t>
            </a:r>
            <a:r>
              <a:rPr lang="tr-TR" baseline="0" dirty="0" err="1"/>
              <a:t>izlenebilinir</a:t>
            </a:r>
            <a:r>
              <a:rPr lang="tr-TR" baseline="0" dirty="0"/>
              <a:t>.</a:t>
            </a:r>
            <a:endParaRPr lang="tr-TR" dirty="0"/>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491061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187374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4.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İNDUS VADİSİ MEDENİYETİ 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Ancak </a:t>
            </a:r>
            <a:r>
              <a:rPr lang="tr-TR" dirty="0" err="1"/>
              <a:t>Harappa</a:t>
            </a:r>
            <a:r>
              <a:rPr lang="tr-TR" dirty="0"/>
              <a:t> ve </a:t>
            </a:r>
            <a:r>
              <a:rPr lang="tr-TR" dirty="0" err="1"/>
              <a:t>Mohenco-daro’nun</a:t>
            </a:r>
            <a:r>
              <a:rPr lang="tr-TR" dirty="0"/>
              <a:t> dışında, İndus Vadisi </a:t>
            </a:r>
            <a:r>
              <a:rPr lang="tr-TR" dirty="0" err="1"/>
              <a:t>Medeniyeti’ne</a:t>
            </a:r>
            <a:r>
              <a:rPr lang="tr-TR" dirty="0"/>
              <a:t> dâhil olan bazı şehirlerden daha bahsedilmektedir. Bunlar: </a:t>
            </a:r>
            <a:r>
              <a:rPr lang="tr-TR" dirty="0" err="1"/>
              <a:t>Ganweriwala</a:t>
            </a:r>
            <a:r>
              <a:rPr lang="tr-TR" dirty="0"/>
              <a:t>, </a:t>
            </a:r>
            <a:r>
              <a:rPr lang="tr-TR" dirty="0" err="1"/>
              <a:t>Rakhigarhi</a:t>
            </a:r>
            <a:r>
              <a:rPr lang="tr-TR" dirty="0"/>
              <a:t>, </a:t>
            </a:r>
            <a:r>
              <a:rPr lang="tr-TR" dirty="0" err="1"/>
              <a:t>Çanhu-daro</a:t>
            </a:r>
            <a:r>
              <a:rPr lang="tr-TR" dirty="0"/>
              <a:t>, </a:t>
            </a:r>
            <a:r>
              <a:rPr lang="tr-TR" dirty="0" err="1"/>
              <a:t>Nausharo</a:t>
            </a:r>
            <a:r>
              <a:rPr lang="tr-TR" dirty="0"/>
              <a:t>, </a:t>
            </a:r>
            <a:r>
              <a:rPr lang="tr-TR" dirty="0" err="1"/>
              <a:t>Kalibangan</a:t>
            </a:r>
            <a:r>
              <a:rPr lang="tr-TR" dirty="0"/>
              <a:t>, </a:t>
            </a:r>
            <a:r>
              <a:rPr lang="tr-TR" dirty="0" err="1"/>
              <a:t>Banavali</a:t>
            </a:r>
            <a:r>
              <a:rPr lang="tr-TR" dirty="0"/>
              <a:t>, </a:t>
            </a:r>
            <a:r>
              <a:rPr lang="tr-TR" dirty="0" err="1"/>
              <a:t>Balakot</a:t>
            </a:r>
            <a:r>
              <a:rPr lang="tr-TR" dirty="0"/>
              <a:t>, </a:t>
            </a:r>
            <a:r>
              <a:rPr lang="tr-TR" dirty="0" err="1"/>
              <a:t>Sutkagen-dor</a:t>
            </a:r>
            <a:r>
              <a:rPr lang="tr-TR" dirty="0"/>
              <a:t>, </a:t>
            </a:r>
            <a:r>
              <a:rPr lang="tr-TR" dirty="0" err="1"/>
              <a:t>Lothal</a:t>
            </a:r>
            <a:r>
              <a:rPr lang="tr-TR" dirty="0"/>
              <a:t>, </a:t>
            </a:r>
            <a:r>
              <a:rPr lang="tr-TR" dirty="0" err="1"/>
              <a:t>Dholavira</a:t>
            </a:r>
            <a:r>
              <a:rPr lang="tr-TR" dirty="0"/>
              <a:t>, </a:t>
            </a:r>
            <a:r>
              <a:rPr lang="tr-TR" dirty="0" err="1"/>
              <a:t>Ranpur</a:t>
            </a:r>
            <a:r>
              <a:rPr lang="tr-TR" dirty="0"/>
              <a:t> ve </a:t>
            </a:r>
            <a:r>
              <a:rPr lang="tr-TR" dirty="0" err="1"/>
              <a:t>Somnath</a:t>
            </a:r>
            <a:r>
              <a:rPr lang="tr-TR" dirty="0"/>
              <a:t> gibi şehirlerdir.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751613781"/>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dirty="0"/>
          </a:p>
          <a:p>
            <a:pPr algn="ctr"/>
            <a:r>
              <a:rPr lang="tr-TR" dirty="0"/>
              <a:t>Bu bağlamda İndus Vadisi </a:t>
            </a:r>
            <a:r>
              <a:rPr lang="tr-TR" dirty="0" err="1"/>
              <a:t>Medeniyeti’nin</a:t>
            </a:r>
            <a:r>
              <a:rPr lang="tr-TR" dirty="0"/>
              <a:t>, batıda </a:t>
            </a:r>
            <a:r>
              <a:rPr lang="tr-TR" dirty="0" err="1"/>
              <a:t>Sutkagen-dor’dan</a:t>
            </a:r>
            <a:r>
              <a:rPr lang="tr-TR" dirty="0"/>
              <a:t> doğuda ise bugünkü Bombay’ın 100 km doğusundaki </a:t>
            </a:r>
            <a:r>
              <a:rPr lang="tr-TR" dirty="0" err="1"/>
              <a:t>Daimabad’a</a:t>
            </a:r>
            <a:r>
              <a:rPr lang="tr-TR" dirty="0"/>
              <a:t>; güneyde ise Arap denizinden, kuzeyde </a:t>
            </a:r>
            <a:r>
              <a:rPr lang="tr-TR" dirty="0" err="1"/>
              <a:t>Simla</a:t>
            </a:r>
            <a:r>
              <a:rPr lang="tr-TR" dirty="0"/>
              <a:t> Tepelerine kadar uzayan geniş bir coğrafyaya yayıldığı anlaşılmaktadır.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995877219"/>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Böylesine büyük bir alana yayılmış olan İndus medeniyeti şehirlerinin kimler tarafında inşa edilmiş olduğu ise hala tam olarak bilinememektedir. Ancak araştırmacıların çoğu onların Ārilerin gelişinden önce bu coğrafyaya yerleşmiş olan göçebe bir halk olduğu konusunda fikir birliğine varmıştır. </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085223410"/>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274320" lvl="1" algn="ctr">
              <a:spcBef>
                <a:spcPts val="600"/>
              </a:spcBef>
              <a:buSzPct val="70000"/>
              <a:buFont typeface="Wingdings"/>
              <a:buChar char=""/>
            </a:pPr>
            <a:endParaRPr lang="tr-TR" sz="2400" b="1" dirty="0"/>
          </a:p>
          <a:p>
            <a:pPr marL="274320" lvl="1" algn="ctr">
              <a:spcBef>
                <a:spcPts val="600"/>
              </a:spcBef>
              <a:buSzPct val="70000"/>
              <a:buFont typeface="Wingdings"/>
              <a:buChar char=""/>
            </a:pPr>
            <a:endParaRPr lang="tr-TR" sz="2400" b="1" dirty="0"/>
          </a:p>
          <a:p>
            <a:pPr marL="274320" lvl="1" algn="ctr">
              <a:spcBef>
                <a:spcPts val="600"/>
              </a:spcBef>
              <a:buSzPct val="70000"/>
              <a:buFont typeface="Wingdings"/>
              <a:buChar char=""/>
            </a:pPr>
            <a:r>
              <a:rPr lang="tr-TR" dirty="0"/>
              <a:t>MÖ üçüncü binyılın ortalarına gelindiğinde, İndus vadisi havzasına yerleşmiş ve gelişmiş bir kent kültürüne sahip olan zengin bir uygarlık karşımıza çıkmaktadır. Eski Dünya’nın diğer bölgelerine göre oldukça geç bir dönem olduğundan, bu uygarlığın Mezopotamya ya da Batı Asya’daki başka bir yerden gelen istilacıların bir sömürgesi olabileceği düşünülmüştür.</a:t>
            </a:r>
            <a:endParaRPr lang="tr-TR" sz="2400" b="1" dirty="0"/>
          </a:p>
          <a:p>
            <a:pPr marL="0" lvl="1" indent="0" algn="ctr">
              <a:spcBef>
                <a:spcPts val="600"/>
              </a:spcBef>
              <a:buSzPct val="70000"/>
              <a:buNone/>
            </a:pPr>
            <a:endParaRPr lang="tr-TR" sz="2400" b="1" dirty="0"/>
          </a:p>
          <a:p>
            <a:pPr marL="0" lvl="1" indent="0" algn="ctr">
              <a:spcBef>
                <a:spcPts val="600"/>
              </a:spcBef>
              <a:buSzPct val="70000"/>
              <a:buNone/>
            </a:pPr>
            <a:endParaRPr lang="tr-TR" sz="2000" dirty="0"/>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Ancak yapılan araştırmalar bu ihtimali zamanla zayıflatmış ve bu medeniyetin kökeni konusundaki bilinmezlik kısmen ortadan kaldırılmıştır. İndus Vadisi Medeniyeti olarak anılan bu uygarlık; ilk önce </a:t>
            </a:r>
            <a:r>
              <a:rPr lang="tr-TR" dirty="0" err="1"/>
              <a:t>Harappa’nın</a:t>
            </a:r>
            <a:r>
              <a:rPr lang="tr-TR" dirty="0"/>
              <a:t> keşfedilmiş olması sebebiyle, “</a:t>
            </a:r>
            <a:r>
              <a:rPr lang="tr-TR" dirty="0" err="1"/>
              <a:t>Harappa</a:t>
            </a:r>
            <a:r>
              <a:rPr lang="tr-TR" dirty="0"/>
              <a:t> Uygarlığı” adını taşısa da; </a:t>
            </a:r>
            <a:r>
              <a:rPr lang="tr-TR" dirty="0" err="1"/>
              <a:t>Mohenco-daro</a:t>
            </a:r>
            <a:r>
              <a:rPr lang="tr-TR" dirty="0"/>
              <a:t> ve diğer şehirlerin bulunması ile birlikte İndus Vadisi Medeniyeti adını almıştır.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163053726"/>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Bu uygarlık, MÖ 3000’li yıllara dayanan eski tarihi ve bugün büyük bir bölümü Pakistan sınırları içerisinde kalan şehirleriyle, </a:t>
            </a:r>
            <a:r>
              <a:rPr lang="tr-TR" dirty="0" err="1"/>
              <a:t>Pencap</a:t>
            </a:r>
            <a:r>
              <a:rPr lang="tr-TR" dirty="0"/>
              <a:t> ve </a:t>
            </a:r>
            <a:r>
              <a:rPr lang="tr-TR" dirty="0" err="1"/>
              <a:t>Sind</a:t>
            </a:r>
            <a:r>
              <a:rPr lang="tr-TR" dirty="0"/>
              <a:t> bölgesinde egemen olmuş antik bir Hint medeniyetidir. Eski İndus Vadisi </a:t>
            </a:r>
            <a:r>
              <a:rPr lang="tr-TR" dirty="0" err="1"/>
              <a:t>Medeniyeti’nin</a:t>
            </a:r>
            <a:r>
              <a:rPr lang="tr-TR" dirty="0"/>
              <a:t> tarihi zaman içinde şekillenmeye başlamış; </a:t>
            </a:r>
            <a:r>
              <a:rPr lang="tr-TR" dirty="0" err="1"/>
              <a:t>Sir</a:t>
            </a:r>
            <a:r>
              <a:rPr lang="tr-TR" dirty="0"/>
              <a:t> John Marshall’ın 1924 yılında </a:t>
            </a:r>
            <a:r>
              <a:rPr lang="tr-TR" dirty="0" err="1"/>
              <a:t>Harappa’da</a:t>
            </a:r>
            <a:r>
              <a:rPr lang="tr-TR" dirty="0"/>
              <a:t> başlattığı arkeolojik çalışmalarla önemli bir ivme kazanmıştır.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69731395"/>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California Üniversitesinden Dr. George F. </a:t>
            </a:r>
            <a:r>
              <a:rPr lang="tr-TR" dirty="0" err="1"/>
              <a:t>Dales</a:t>
            </a:r>
            <a:r>
              <a:rPr lang="tr-TR" dirty="0"/>
              <a:t> 1964-1965 yıllarında bölgede birtakım kazı çalışmalarını yürütmüş; 1980’lerde ise Pakistanlı arkeologların çabaları, bölgedeki mirasın korumasında önemli bir rol oynamıştır. Daha yakın dönemdeki arkeolojik çalışmalar ise, 1980 yılından itibaren </a:t>
            </a:r>
            <a:r>
              <a:rPr lang="tr-TR" dirty="0" err="1"/>
              <a:t>Mohenco-Daro’yu</a:t>
            </a:r>
            <a:r>
              <a:rPr lang="tr-TR" dirty="0"/>
              <a:t> Dünya Kültür Mirası olarak saymaya başlayan UNESCO himayesinde yapılmaya başlanmıştır.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298659497"/>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Bahsi geçen bu arkeolojik kazılar sonucu,  İndus Vadisi’nin MÖ sekizinci binyıl katmanlarında </a:t>
            </a:r>
            <a:r>
              <a:rPr lang="tr-TR" dirty="0" err="1"/>
              <a:t>Çömleksiz</a:t>
            </a:r>
            <a:r>
              <a:rPr lang="tr-TR" dirty="0"/>
              <a:t> Neolitik, altı ve beşinci binyıl katmanlarında </a:t>
            </a:r>
            <a:r>
              <a:rPr lang="tr-TR" dirty="0" err="1"/>
              <a:t>Çömlekli</a:t>
            </a:r>
            <a:r>
              <a:rPr lang="tr-TR" dirty="0"/>
              <a:t> Neolitik, beşinci ve dördüncü binyıl katmanlarında ise Erken Tunç Çağı kültürlerinin izlerine rastlanılmıştır.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2675391"/>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err="1"/>
              <a:t>Harappa</a:t>
            </a:r>
            <a:r>
              <a:rPr lang="tr-TR" dirty="0"/>
              <a:t> ve </a:t>
            </a:r>
            <a:r>
              <a:rPr lang="tr-TR" dirty="0" err="1"/>
              <a:t>Mohenjo-Daro</a:t>
            </a:r>
            <a:r>
              <a:rPr lang="tr-TR" dirty="0"/>
              <a:t> ise MÖ 3500-2500 yılları arasındaki yerleşim tarihleriyle, yaklaşık yüz şehir (yerleşim yeri) arasından sıyrılarak; İndus Vadisi </a:t>
            </a:r>
            <a:r>
              <a:rPr lang="tr-TR" dirty="0" err="1"/>
              <a:t>Medeniyeti’nin</a:t>
            </a:r>
            <a:r>
              <a:rPr lang="tr-TR" dirty="0"/>
              <a:t> en iyi bilinen iki önemli şehri olmuştur.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0731419"/>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effectLst>
                <a:outerShdw blurRad="38100" dist="38100" dir="2700000" algn="tl">
                  <a:srgbClr val="000000">
                    <a:alpha val="43137"/>
                  </a:srgbClr>
                </a:outerShdw>
              </a:effectLst>
            </a:endParaRPr>
          </a:p>
          <a:p>
            <a:pPr algn="ctr"/>
            <a:r>
              <a:rPr lang="tr-TR" dirty="0" err="1"/>
              <a:t>Pencab’ın</a:t>
            </a:r>
            <a:r>
              <a:rPr lang="tr-TR" dirty="0"/>
              <a:t> kuzeyinde </a:t>
            </a:r>
            <a:r>
              <a:rPr lang="tr-TR" dirty="0" err="1"/>
              <a:t>Sarasvati</a:t>
            </a:r>
            <a:r>
              <a:rPr lang="tr-TR" dirty="0"/>
              <a:t> vadisinin güneyinde yer alan </a:t>
            </a:r>
            <a:r>
              <a:rPr lang="tr-TR" dirty="0" err="1"/>
              <a:t>Harappa’dan</a:t>
            </a:r>
            <a:r>
              <a:rPr lang="tr-TR" dirty="0"/>
              <a:t>, </a:t>
            </a:r>
            <a:r>
              <a:rPr lang="tr-TR" dirty="0" err="1"/>
              <a:t>Ravi</a:t>
            </a:r>
            <a:r>
              <a:rPr lang="tr-TR" dirty="0"/>
              <a:t> ırmağının eski bir kolu geçmekteydi. Ayrıca bu bölgede en küçüğü 2, en büyüğü 100 hektar olmak üzere irili ufaklı birçok yerleşim birimi daha yer almaktaydı.</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842366262"/>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t>İndus Nehri’nin verimli ovalarının batısında bulunan ve içinden </a:t>
            </a:r>
            <a:r>
              <a:rPr lang="tr-TR" dirty="0" err="1"/>
              <a:t>Ghaggar-Hakra</a:t>
            </a:r>
            <a:r>
              <a:rPr lang="tr-TR" dirty="0"/>
              <a:t> nehri geçen </a:t>
            </a:r>
            <a:r>
              <a:rPr lang="tr-TR" dirty="0" err="1"/>
              <a:t>Mohenco-daro</a:t>
            </a:r>
            <a:r>
              <a:rPr lang="tr-TR" dirty="0"/>
              <a:t> ise Pakistan’daki </a:t>
            </a:r>
            <a:r>
              <a:rPr lang="tr-TR" dirty="0" err="1"/>
              <a:t>Sind</a:t>
            </a:r>
            <a:r>
              <a:rPr lang="tr-TR" dirty="0"/>
              <a:t> bölgesinde kurulmuştu. Gelişmiş şehir yaşamı ve planlaması ile MÖ üçüncü milenyumda, yaklaşık 2.5 milyon civarındaki nüfusuyla İndus Vadisi medeniyetinin en kalabalık yerleşim yeri olmuştur.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75450423"/>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1227</TotalTime>
  <Words>618</Words>
  <Application>Microsoft Office PowerPoint</Application>
  <PresentationFormat>Ekran Gösterisi (4:3)</PresentationFormat>
  <Paragraphs>55</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203 Eskiçağ Hint tarihi  4. hafta   İNDUS VADİSİ MEDENİYETİ ı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111</cp:revision>
  <dcterms:created xsi:type="dcterms:W3CDTF">2014-11-21T09:52:05Z</dcterms:created>
  <dcterms:modified xsi:type="dcterms:W3CDTF">2020-02-26T17:08:28Z</dcterms:modified>
</cp:coreProperties>
</file>