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9" r:id="rId5"/>
    <p:sldId id="270" r:id="rId6"/>
    <p:sldId id="271" r:id="rId7"/>
    <p:sldId id="259" r:id="rId8"/>
    <p:sldId id="266" r:id="rId9"/>
    <p:sldId id="260" r:id="rId10"/>
    <p:sldId id="268" r:id="rId11"/>
    <p:sldId id="261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341"/>
  </p:normalViewPr>
  <p:slideViewPr>
    <p:cSldViewPr snapToGrid="0" snapToObjects="1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51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03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392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3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47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45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01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64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8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75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4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53D9C-7997-434C-B027-DBA91B66F386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9A8F1-FA6A-8745-98D5-7BC751A036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35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KARŞILAŞTIRMALI YÖNETİME İLİŞKİN KURAMSAL YAKLAŞIMLAR</a:t>
            </a:r>
            <a:r>
              <a:rPr lang="tr-TR" dirty="0" smtClean="0">
                <a:effectLst/>
              </a:rPr>
              <a:t> </a:t>
            </a:r>
            <a:endParaRPr lang="tr-TR" dirty="0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64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Chakrabarty</a:t>
            </a:r>
            <a:r>
              <a:rPr lang="tr-TR" dirty="0"/>
              <a:t>: Avrupa’nın </a:t>
            </a:r>
            <a:r>
              <a:rPr lang="tr-TR" dirty="0" err="1"/>
              <a:t>Taşralaştırılması</a:t>
            </a:r>
            <a:r>
              <a:rPr lang="tr-TR" dirty="0"/>
              <a:t> </a:t>
            </a:r>
            <a:r>
              <a:rPr lang="tr-TR" dirty="0" smtClean="0"/>
              <a:t>(1)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64280"/>
            <a:ext cx="10515600" cy="39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Şarkiyatçılık - Oryantalizm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Okuma:</a:t>
            </a:r>
          </a:p>
          <a:p>
            <a:r>
              <a:rPr lang="tr-TR" dirty="0" smtClean="0"/>
              <a:t>E. Said, Şarkiyatçılık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462" y="528145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Kuramsal Yaklaşımlar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SÖMÜRGECİLİK / KOLONYALİZM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YENİ SÖMÜRGECİLİK / POST KOLONYALİZM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EMPERYALİZM </a:t>
            </a:r>
            <a:r>
              <a:rPr lang="mr-IN" dirty="0" smtClean="0"/>
              <a:t>–</a:t>
            </a:r>
            <a:r>
              <a:rPr lang="tr-TR" dirty="0" smtClean="0"/>
              <a:t> YENİ EMPERYALİZM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750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OKUMA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320" y="1825625"/>
            <a:ext cx="96733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15" y="154481"/>
            <a:ext cx="6641803" cy="2399534"/>
          </a:xfrm>
        </p:spPr>
      </p:pic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8" y="2795751"/>
            <a:ext cx="9136117" cy="30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6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46105" y="175941"/>
            <a:ext cx="4637690" cy="748972"/>
          </a:xfrm>
        </p:spPr>
        <p:txBody>
          <a:bodyPr>
            <a:normAutofit/>
          </a:bodyPr>
          <a:lstStyle/>
          <a:p>
            <a:pPr algn="ctr"/>
            <a:r>
              <a:rPr lang="tr-TR" sz="3000" dirty="0" err="1" smtClean="0"/>
              <a:t>Hardt</a:t>
            </a:r>
            <a:r>
              <a:rPr lang="tr-TR" sz="3000" dirty="0" smtClean="0"/>
              <a:t> </a:t>
            </a:r>
            <a:r>
              <a:rPr lang="mr-IN" sz="3000" dirty="0" smtClean="0"/>
              <a:t>–</a:t>
            </a:r>
            <a:r>
              <a:rPr lang="tr-TR" sz="3000" dirty="0" smtClean="0"/>
              <a:t> </a:t>
            </a:r>
            <a:r>
              <a:rPr lang="tr-TR" sz="3000" dirty="0" err="1" smtClean="0"/>
              <a:t>Negri</a:t>
            </a:r>
            <a:r>
              <a:rPr lang="tr-TR" sz="3000" dirty="0" smtClean="0"/>
              <a:t>, İmparatorluk</a:t>
            </a:r>
            <a:endParaRPr lang="tr-TR" sz="30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26" y="798789"/>
            <a:ext cx="6245829" cy="3051174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98" y="3681797"/>
            <a:ext cx="6644130" cy="26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1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09" y="1292772"/>
            <a:ext cx="5448381" cy="4884191"/>
          </a:xfrm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972"/>
          </a:xfrm>
        </p:spPr>
        <p:txBody>
          <a:bodyPr>
            <a:normAutofit/>
          </a:bodyPr>
          <a:lstStyle/>
          <a:p>
            <a:pPr algn="ctr"/>
            <a:r>
              <a:rPr lang="tr-TR" sz="3000" dirty="0" err="1" smtClean="0"/>
              <a:t>Hardt</a:t>
            </a:r>
            <a:r>
              <a:rPr lang="tr-TR" sz="3000" dirty="0" smtClean="0"/>
              <a:t> </a:t>
            </a:r>
            <a:r>
              <a:rPr lang="mr-IN" sz="3000" dirty="0" smtClean="0"/>
              <a:t>–</a:t>
            </a:r>
            <a:r>
              <a:rPr lang="tr-TR" sz="3000" dirty="0" smtClean="0"/>
              <a:t> </a:t>
            </a:r>
            <a:r>
              <a:rPr lang="tr-TR" sz="3000" dirty="0" err="1" smtClean="0"/>
              <a:t>Negri</a:t>
            </a:r>
            <a:r>
              <a:rPr lang="tr-TR" sz="3000" dirty="0" smtClean="0"/>
              <a:t>, İmparatorluk</a:t>
            </a:r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70089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Kuramsal Yaklaşımlar (2)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DÜNYA SİSTEMLERİ </a:t>
            </a:r>
          </a:p>
          <a:p>
            <a:endParaRPr lang="tr-TR" dirty="0" smtClean="0"/>
          </a:p>
          <a:p>
            <a:r>
              <a:rPr lang="tr-TR" dirty="0" smtClean="0"/>
              <a:t>BAĞIMLILIK KURAMLARI</a:t>
            </a:r>
          </a:p>
          <a:p>
            <a:endParaRPr lang="tr-TR" dirty="0"/>
          </a:p>
          <a:p>
            <a:r>
              <a:rPr lang="tr-TR" dirty="0" smtClean="0"/>
              <a:t>AZGELİŞMİŞLİK </a:t>
            </a:r>
            <a:r>
              <a:rPr lang="mr-IN" dirty="0" smtClean="0"/>
              <a:t>–</a:t>
            </a:r>
            <a:r>
              <a:rPr lang="tr-TR" dirty="0" smtClean="0"/>
              <a:t> AZGELİŞMİŞLİĞİN SÜREKLİLİĞİ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017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241"/>
          </a:xfrm>
        </p:spPr>
        <p:txBody>
          <a:bodyPr/>
          <a:lstStyle/>
          <a:p>
            <a:pPr algn="ctr"/>
            <a:r>
              <a:rPr lang="tr-TR" dirty="0" smtClean="0"/>
              <a:t>OKUMA: I. </a:t>
            </a:r>
            <a:r>
              <a:rPr lang="tr-TR" dirty="0" err="1" smtClean="0"/>
              <a:t>Wallerstein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03217" y="1155124"/>
            <a:ext cx="4451084" cy="5885821"/>
          </a:xfrm>
        </p:spPr>
      </p:pic>
    </p:spTree>
    <p:extLst>
      <p:ext uri="{BB962C8B-B14F-4D97-AF65-F5344CB8AC3E}">
        <p14:creationId xmlns:p14="http://schemas.microsoft.com/office/powerpoint/2010/main" val="133164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Avrupa’yı </a:t>
            </a:r>
            <a:r>
              <a:rPr lang="tr-TR" dirty="0" err="1" smtClean="0"/>
              <a:t>Taşralaştırmak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Okuma:</a:t>
            </a:r>
          </a:p>
          <a:p>
            <a:endParaRPr lang="tr-TR" dirty="0" smtClean="0"/>
          </a:p>
          <a:p>
            <a:r>
              <a:rPr lang="tr-TR" dirty="0" err="1" smtClean="0"/>
              <a:t>Chakrabarty</a:t>
            </a:r>
            <a:r>
              <a:rPr lang="tr-TR" dirty="0" smtClean="0"/>
              <a:t>, “Avrupa’yı </a:t>
            </a:r>
            <a:r>
              <a:rPr lang="tr-TR" dirty="0" err="1" smtClean="0"/>
              <a:t>Taşralaştırmak</a:t>
            </a:r>
            <a:r>
              <a:rPr lang="tr-TR" dirty="0" smtClean="0"/>
              <a:t>”</a:t>
            </a:r>
          </a:p>
          <a:p>
            <a:endParaRPr lang="tr-TR" dirty="0"/>
          </a:p>
          <a:p>
            <a:r>
              <a:rPr lang="tr-TR" dirty="0" smtClean="0"/>
              <a:t>Yöntemsel Tartışma: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338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78</Words>
  <Application>Microsoft Macintosh PowerPoint</Application>
  <PresentationFormat>Geniş Ekran</PresentationFormat>
  <Paragraphs>29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Teması</vt:lpstr>
      <vt:lpstr>KARŞILAŞTIRMALI YÖNETİME İLİŞKİN KURAMSAL YAKLAŞIMLAR </vt:lpstr>
      <vt:lpstr>Kuramsal Yaklaşımlar</vt:lpstr>
      <vt:lpstr>OKUMA</vt:lpstr>
      <vt:lpstr>PowerPoint Sunusu</vt:lpstr>
      <vt:lpstr>Hardt – Negri, İmparatorluk</vt:lpstr>
      <vt:lpstr>Hardt – Negri, İmparatorluk</vt:lpstr>
      <vt:lpstr>Kuramsal Yaklaşımlar (2)</vt:lpstr>
      <vt:lpstr>OKUMA: I. Wallerstein</vt:lpstr>
      <vt:lpstr>Avrupa’yı Taşralaştırmak</vt:lpstr>
      <vt:lpstr>Chakrabarty: Avrupa’nın Taşralaştırılması (1)</vt:lpstr>
      <vt:lpstr>Şarkiyatçılık - Oryantalizm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19</cp:revision>
  <dcterms:created xsi:type="dcterms:W3CDTF">2018-01-10T20:29:56Z</dcterms:created>
  <dcterms:modified xsi:type="dcterms:W3CDTF">2018-01-15T03:47:18Z</dcterms:modified>
</cp:coreProperties>
</file>