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6" r:id="rId4"/>
    <p:sldId id="258" r:id="rId5"/>
    <p:sldId id="259" r:id="rId6"/>
    <p:sldId id="260" r:id="rId7"/>
    <p:sldId id="261"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6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DC300E-0399-42B3-9A57-C2A778CA3118}" type="datetimeFigureOut">
              <a:rPr lang="en-US" smtClean="0"/>
              <a:t>5/8/2020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279F0-DA32-4F80-A941-6DD053C42550}" type="slidenum">
              <a:rPr lang="en-US" smtClean="0"/>
              <a:t>‹#›</a:t>
            </a:fld>
            <a:endParaRPr lang="en-US"/>
          </a:p>
        </p:txBody>
      </p:sp>
    </p:spTree>
    <p:extLst>
      <p:ext uri="{BB962C8B-B14F-4D97-AF65-F5344CB8AC3E}">
        <p14:creationId xmlns:p14="http://schemas.microsoft.com/office/powerpoint/2010/main" val="265350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8E6279F0-DA32-4F80-A941-6DD053C42550}" type="slidenum">
              <a:rPr lang="en-US" smtClean="0"/>
              <a:t>1</a:t>
            </a:fld>
            <a:endParaRPr lang="en-US"/>
          </a:p>
        </p:txBody>
      </p:sp>
    </p:spTree>
    <p:extLst>
      <p:ext uri="{BB962C8B-B14F-4D97-AF65-F5344CB8AC3E}">
        <p14:creationId xmlns:p14="http://schemas.microsoft.com/office/powerpoint/2010/main" val="167084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BB06D2D-385F-4A44-B2B7-5F8FB9DF9499}"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E6ABA3D-B4CE-4446-9BC6-CFEE69FA7706}"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3457DA7-3EB6-4C85-BEC3-B7EFBE797609}"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7FEF347-D81E-47CA-A3C7-905CD15B2BDF}"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E4BD6BD-E6FB-4A04-91F6-14D5EDBB307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3A7EBF1-D0C5-4FB9-B93C-37EDCA25DA40}"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2E001C9-545B-4AF2-B96C-50C5FBE6D485}" type="datetime1">
              <a:rPr lang="tr-TR" smtClean="0"/>
              <a:t>8.05.2020</a:t>
            </a:fld>
            <a:endParaRPr lang="tr-TR"/>
          </a:p>
        </p:txBody>
      </p:sp>
      <p:sp>
        <p:nvSpPr>
          <p:cNvPr id="8" name="7 Altbilgi Yer Tutucusu"/>
          <p:cNvSpPr>
            <a:spLocks noGrp="1"/>
          </p:cNvSpPr>
          <p:nvPr>
            <p:ph type="ftr" sz="quarter" idx="11"/>
          </p:nvPr>
        </p:nvSpPr>
        <p:spPr/>
        <p:txBody>
          <a:bodyPr/>
          <a:lstStyle/>
          <a:p>
            <a:r>
              <a:rPr lang="tr-TR" smtClean="0"/>
              <a:t>Dr. Burcu ERTAŞ DÖLEK</a:t>
            </a:r>
            <a:endParaRPr lang="tr-TR"/>
          </a:p>
        </p:txBody>
      </p:sp>
      <p:sp>
        <p:nvSpPr>
          <p:cNvPr id="9" name="8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24C3202-D1D8-41BD-873A-27493CA40515}" type="datetime1">
              <a:rPr lang="tr-TR" smtClean="0"/>
              <a:t>8.05.2020</a:t>
            </a:fld>
            <a:endParaRPr lang="tr-TR"/>
          </a:p>
        </p:txBody>
      </p:sp>
      <p:sp>
        <p:nvSpPr>
          <p:cNvPr id="4" name="3 Altbilgi Yer Tutucusu"/>
          <p:cNvSpPr>
            <a:spLocks noGrp="1"/>
          </p:cNvSpPr>
          <p:nvPr>
            <p:ph type="ftr" sz="quarter" idx="11"/>
          </p:nvPr>
        </p:nvSpPr>
        <p:spPr/>
        <p:txBody>
          <a:bodyPr/>
          <a:lstStyle/>
          <a:p>
            <a:r>
              <a:rPr lang="tr-TR" smtClean="0"/>
              <a:t>Dr. Burcu ERTAŞ DÖLEK</a:t>
            </a:r>
            <a:endParaRPr lang="tr-TR"/>
          </a:p>
        </p:txBody>
      </p:sp>
      <p:sp>
        <p:nvSpPr>
          <p:cNvPr id="5" name="4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722113A-EF4F-46C0-8130-3816230CA1AB}" type="datetime1">
              <a:rPr lang="tr-TR" smtClean="0"/>
              <a:t>8.05.2020</a:t>
            </a:fld>
            <a:endParaRPr lang="tr-TR"/>
          </a:p>
        </p:txBody>
      </p:sp>
      <p:sp>
        <p:nvSpPr>
          <p:cNvPr id="3" name="2 Altbilgi Yer Tutucusu"/>
          <p:cNvSpPr>
            <a:spLocks noGrp="1"/>
          </p:cNvSpPr>
          <p:nvPr>
            <p:ph type="ftr" sz="quarter" idx="11"/>
          </p:nvPr>
        </p:nvSpPr>
        <p:spPr/>
        <p:txBody>
          <a:bodyPr/>
          <a:lstStyle/>
          <a:p>
            <a:r>
              <a:rPr lang="tr-TR" smtClean="0"/>
              <a:t>Dr. Burcu ERTAŞ DÖLEK</a:t>
            </a:r>
            <a:endParaRPr lang="tr-TR"/>
          </a:p>
        </p:txBody>
      </p:sp>
      <p:sp>
        <p:nvSpPr>
          <p:cNvPr id="4" name="3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2EE7C0D-8A65-4BBF-A564-997AE2BC66B7}"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44E03C4-2917-42F3-AB53-EB48F303E0DB}"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F32FDA30-6762-4FDC-943C-03205D0BBFC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l="-12000" r="-1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918E6-B502-4B4A-AF60-193BA47BA7EE}" type="datetime1">
              <a:rPr lang="tr-TR" smtClean="0"/>
              <a:t>8.05.2020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Dr. Burcu ERTAŞ DÖLEK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FDA30-6762-4FDC-943C-03205D0BBFC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780928"/>
            <a:ext cx="7772400" cy="1470025"/>
          </a:xfrm>
        </p:spPr>
        <p:txBody>
          <a:bodyPr/>
          <a:lstStyle/>
          <a:p>
            <a:r>
              <a:rPr lang="tr-TR" dirty="0" smtClean="0"/>
              <a:t>Kadın ve Spor</a:t>
            </a:r>
            <a:br>
              <a:rPr lang="tr-TR" dirty="0" smtClean="0"/>
            </a:br>
            <a:r>
              <a:rPr lang="tr-TR" dirty="0" smtClean="0"/>
              <a:t>Giriş 1</a:t>
            </a:r>
            <a:endParaRPr lang="tr-TR" dirty="0"/>
          </a:p>
        </p:txBody>
      </p:sp>
      <p:sp>
        <p:nvSpPr>
          <p:cNvPr id="3" name="2 Alt Başlık"/>
          <p:cNvSpPr>
            <a:spLocks noGrp="1"/>
          </p:cNvSpPr>
          <p:nvPr>
            <p:ph type="subTitle" idx="1"/>
          </p:nvPr>
        </p:nvSpPr>
        <p:spPr>
          <a:xfrm>
            <a:off x="1475656" y="5589240"/>
            <a:ext cx="6400800" cy="697632"/>
          </a:xfrm>
        </p:spPr>
        <p:txBody>
          <a:bodyPr>
            <a:normAutofit/>
          </a:bodyPr>
          <a:lstStyle/>
          <a:p>
            <a:r>
              <a:rPr lang="tr-TR" sz="2000" dirty="0" smtClean="0"/>
              <a:t>Dr. Burcu ERTAŞ DÖLEK</a:t>
            </a:r>
            <a:endParaRPr lang="tr-TR" sz="2000" dirty="0"/>
          </a:p>
        </p:txBody>
      </p:sp>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buNone/>
            </a:pPr>
            <a:r>
              <a:rPr lang="tr-TR" dirty="0" smtClean="0"/>
              <a:t>	1916'da </a:t>
            </a:r>
            <a:r>
              <a:rPr lang="tr-TR" dirty="0" smtClean="0"/>
              <a:t>Amatör Atletizm Birliği (AAU) ilk ulusal şampiyonluğunu kadınlarda (yüzme olarak) gerçekleştirdi, 1923'te AAU ayrıca kadınlar için ilk Amerikan Atletizm Şampiyonası'na sponsor oldu. O yılın başında, Kadın Amatör Atletizm Birliği (WAAA), ilk WAAA Şampiyonalarını düzenledi.</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a:buNone/>
            </a:pPr>
            <a:r>
              <a:rPr lang="tr-TR" dirty="0" smtClean="0"/>
              <a:t>		Kadın sporları, her türlü spor dalında amatör ve profesyonel kadın sporlarını içermektedir. Kadınların katılımı ve spordaki popülaritesi, yirminci yüzyılda, özellikle son çeyrek yüzyılda, toplumsal cinsiyet eşitliğini vurgulayan modern toplumlardaki değişiklikleri yansıtarak, önemli ölçüde artmıştır. Her ne kadar katılım ve performans düzeyi ülke ve spor tarafından büyük ölçüde değişse de, kadın sporları bugün dünya çapında yaygın bir şekilde kabul görmektedir. Artistik patinaj gibi birkaç örnekte, kadın sporcular, erkek meslektaşlarını geride bırakmışlardır. </a:t>
            </a:r>
            <a:endParaRPr lang="tr-TR" dirty="0"/>
          </a:p>
        </p:txBody>
      </p:sp>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	Sporda </a:t>
            </a:r>
            <a:r>
              <a:rPr lang="tr-TR" dirty="0"/>
              <a:t>kadınların katılımında artış olmasına rağmen, büyük bir eşitsizlik hala devam etmektedir. Bu eşitsizlikler dünya çapında yaygındır ve sporda eşitliği engellemeye devam etmektedir. Birçok kurum ve program hala muhafazakârdır ve sporda cinsiyet eşitliğine katkıda bulunmaz.</a:t>
            </a:r>
          </a:p>
          <a:p>
            <a:endParaRPr lang="en-US" dirty="0"/>
          </a:p>
        </p:txBody>
      </p:sp>
      <p:sp>
        <p:nvSpPr>
          <p:cNvPr id="4" name="Altbilgi Yer Tutucusu 3"/>
          <p:cNvSpPr>
            <a:spLocks noGrp="1"/>
          </p:cNvSpPr>
          <p:nvPr>
            <p:ph type="ftr" sz="quarter" idx="11"/>
          </p:nvPr>
        </p:nvSpPr>
        <p:spPr/>
        <p:txBody>
          <a:bodyPr/>
          <a:lstStyle/>
          <a:p>
            <a:r>
              <a:rPr lang="tr-TR" smtClean="0"/>
              <a:t>Dr. Burcu ERTAŞ DÖLEK</a:t>
            </a:r>
            <a:endParaRPr lang="tr-TR"/>
          </a:p>
        </p:txBody>
      </p:sp>
    </p:spTree>
    <p:extLst>
      <p:ext uri="{BB962C8B-B14F-4D97-AF65-F5344CB8AC3E}">
        <p14:creationId xmlns:p14="http://schemas.microsoft.com/office/powerpoint/2010/main" val="3114829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132856"/>
            <a:ext cx="8229600" cy="3993307"/>
          </a:xfrm>
        </p:spPr>
        <p:txBody>
          <a:bodyPr/>
          <a:lstStyle/>
          <a:p>
            <a:pPr>
              <a:buNone/>
            </a:pPr>
            <a:r>
              <a:rPr lang="tr-TR" dirty="0" smtClean="0"/>
              <a:t>		Sporda kadınların katılımında artış olmasına rağmen, büyük bir eşitsizlik hala devam etmektedir.  </a:t>
            </a:r>
          </a:p>
          <a:p>
            <a:pPr>
              <a:buNone/>
            </a:pPr>
            <a:r>
              <a:rPr lang="tr-TR" dirty="0"/>
              <a:t>	</a:t>
            </a:r>
            <a:endParaRPr lang="tr-TR" dirty="0" smtClean="0"/>
          </a:p>
          <a:p>
            <a:pPr>
              <a:buNone/>
            </a:pPr>
            <a:r>
              <a:rPr lang="tr-TR" sz="2000" dirty="0"/>
              <a:t>	</a:t>
            </a:r>
            <a:r>
              <a:rPr lang="tr-TR" sz="2000" dirty="0" smtClean="0"/>
              <a:t>	*Bu eşitsizlikler dünya çapında yaygındır ve sporda eşitliği engellemeye devam etmektedir. Birçok kurum ve program hala muhafazakârdır ve sporda cinsiyet eşitliğine katkıda bulunmaz.</a:t>
            </a:r>
            <a:endParaRPr lang="tr-TR" sz="2000"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		Her antik Olimpiyat Oyunundan önce, tanrıça </a:t>
            </a:r>
            <a:r>
              <a:rPr lang="tr-TR" dirty="0" err="1" smtClean="0"/>
              <a:t>Hera'ya</a:t>
            </a:r>
            <a:r>
              <a:rPr lang="tr-TR" dirty="0" smtClean="0"/>
              <a:t> adanmış olan </a:t>
            </a:r>
            <a:r>
              <a:rPr lang="tr-TR" dirty="0" err="1" smtClean="0"/>
              <a:t>Heravia</a:t>
            </a:r>
            <a:r>
              <a:rPr lang="tr-TR" dirty="0" smtClean="0"/>
              <a:t> Oyunları olan </a:t>
            </a:r>
            <a:r>
              <a:rPr lang="tr-TR" dirty="0" err="1" smtClean="0"/>
              <a:t>Olympia'da</a:t>
            </a:r>
            <a:r>
              <a:rPr lang="tr-TR" dirty="0" smtClean="0"/>
              <a:t> aynı stadyumda düzenlenen ayrı bir kadın sportif etkinliği bulunmaktaydı.</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buNone/>
            </a:pPr>
            <a:r>
              <a:rPr lang="tr-TR" dirty="0" smtClean="0"/>
              <a:t>		Her ne kadar evli kadınlar Olimpiyatlardan seyirci olarak dışarıda olsalar da, </a:t>
            </a:r>
            <a:r>
              <a:rPr lang="tr-TR" dirty="0" err="1" smtClean="0"/>
              <a:t>Cynisca</a:t>
            </a:r>
            <a:r>
              <a:rPr lang="tr-TR" dirty="0" smtClean="0"/>
              <a:t> bir savaş arabası sahibi olarak Olimpiyat oyununu kazanmıştır.</a:t>
            </a:r>
            <a:br>
              <a:rPr lang="tr-TR" dirty="0" smtClean="0"/>
            </a:br>
            <a:r>
              <a:rPr lang="tr-TR" dirty="0" smtClean="0"/>
              <a:t/>
            </a:r>
            <a:br>
              <a:rPr lang="tr-TR" dirty="0" smtClean="0"/>
            </a:br>
            <a:r>
              <a:rPr lang="tr-TR" dirty="0" smtClean="0"/>
              <a:t>	Klasik dönemden sonra, erkeklerin atletizm festivallerinde kadınların katılımı olmuştur. </a:t>
            </a:r>
            <a:r>
              <a:rPr lang="tr-TR" dirty="0" err="1" smtClean="0"/>
              <a:t>Sparta'daki</a:t>
            </a:r>
            <a:r>
              <a:rPr lang="tr-TR" dirty="0" smtClean="0"/>
              <a:t> kadınlar, </a:t>
            </a:r>
            <a:r>
              <a:rPr lang="tr-TR" dirty="0" err="1" smtClean="0"/>
              <a:t>Spartalı</a:t>
            </a:r>
            <a:r>
              <a:rPr lang="tr-TR" dirty="0" smtClean="0"/>
              <a:t> askerlerin niteliklerini sergileyen erkeklerin yaptığı aynı atletik egzersizleri uygulamaya başlamıştır. Plato, kadınları koşarak ve kılıç dövüşünü savunarak spordaki kadınları bile desteklemiştir.</a:t>
            </a:r>
            <a:br>
              <a:rPr lang="tr-TR" dirty="0" smtClean="0"/>
            </a:br>
            <a:r>
              <a:rPr lang="tr-TR" dirty="0" smtClean="0"/>
              <a:t/>
            </a:r>
            <a:br>
              <a:rPr lang="tr-TR" dirty="0" smtClean="0"/>
            </a:br>
            <a:r>
              <a:rPr lang="tr-TR" dirty="0" smtClean="0"/>
              <a:t>	Özellikle, belirgin bir kadın fizikselliğinin kültürel temsili Antik Yunan'da sporla sınırlı değildir ve aynı zamanda Amazonlar olarak bilinen bir grup savaşçının temsilinde de bulunabilir.</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	</a:t>
            </a:r>
            <a:r>
              <a:rPr lang="tr-TR" dirty="0" smtClean="0"/>
              <a:t>	Modern </a:t>
            </a:r>
            <a:r>
              <a:rPr lang="tr-TR" dirty="0" smtClean="0"/>
              <a:t>çağdaki ilk Olimpiyat oyunları 1896'da kadınlara açık değildi, ancak o zamandan beri Olimpiyat oyunlarına katılan kadınların sayısı çarpıcı bir şekilde artmıştır.</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buNone/>
            </a:pPr>
            <a:r>
              <a:rPr lang="tr-TR" dirty="0" smtClean="0"/>
              <a:t>		Fransız Devrimi'nin (1789) eğitim komiteleri, hem kızlar hem de erkekler için entelektüel, ahlaki ve beden eğitimi içeriyordu. Napolyon döneminde beden eğitimi, erkek ve erkekler için askeri hazırlıklara indirgenmiştir. Almanya'da </a:t>
            </a:r>
            <a:r>
              <a:rPr lang="tr-TR" dirty="0" err="1" smtClean="0"/>
              <a:t>GutsMuths’un</a:t>
            </a:r>
            <a:r>
              <a:rPr lang="tr-TR" dirty="0" smtClean="0"/>
              <a:t> (1793) beden eğitimi kızların eğitimini de içeriyordu. Bu, Almanya'da kadın sporunun diğer ülkelere göre daha aktif bir şekilde sürdürülmesine neden oldu. </a:t>
            </a:r>
            <a:br>
              <a:rPr lang="tr-TR" dirty="0" smtClean="0"/>
            </a:br>
            <a:r>
              <a:rPr lang="tr-TR" dirty="0" smtClean="0"/>
              <a:t/>
            </a:r>
            <a:br>
              <a:rPr lang="tr-TR" dirty="0" smtClean="0"/>
            </a:br>
            <a:r>
              <a:rPr lang="tr-TR" dirty="0" smtClean="0"/>
              <a:t>	1800'lerin sonlarındaki kadın sporları, doğru duruşa, yüz ve vücut güzelliğine, kaslara ve sağlığa odaklandı.</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marL="0" indent="0">
              <a:buNone/>
            </a:pPr>
            <a:r>
              <a:rPr lang="tr-TR" dirty="0" smtClean="0"/>
              <a:t>	1870'ten </a:t>
            </a:r>
            <a:r>
              <a:rPr lang="tr-TR" dirty="0" smtClean="0"/>
              <a:t>önce, kadınlar için yapılan aktiviteler, doğaya özgü spordan ziyade rekreasyonlardı. Rekabetçi değiller, gayri resmi, kuralsızlardı; Rekabet yerine fiziksel aktiviteyi vurguluyordu.</a:t>
            </a:r>
          </a:p>
          <a:p>
            <a:pPr marL="0" indent="0">
              <a:buNone/>
            </a:pPr>
            <a:r>
              <a:rPr lang="tr-TR" dirty="0" smtClean="0"/>
              <a:t>	20</a:t>
            </a:r>
            <a:r>
              <a:rPr lang="tr-TR" dirty="0" smtClean="0"/>
              <a:t>. yüzyıldan önceki kadınlara yönelik sporlar, şu anda tüm sporlarla ilişkilendirdiğimiz rekabetçi yönlerden ziyade, zindeliğe daha fazla önem veriyordu.</a:t>
            </a: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59</Words>
  <Application>Microsoft Office PowerPoint</Application>
  <PresentationFormat>Ekran Gösterisi (4:3)</PresentationFormat>
  <Paragraphs>25</Paragraphs>
  <Slides>10</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Kadın ve Spor Giriş 1</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 ve Spor Giriş</dc:title>
  <dc:creator>burcu</dc:creator>
  <cp:lastModifiedBy>BURCU</cp:lastModifiedBy>
  <cp:revision>12</cp:revision>
  <dcterms:created xsi:type="dcterms:W3CDTF">2018-04-02T09:20:53Z</dcterms:created>
  <dcterms:modified xsi:type="dcterms:W3CDTF">2020-05-08T20:33:17Z</dcterms:modified>
</cp:coreProperties>
</file>