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Sosyal </a:t>
            </a:r>
            <a:r>
              <a:rPr lang="tr-TR" sz="3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Hizmete Giriş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smtClean="0"/>
              <a:t>Sosyal hizmet alanları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Hizmet Alanları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>
            <a:normAutofit/>
          </a:bodyPr>
          <a:lstStyle/>
          <a:p>
            <a:pPr fontAlgn="base"/>
            <a:r>
              <a:rPr lang="tr-TR" dirty="0"/>
              <a:t>Günümüzde sosyal hizmet uzmanları aşağıda belirtilen kurum ve kuruluşlarda görev yapmaktadırlar.</a:t>
            </a:r>
          </a:p>
          <a:p>
            <a:pPr fontAlgn="base"/>
            <a:r>
              <a:rPr lang="tr-TR" dirty="0"/>
              <a:t>Aile ve Sosyal Politikalar Bakanlığı</a:t>
            </a:r>
          </a:p>
          <a:p>
            <a:pPr fontAlgn="base"/>
            <a:r>
              <a:rPr lang="tr-TR" dirty="0"/>
              <a:t>Gençlik ve Spor Genel Müdürlüğü</a:t>
            </a:r>
          </a:p>
          <a:p>
            <a:pPr fontAlgn="base"/>
            <a:r>
              <a:rPr lang="tr-TR" dirty="0"/>
              <a:t>Devlet Planlama Teşkilatı</a:t>
            </a:r>
          </a:p>
          <a:p>
            <a:pPr fontAlgn="base"/>
            <a:r>
              <a:rPr lang="tr-TR" dirty="0"/>
              <a:t>Sosyal Yardımlaşmayı Dayanışmayı Teşvik Fonu Genel Sekreterliği</a:t>
            </a:r>
          </a:p>
          <a:p>
            <a:pPr fontAlgn="base"/>
            <a:r>
              <a:rPr lang="tr-TR" dirty="0"/>
              <a:t>İl ve İlçe Sosyal Yardımlaşma ve Dayanışma Vakıfları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 fontAlgn="base"/>
            <a:r>
              <a:rPr lang="tr-TR" dirty="0"/>
              <a:t>Çocuk Yuvaları</a:t>
            </a:r>
          </a:p>
          <a:p>
            <a:pPr fontAlgn="base"/>
            <a:r>
              <a:rPr lang="tr-TR" dirty="0" smtClean="0"/>
              <a:t>Sevgi evleri</a:t>
            </a:r>
            <a:endParaRPr lang="tr-TR" dirty="0"/>
          </a:p>
          <a:p>
            <a:pPr fontAlgn="base"/>
            <a:r>
              <a:rPr lang="tr-TR" dirty="0" smtClean="0"/>
              <a:t>Çocuk evleri</a:t>
            </a:r>
            <a:endParaRPr lang="tr-TR" dirty="0"/>
          </a:p>
          <a:p>
            <a:pPr fontAlgn="base"/>
            <a:r>
              <a:rPr lang="tr-TR" dirty="0"/>
              <a:t>Kreş ve Gündüz Bakım Evleri</a:t>
            </a:r>
          </a:p>
          <a:p>
            <a:pPr fontAlgn="base"/>
            <a:r>
              <a:rPr lang="tr-TR" dirty="0"/>
              <a:t>Yetiştirme Yurtları</a:t>
            </a:r>
          </a:p>
          <a:p>
            <a:pPr fontAlgn="base"/>
            <a:r>
              <a:rPr lang="tr-TR" dirty="0"/>
              <a:t>Huzurevleri</a:t>
            </a:r>
          </a:p>
          <a:p>
            <a:pPr fontAlgn="base"/>
            <a:r>
              <a:rPr lang="tr-TR" dirty="0"/>
              <a:t>Toplum Merkezleri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pPr fontAlgn="base"/>
            <a:r>
              <a:rPr lang="tr-TR" dirty="0"/>
              <a:t>Kadın Sığınma Evleri</a:t>
            </a:r>
          </a:p>
          <a:p>
            <a:pPr fontAlgn="base"/>
            <a:r>
              <a:rPr lang="tr-TR" dirty="0"/>
              <a:t>Rehabilitasyon Merkezleri</a:t>
            </a:r>
          </a:p>
          <a:p>
            <a:pPr fontAlgn="base"/>
            <a:r>
              <a:rPr lang="tr-TR" dirty="0"/>
              <a:t>Yaşlı Dayanışma Merkezleri</a:t>
            </a:r>
          </a:p>
          <a:p>
            <a:pPr fontAlgn="base"/>
            <a:r>
              <a:rPr lang="tr-TR" dirty="0"/>
              <a:t>Sokak Çocukları Merkezi</a:t>
            </a:r>
          </a:p>
          <a:p>
            <a:pPr fontAlgn="base"/>
            <a:r>
              <a:rPr lang="tr-TR" dirty="0"/>
              <a:t>Ergen Danışma Merkezi</a:t>
            </a:r>
          </a:p>
          <a:p>
            <a:pPr fontAlgn="base"/>
            <a:r>
              <a:rPr lang="tr-TR" dirty="0"/>
              <a:t>Sağlık Bakanlığı</a:t>
            </a:r>
          </a:p>
          <a:p>
            <a:pPr fontAlgn="base"/>
            <a:r>
              <a:rPr lang="tr-TR" dirty="0"/>
              <a:t>Hastaneler</a:t>
            </a:r>
          </a:p>
          <a:p>
            <a:pPr fontAlgn="base"/>
            <a:r>
              <a:rPr lang="tr-TR" dirty="0"/>
              <a:t>Sağlık Ocakları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 fontAlgn="base"/>
            <a:r>
              <a:rPr lang="tr-TR" dirty="0"/>
              <a:t>Aile Planlaması ve Ana Çocuk Sağlığı Merkezleri</a:t>
            </a:r>
          </a:p>
          <a:p>
            <a:pPr fontAlgn="base"/>
            <a:r>
              <a:rPr lang="tr-TR" dirty="0"/>
              <a:t>Milli Eğitim Bakanlığı</a:t>
            </a:r>
          </a:p>
          <a:p>
            <a:pPr fontAlgn="base"/>
            <a:r>
              <a:rPr lang="tr-TR" dirty="0"/>
              <a:t>Mesleki Eğitim Merkezleri</a:t>
            </a:r>
          </a:p>
          <a:p>
            <a:pPr fontAlgn="base"/>
            <a:r>
              <a:rPr lang="tr-TR" dirty="0"/>
              <a:t>Kredi ve Yurtlar Kurumu</a:t>
            </a:r>
          </a:p>
          <a:p>
            <a:pPr fontAlgn="base"/>
            <a:r>
              <a:rPr lang="tr-TR" dirty="0"/>
              <a:t>Adalet Bakanlığı</a:t>
            </a:r>
          </a:p>
          <a:p>
            <a:pPr fontAlgn="base"/>
            <a:r>
              <a:rPr lang="tr-TR" dirty="0"/>
              <a:t>Cezaevleri</a:t>
            </a:r>
          </a:p>
          <a:p>
            <a:pPr fontAlgn="base"/>
            <a:r>
              <a:rPr lang="tr-TR" dirty="0"/>
              <a:t>Çocuk Mahkemeleri</a:t>
            </a:r>
          </a:p>
          <a:p>
            <a:pPr fontAlgn="base"/>
            <a:r>
              <a:rPr lang="tr-TR" dirty="0"/>
              <a:t>Çocuk Eğitim Evi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 fontAlgn="base"/>
            <a:r>
              <a:rPr lang="tr-TR" dirty="0"/>
              <a:t>Adli Tıp Kurumu</a:t>
            </a:r>
          </a:p>
          <a:p>
            <a:pPr fontAlgn="base"/>
            <a:r>
              <a:rPr lang="tr-TR" dirty="0"/>
              <a:t>Üniversiteler</a:t>
            </a:r>
          </a:p>
          <a:p>
            <a:pPr fontAlgn="base"/>
            <a:r>
              <a:rPr lang="tr-TR" dirty="0"/>
              <a:t>Hastaneler</a:t>
            </a:r>
          </a:p>
          <a:p>
            <a:pPr fontAlgn="base"/>
            <a:r>
              <a:rPr lang="tr-TR" dirty="0"/>
              <a:t>Sağlık Kültür ve Spor Daire Başkanlıkları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fontAlgn="base"/>
            <a:r>
              <a:rPr lang="tr-TR" dirty="0"/>
              <a:t>Maliye Bakanlığı</a:t>
            </a:r>
          </a:p>
          <a:p>
            <a:pPr fontAlgn="base"/>
            <a:r>
              <a:rPr lang="tr-TR" dirty="0"/>
              <a:t>Çalışma ve Sosyal Güvenlik Bakanlığı</a:t>
            </a:r>
          </a:p>
          <a:p>
            <a:pPr fontAlgn="base"/>
            <a:r>
              <a:rPr lang="tr-TR" dirty="0"/>
              <a:t>Milli Savunma Bakanlığı ve bağlı birimlerinde</a:t>
            </a:r>
          </a:p>
          <a:p>
            <a:pPr fontAlgn="base"/>
            <a:r>
              <a:rPr lang="tr-TR" dirty="0"/>
              <a:t>İçişleri Bakanlığı ve bağlı birimlerinde</a:t>
            </a:r>
          </a:p>
          <a:p>
            <a:pPr fontAlgn="base"/>
            <a:r>
              <a:rPr lang="tr-TR" dirty="0"/>
              <a:t>Yerel Yönetimler ve bağlı birimlerinde</a:t>
            </a:r>
          </a:p>
          <a:p>
            <a:pPr fontAlgn="base"/>
            <a:r>
              <a:rPr lang="tr-TR" dirty="0"/>
              <a:t>Kriz merkezleri</a:t>
            </a:r>
          </a:p>
          <a:p>
            <a:pPr fontAlgn="base"/>
            <a:r>
              <a:rPr lang="tr-TR" dirty="0"/>
              <a:t>Sivil toplum örgütleri ve vakıflar</a:t>
            </a:r>
          </a:p>
          <a:p>
            <a:pPr fontAlgn="base"/>
            <a:r>
              <a:rPr lang="tr-TR" dirty="0"/>
              <a:t>Özel Sektörde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 V. (2010). Sosyal Hizmet: Temelleri, Yaklaşımları, Müdahale Yöntemleri. Sosyal Hizmet Uzmanları Derneği Yayın No: 16. Ankara.</a:t>
            </a:r>
          </a:p>
          <a:p>
            <a:r>
              <a:rPr lang="tr-TR" dirty="0"/>
              <a:t>Turan N. (2009). Sosyal Kişisel Çalışma: Birey ve Aileler İçin Sosyal Hizmet. (Ed. V. Duyan) Ankara: Aydınlar Matbaacılık.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145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</TotalTime>
  <Words>226</Words>
  <Application>Microsoft Office PowerPoint</Application>
  <PresentationFormat>Ekran Gösterisi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Sosyal Hizmet Alanları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6</cp:revision>
  <dcterms:created xsi:type="dcterms:W3CDTF">2017-04-26T08:36:58Z</dcterms:created>
  <dcterms:modified xsi:type="dcterms:W3CDTF">2020-10-13T07:57:06Z</dcterms:modified>
</cp:coreProperties>
</file>