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90" y="4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9F75050-0E15-4C5B-92B0-66D068882F1F}" type="datetimeFigureOut">
              <a:rPr lang="tr-TR" smtClean="0"/>
              <a:pPr/>
              <a:t>13.10.2020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Dikdörtgen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Dikdörtgen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Dikdörtgen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13.10.2020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13.10.2020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13.10.2020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13.10.2020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13.10.2020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13.10.2020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13.10.2020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13.10.2020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13.10.2020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13.10.2020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13.10.2020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2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Düz Bağlayıcı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691730"/>
          </a:xfrm>
        </p:spPr>
        <p:txBody>
          <a:bodyPr>
            <a:normAutofit/>
          </a:bodyPr>
          <a:lstStyle/>
          <a:p>
            <a:pPr algn="ctr"/>
            <a:r>
              <a:rPr lang="tr-TR" sz="4000" dirty="0" smtClean="0"/>
              <a:t>Ankara Üniversitesi </a:t>
            </a:r>
            <a:br>
              <a:rPr lang="tr-TR" sz="4000" dirty="0" smtClean="0"/>
            </a:br>
            <a:r>
              <a:rPr lang="tr-TR" sz="4000" dirty="0" smtClean="0"/>
              <a:t>Sağlık Bilimleri Fakültesi</a:t>
            </a:r>
            <a:br>
              <a:rPr lang="tr-TR" sz="4000" dirty="0" smtClean="0"/>
            </a:br>
            <a:r>
              <a:rPr lang="tr-TR" sz="4000" dirty="0" smtClean="0"/>
              <a:t>Sosyal Hizmet Bölümü</a:t>
            </a:r>
            <a:endParaRPr lang="tr-TR" sz="40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115616" y="3573016"/>
            <a:ext cx="7128792" cy="2160240"/>
          </a:xfrm>
        </p:spPr>
        <p:txBody>
          <a:bodyPr>
            <a:noAutofit/>
          </a:bodyPr>
          <a:lstStyle/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Dersin Adı: </a:t>
            </a:r>
            <a:r>
              <a:rPr lang="tr-TR" sz="300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Sosyal </a:t>
            </a:r>
            <a:r>
              <a:rPr lang="tr-TR" sz="300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Hizmete Giriş</a:t>
            </a:r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Sorumlu Öğretim Üyesi: Prof. Dr. Veli DUYAN</a:t>
            </a:r>
          </a:p>
          <a:p>
            <a:pPr algn="just"/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Konu: </a:t>
            </a:r>
            <a:r>
              <a:rPr lang="tr-TR" sz="3200" dirty="0" smtClean="0"/>
              <a:t>Sosyal hizmet alanları</a:t>
            </a:r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Sosyal Hizmet Alanları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556792"/>
            <a:ext cx="8229600" cy="4600168"/>
          </a:xfrm>
        </p:spPr>
        <p:txBody>
          <a:bodyPr>
            <a:normAutofit/>
          </a:bodyPr>
          <a:lstStyle/>
          <a:p>
            <a:pPr fontAlgn="base"/>
            <a:r>
              <a:rPr lang="tr-TR" dirty="0"/>
              <a:t>Günümüzde sosyal hizmet uzmanları aşağıda belirtilen kurum ve kuruluşlarda görev yapmaktadırlar.</a:t>
            </a:r>
          </a:p>
          <a:p>
            <a:pPr fontAlgn="base"/>
            <a:r>
              <a:rPr lang="tr-TR" dirty="0"/>
              <a:t>Aile ve Sosyal Politikalar Bakanlığı</a:t>
            </a:r>
          </a:p>
          <a:p>
            <a:pPr fontAlgn="base"/>
            <a:r>
              <a:rPr lang="tr-TR" dirty="0"/>
              <a:t>Gençlik ve Spor Genel Müdürlüğü</a:t>
            </a:r>
          </a:p>
          <a:p>
            <a:pPr fontAlgn="base"/>
            <a:r>
              <a:rPr lang="tr-TR" dirty="0"/>
              <a:t>Devlet Planlama Teşkilatı</a:t>
            </a:r>
          </a:p>
          <a:p>
            <a:pPr fontAlgn="base"/>
            <a:r>
              <a:rPr lang="tr-TR" dirty="0"/>
              <a:t>Sosyal Yardımlaşmayı Dayanışmayı Teşvik Fonu Genel Sekreterliği</a:t>
            </a:r>
          </a:p>
          <a:p>
            <a:pPr fontAlgn="base"/>
            <a:r>
              <a:rPr lang="tr-TR" dirty="0"/>
              <a:t>İl ve İlçe Sosyal Yardımlaşma ve Dayanışma Vakıfları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628800"/>
            <a:ext cx="8229600" cy="4528160"/>
          </a:xfrm>
        </p:spPr>
        <p:txBody>
          <a:bodyPr>
            <a:normAutofit/>
          </a:bodyPr>
          <a:lstStyle/>
          <a:p>
            <a:pPr fontAlgn="base"/>
            <a:r>
              <a:rPr lang="tr-TR" dirty="0"/>
              <a:t>Çocuk Yuvaları</a:t>
            </a:r>
          </a:p>
          <a:p>
            <a:pPr fontAlgn="base"/>
            <a:r>
              <a:rPr lang="tr-TR" dirty="0" smtClean="0"/>
              <a:t>Sevgi evleri</a:t>
            </a:r>
            <a:endParaRPr lang="tr-TR" dirty="0"/>
          </a:p>
          <a:p>
            <a:pPr fontAlgn="base"/>
            <a:r>
              <a:rPr lang="tr-TR" dirty="0" smtClean="0"/>
              <a:t>Çocuk evleri</a:t>
            </a:r>
            <a:endParaRPr lang="tr-TR" dirty="0"/>
          </a:p>
          <a:p>
            <a:pPr fontAlgn="base"/>
            <a:r>
              <a:rPr lang="tr-TR" dirty="0"/>
              <a:t>Kreş ve Gündüz Bakım Evleri</a:t>
            </a:r>
          </a:p>
          <a:p>
            <a:pPr fontAlgn="base"/>
            <a:r>
              <a:rPr lang="tr-TR" dirty="0"/>
              <a:t>Yetiştirme Yurtları</a:t>
            </a:r>
          </a:p>
          <a:p>
            <a:pPr fontAlgn="base"/>
            <a:r>
              <a:rPr lang="tr-TR" dirty="0"/>
              <a:t>Huzurevleri</a:t>
            </a:r>
          </a:p>
          <a:p>
            <a:pPr fontAlgn="base"/>
            <a:r>
              <a:rPr lang="tr-TR" dirty="0"/>
              <a:t>Toplum Merkezleri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772816"/>
            <a:ext cx="8229600" cy="4384144"/>
          </a:xfrm>
        </p:spPr>
        <p:txBody>
          <a:bodyPr>
            <a:normAutofit/>
          </a:bodyPr>
          <a:lstStyle/>
          <a:p>
            <a:pPr fontAlgn="base"/>
            <a:r>
              <a:rPr lang="tr-TR" dirty="0"/>
              <a:t>Kadın Sığınma Evleri</a:t>
            </a:r>
          </a:p>
          <a:p>
            <a:pPr fontAlgn="base"/>
            <a:r>
              <a:rPr lang="tr-TR" dirty="0"/>
              <a:t>Rehabilitasyon Merkezleri</a:t>
            </a:r>
          </a:p>
          <a:p>
            <a:pPr fontAlgn="base"/>
            <a:r>
              <a:rPr lang="tr-TR" dirty="0"/>
              <a:t>Yaşlı Dayanışma Merkezleri</a:t>
            </a:r>
          </a:p>
          <a:p>
            <a:pPr fontAlgn="base"/>
            <a:r>
              <a:rPr lang="tr-TR" dirty="0"/>
              <a:t>Sokak Çocukları Merkezi</a:t>
            </a:r>
          </a:p>
          <a:p>
            <a:pPr fontAlgn="base"/>
            <a:r>
              <a:rPr lang="tr-TR" dirty="0"/>
              <a:t>Ergen Danışma Merkezi</a:t>
            </a:r>
          </a:p>
          <a:p>
            <a:pPr fontAlgn="base"/>
            <a:r>
              <a:rPr lang="tr-TR" dirty="0"/>
              <a:t>Sağlık Bakanlığı</a:t>
            </a:r>
          </a:p>
          <a:p>
            <a:pPr fontAlgn="base"/>
            <a:r>
              <a:rPr lang="tr-TR" dirty="0"/>
              <a:t>Hastaneler</a:t>
            </a:r>
          </a:p>
          <a:p>
            <a:pPr fontAlgn="base"/>
            <a:r>
              <a:rPr lang="tr-TR" dirty="0"/>
              <a:t>Sağlık Ocakları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628800"/>
            <a:ext cx="8229600" cy="4528160"/>
          </a:xfrm>
        </p:spPr>
        <p:txBody>
          <a:bodyPr>
            <a:normAutofit/>
          </a:bodyPr>
          <a:lstStyle/>
          <a:p>
            <a:pPr fontAlgn="base"/>
            <a:r>
              <a:rPr lang="tr-TR" dirty="0"/>
              <a:t>Aile Planlaması ve Ana Çocuk Sağlığı Merkezleri</a:t>
            </a:r>
          </a:p>
          <a:p>
            <a:pPr fontAlgn="base"/>
            <a:r>
              <a:rPr lang="tr-TR" dirty="0"/>
              <a:t>Milli Eğitim Bakanlığı</a:t>
            </a:r>
          </a:p>
          <a:p>
            <a:pPr fontAlgn="base"/>
            <a:r>
              <a:rPr lang="tr-TR" dirty="0"/>
              <a:t>Mesleki Eğitim Merkezleri</a:t>
            </a:r>
          </a:p>
          <a:p>
            <a:pPr fontAlgn="base"/>
            <a:r>
              <a:rPr lang="tr-TR" dirty="0"/>
              <a:t>Kredi ve Yurtlar Kurumu</a:t>
            </a:r>
          </a:p>
          <a:p>
            <a:pPr fontAlgn="base"/>
            <a:r>
              <a:rPr lang="tr-TR" dirty="0"/>
              <a:t>Adalet Bakanlığı</a:t>
            </a:r>
          </a:p>
          <a:p>
            <a:pPr fontAlgn="base"/>
            <a:r>
              <a:rPr lang="tr-TR" dirty="0"/>
              <a:t>Cezaevleri</a:t>
            </a:r>
          </a:p>
          <a:p>
            <a:pPr fontAlgn="base"/>
            <a:r>
              <a:rPr lang="tr-TR" dirty="0"/>
              <a:t>Çocuk Mahkemeleri</a:t>
            </a:r>
          </a:p>
          <a:p>
            <a:pPr fontAlgn="base"/>
            <a:r>
              <a:rPr lang="tr-TR" dirty="0"/>
              <a:t>Çocuk Eğitim Evi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628800"/>
            <a:ext cx="8229600" cy="4528160"/>
          </a:xfrm>
        </p:spPr>
        <p:txBody>
          <a:bodyPr>
            <a:normAutofit/>
          </a:bodyPr>
          <a:lstStyle/>
          <a:p>
            <a:pPr fontAlgn="base"/>
            <a:r>
              <a:rPr lang="tr-TR" dirty="0"/>
              <a:t>Adli Tıp Kurumu</a:t>
            </a:r>
          </a:p>
          <a:p>
            <a:pPr fontAlgn="base"/>
            <a:r>
              <a:rPr lang="tr-TR" dirty="0"/>
              <a:t>Üniversiteler</a:t>
            </a:r>
          </a:p>
          <a:p>
            <a:pPr fontAlgn="base"/>
            <a:r>
              <a:rPr lang="tr-TR" dirty="0"/>
              <a:t>Hastaneler</a:t>
            </a:r>
          </a:p>
          <a:p>
            <a:pPr fontAlgn="base"/>
            <a:r>
              <a:rPr lang="tr-TR" dirty="0"/>
              <a:t>Sağlık Kültür ve Spor Daire Başkanlıkları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556792"/>
            <a:ext cx="8229600" cy="4600168"/>
          </a:xfrm>
        </p:spPr>
        <p:txBody>
          <a:bodyPr/>
          <a:lstStyle/>
          <a:p>
            <a:pPr fontAlgn="base"/>
            <a:r>
              <a:rPr lang="tr-TR" dirty="0"/>
              <a:t>Maliye Bakanlığı</a:t>
            </a:r>
          </a:p>
          <a:p>
            <a:pPr fontAlgn="base"/>
            <a:r>
              <a:rPr lang="tr-TR" dirty="0"/>
              <a:t>Çalışma ve Sosyal Güvenlik Bakanlığı</a:t>
            </a:r>
          </a:p>
          <a:p>
            <a:pPr fontAlgn="base"/>
            <a:r>
              <a:rPr lang="tr-TR" dirty="0"/>
              <a:t>Milli Savunma Bakanlığı ve bağlı birimlerinde</a:t>
            </a:r>
          </a:p>
          <a:p>
            <a:pPr fontAlgn="base"/>
            <a:r>
              <a:rPr lang="tr-TR" dirty="0"/>
              <a:t>İçişleri Bakanlığı ve bağlı birimlerinde</a:t>
            </a:r>
          </a:p>
          <a:p>
            <a:pPr fontAlgn="base"/>
            <a:r>
              <a:rPr lang="tr-TR" dirty="0"/>
              <a:t>Yerel Yönetimler ve bağlı birimlerinde</a:t>
            </a:r>
          </a:p>
          <a:p>
            <a:pPr fontAlgn="base"/>
            <a:r>
              <a:rPr lang="tr-TR" dirty="0"/>
              <a:t>Kriz merkezleri</a:t>
            </a:r>
          </a:p>
          <a:p>
            <a:pPr fontAlgn="base"/>
            <a:r>
              <a:rPr lang="tr-TR" dirty="0"/>
              <a:t>Sivil toplum örgütleri ve vakıflar</a:t>
            </a:r>
          </a:p>
          <a:p>
            <a:pPr fontAlgn="base"/>
            <a:r>
              <a:rPr lang="tr-TR" dirty="0"/>
              <a:t>Özel Sektörde</a:t>
            </a:r>
          </a:p>
          <a:p>
            <a:pPr marL="0" indent="0"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Kaynaklar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Duyan V. (2010). Sosyal Hizmet: Temelleri, Yaklaşımları, Müdahale Yöntemleri. Sosyal Hizmet Uzmanları Derneği Yayın No: 16. Ankara.</a:t>
            </a:r>
          </a:p>
          <a:p>
            <a:r>
              <a:rPr lang="tr-TR" dirty="0"/>
              <a:t>Turan N. (2009). Sosyal Kişisel Çalışma: Birey ve Aileler İçin Sosyal Hizmet. (Ed. V. Duyan) Ankara: Aydınlar Matbaacılık.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441455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5</TotalTime>
  <Words>226</Words>
  <Application>Microsoft Office PowerPoint</Application>
  <PresentationFormat>Ekran Gösterisi (4:3)</PresentationFormat>
  <Paragraphs>50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4" baseType="lpstr">
      <vt:lpstr>Bookman Old Style</vt:lpstr>
      <vt:lpstr>Calibri</vt:lpstr>
      <vt:lpstr>Gill Sans MT</vt:lpstr>
      <vt:lpstr>Wingdings</vt:lpstr>
      <vt:lpstr>Wingdings 3</vt:lpstr>
      <vt:lpstr>Kaynak</vt:lpstr>
      <vt:lpstr>Ankara Üniversitesi  Sağlık Bilimleri Fakültesi Sosyal Hizmet Bölümü</vt:lpstr>
      <vt:lpstr>Sosyal Hizmet Alanları</vt:lpstr>
      <vt:lpstr>PowerPoint Sunusu</vt:lpstr>
      <vt:lpstr>PowerPoint Sunusu</vt:lpstr>
      <vt:lpstr>PowerPoint Sunusu</vt:lpstr>
      <vt:lpstr>PowerPoint Sunusu</vt:lpstr>
      <vt:lpstr>PowerPoint Sunusu</vt:lpstr>
      <vt:lpstr>Kaynaklar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Üniversitesi  Sağlık Bilimleri Fakültesi Sosyal Hizmet Bölümü</dc:title>
  <dc:creator>DURU</dc:creator>
  <cp:lastModifiedBy>Yazar</cp:lastModifiedBy>
  <cp:revision>6</cp:revision>
  <dcterms:created xsi:type="dcterms:W3CDTF">2017-04-26T08:36:58Z</dcterms:created>
  <dcterms:modified xsi:type="dcterms:W3CDTF">2020-10-13T07:57:06Z</dcterms:modified>
</cp:coreProperties>
</file>