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4" r:id="rId3"/>
    <p:sldId id="257" r:id="rId4"/>
    <p:sldId id="258" r:id="rId5"/>
    <p:sldId id="259" r:id="rId6"/>
    <p:sldId id="260" r:id="rId7"/>
    <p:sldId id="261" r:id="rId8"/>
    <p:sldId id="263" r:id="rId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>
        <p:scale>
          <a:sx n="37" d="100"/>
          <a:sy n="37" d="100"/>
        </p:scale>
        <p:origin x="2448" y="103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52CB5C-C3AC-4F1C-B68F-334EC6E61705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EA4702-B64C-455E-82FF-5FD8BD473B5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429836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52CB5C-C3AC-4F1C-B68F-334EC6E61705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EA4702-B64C-455E-82FF-5FD8BD473B5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622679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52CB5C-C3AC-4F1C-B68F-334EC6E61705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EA4702-B64C-455E-82FF-5FD8BD473B5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499349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52CB5C-C3AC-4F1C-B68F-334EC6E61705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EA4702-B64C-455E-82FF-5FD8BD473B5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704069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52CB5C-C3AC-4F1C-B68F-334EC6E61705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EA4702-B64C-455E-82FF-5FD8BD473B5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39189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52CB5C-C3AC-4F1C-B68F-334EC6E61705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EA4702-B64C-455E-82FF-5FD8BD473B5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552775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52CB5C-C3AC-4F1C-B68F-334EC6E61705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EA4702-B64C-455E-82FF-5FD8BD473B5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250872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52CB5C-C3AC-4F1C-B68F-334EC6E61705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EA4702-B64C-455E-82FF-5FD8BD473B5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26919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52CB5C-C3AC-4F1C-B68F-334EC6E61705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EA4702-B64C-455E-82FF-5FD8BD473B5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72564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52CB5C-C3AC-4F1C-B68F-334EC6E61705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EA4702-B64C-455E-82FF-5FD8BD473B5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97702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52CB5C-C3AC-4F1C-B68F-334EC6E61705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EA4702-B64C-455E-82FF-5FD8BD473B5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976076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52CB5C-C3AC-4F1C-B68F-334EC6E61705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EA4702-B64C-455E-82FF-5FD8BD473B5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430402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BEDEN EĞİTİMİ VE VÜCUT GELİŞTİRME DERSİ</a:t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89829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TEMEL ISINMA HAREKETLERİ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Isınma beden eğitimi ve spor açısından oldukça önemlidir.</a:t>
            </a:r>
          </a:p>
          <a:p>
            <a:r>
              <a:rPr lang="tr-TR" dirty="0" smtClean="0"/>
              <a:t>Kasların spora </a:t>
            </a:r>
            <a:r>
              <a:rPr lang="tr-TR" dirty="0" err="1" smtClean="0"/>
              <a:t>alıştırılması,kas</a:t>
            </a:r>
            <a:r>
              <a:rPr lang="tr-TR" dirty="0" smtClean="0"/>
              <a:t> liflerinin gerilmesi ve esnetilmesi gerekmektedir</a:t>
            </a:r>
          </a:p>
          <a:p>
            <a:r>
              <a:rPr lang="tr-TR" dirty="0" smtClean="0"/>
              <a:t>İlgili sporda kasların ve eklemlerin tam kapasite kullanılabilmesi ve sakatlıkların önüne geçilmesi için spora ısınma hareketleri ile başlanılmalıdır.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174580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TEMEL ISINMA HAREKETLERİ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1026" name="Picture 2" descr="Vücut Isınma Hareketleri Nelerdir?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48" b="83356"/>
          <a:stretch/>
        </p:blipFill>
        <p:spPr bwMode="auto">
          <a:xfrm>
            <a:off x="47903" y="2212470"/>
            <a:ext cx="12096193" cy="26504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630098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TEMEL ISINMA HAREKETLERİ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2050" name="Picture 2" descr="Vücut Isınma Hareketleri Nelerdir?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6218" r="-413" b="66523"/>
          <a:stretch/>
        </p:blipFill>
        <p:spPr bwMode="auto">
          <a:xfrm>
            <a:off x="0" y="2576945"/>
            <a:ext cx="12233653" cy="27639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658807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TEMEL ISINMA HAREKETLERİ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3074" name="Picture 2" descr="Vücut Isınma Hareketleri Nelerdir?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3050" r="-412" b="49691"/>
          <a:stretch/>
        </p:blipFill>
        <p:spPr bwMode="auto">
          <a:xfrm>
            <a:off x="-1" y="2338749"/>
            <a:ext cx="12368111" cy="27943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919207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TEMEL ISINMA HAREKETLERİ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098" name="Picture 2" descr="Vücut Isınma Hareketleri Nelerdir?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9670" r="-132" b="32859"/>
          <a:stretch/>
        </p:blipFill>
        <p:spPr bwMode="auto">
          <a:xfrm>
            <a:off x="0" y="2763983"/>
            <a:ext cx="12050752" cy="27639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151101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TEMEL ISINMA HAREKETLERİ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5122" name="Picture 2" descr="Vücut Isınma Hareketleri Nelerdir?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6860" r="1548" b="16734"/>
          <a:stretch/>
        </p:blipFill>
        <p:spPr bwMode="auto">
          <a:xfrm>
            <a:off x="0" y="2971801"/>
            <a:ext cx="11858920" cy="25977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096155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TEMEL ISINMA HAREKETLERİ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7170" name="Picture 2" descr="Vücut Isınma Hareketleri Nelerdir?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2909" r="-132"/>
          <a:stretch/>
        </p:blipFill>
        <p:spPr bwMode="auto">
          <a:xfrm>
            <a:off x="0" y="2535382"/>
            <a:ext cx="12226246" cy="2743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011955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63</Words>
  <Application>Microsoft Office PowerPoint</Application>
  <PresentationFormat>Geniş ekran</PresentationFormat>
  <Paragraphs>11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Teması</vt:lpstr>
      <vt:lpstr>BEDEN EĞİTİMİ VE VÜCUT GELİŞTİRME DERSİ </vt:lpstr>
      <vt:lpstr>TEMEL ISINMA HAREKETLERİ</vt:lpstr>
      <vt:lpstr>TEMEL ISINMA HAREKETLERİ</vt:lpstr>
      <vt:lpstr>TEMEL ISINMA HAREKETLERİ</vt:lpstr>
      <vt:lpstr>TEMEL ISINMA HAREKETLERİ</vt:lpstr>
      <vt:lpstr>TEMEL ISINMA HAREKETLERİ</vt:lpstr>
      <vt:lpstr>TEMEL ISINMA HAREKETLERİ</vt:lpstr>
      <vt:lpstr>TEMEL ISINMA HAREKETLERİ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BEDEN EĞİTİMİ VE VÜCUT GELİŞTİRME DERSİ</dc:title>
  <dc:creator>HP</dc:creator>
  <cp:lastModifiedBy>HP</cp:lastModifiedBy>
  <cp:revision>2</cp:revision>
  <dcterms:created xsi:type="dcterms:W3CDTF">2020-05-10T19:59:36Z</dcterms:created>
  <dcterms:modified xsi:type="dcterms:W3CDTF">2020-05-10T20:01:09Z</dcterms:modified>
</cp:coreProperties>
</file>