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5"/>
    <p:restoredTop sz="95761"/>
  </p:normalViewPr>
  <p:slideViewPr>
    <p:cSldViewPr snapToGrid="0" snapToObjects="1">
      <p:cViewPr>
        <p:scale>
          <a:sx n="78" d="100"/>
          <a:sy n="78" d="100"/>
        </p:scale>
        <p:origin x="-45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5A2245-B310-D24E-AB93-D2FE5D452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D3FB60B-09A3-C742-90BC-755A5C3E16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302019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classifictaion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systematization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tribunals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7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932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9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808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art. 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118. </a:t>
            </a:r>
          </a:p>
        </p:txBody>
      </p:sp>
    </p:spTree>
    <p:extLst>
      <p:ext uri="{BB962C8B-B14F-4D97-AF65-F5344CB8AC3E}">
        <p14:creationId xmlns:p14="http://schemas.microsoft.com/office/powerpoint/2010/main" val="75477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restricted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201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C1E2F-FB37-FC4A-B807-B61364A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FBA9F2-3FB9-6141-8802-DD0956A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5294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80</TotalTime>
  <Words>464</Words>
  <Application>Microsoft Macintosh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Branches of Law I</vt:lpstr>
      <vt:lpstr>Branches of Law I</vt:lpstr>
      <vt:lpstr>Branches of Law I</vt:lpstr>
      <vt:lpstr>Branches of Law I</vt:lpstr>
      <vt:lpstr>Branches of Law I</vt:lpstr>
      <vt:lpstr>Branches of Law I</vt:lpstr>
      <vt:lpstr>Branches of Law 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39</cp:revision>
  <dcterms:created xsi:type="dcterms:W3CDTF">2020-11-22T17:08:16Z</dcterms:created>
  <dcterms:modified xsi:type="dcterms:W3CDTF">2020-11-23T16:13:20Z</dcterms:modified>
</cp:coreProperties>
</file>