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75"/>
    <p:restoredTop sz="95761"/>
  </p:normalViewPr>
  <p:slideViewPr>
    <p:cSldViewPr snapToGrid="0" snapToObjects="1">
      <p:cViewPr>
        <p:scale>
          <a:sx n="78" d="100"/>
          <a:sy n="78" d="100"/>
        </p:scale>
        <p:origin x="-456" y="1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11/23/20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11/23/20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D5A2245-B310-D24E-AB93-D2FE5D4526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basıc</a:t>
            </a:r>
            <a:r>
              <a:rPr lang="tr-TR" dirty="0"/>
              <a:t> </a:t>
            </a:r>
            <a:r>
              <a:rPr lang="tr-TR" dirty="0" err="1"/>
              <a:t>prıncıples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fundamental</a:t>
            </a:r>
            <a:r>
              <a:rPr lang="tr-TR" dirty="0"/>
              <a:t> </a:t>
            </a:r>
            <a:r>
              <a:rPr lang="tr-TR" dirty="0" err="1"/>
              <a:t>concepts</a:t>
            </a:r>
            <a:r>
              <a:rPr lang="tr-TR" dirty="0"/>
              <a:t> of </a:t>
            </a:r>
            <a:r>
              <a:rPr lang="tr-TR" dirty="0" err="1"/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D3FB60B-09A3-C742-90BC-755A5C3E16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</a:p>
        </p:txBody>
      </p:sp>
    </p:spTree>
    <p:extLst>
      <p:ext uri="{BB962C8B-B14F-4D97-AF65-F5344CB8AC3E}">
        <p14:creationId xmlns:p14="http://schemas.microsoft.com/office/powerpoint/2010/main" val="3020191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6C1E2F-FB37-FC4A-B807-B61364AB7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FBA9F2-3FB9-6141-8802-DD0956A0E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role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sciences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classifictaion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among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systematization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issues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tribunals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solved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significant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Roman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countries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876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6C1E2F-FB37-FC4A-B807-B61364AB7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FBA9F2-3FB9-6141-8802-DD0956A0E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comprises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comprises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59327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6C1E2F-FB37-FC4A-B807-B61364AB7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FBA9F2-3FB9-6141-8802-DD0956A0E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sub-branches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Commercial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195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6C1E2F-FB37-FC4A-B807-B61364AB7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FBA9F2-3FB9-6141-8802-DD0956A0E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broader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sub-brach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sub-branches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succession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18089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6C1E2F-FB37-FC4A-B807-B61364AB7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FBA9F2-3FB9-6141-8802-DD0956A0E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sub-branch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beginning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art. 8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118. </a:t>
            </a:r>
          </a:p>
        </p:txBody>
      </p:sp>
    </p:spTree>
    <p:extLst>
      <p:ext uri="{BB962C8B-B14F-4D97-AF65-F5344CB8AC3E}">
        <p14:creationId xmlns:p14="http://schemas.microsoft.com/office/powerpoint/2010/main" val="754776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6C1E2F-FB37-FC4A-B807-B61364AB7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FBA9F2-3FB9-6141-8802-DD0956A0E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person’s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mental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maturity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shouldn’t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restricted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02010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86C1E2F-FB37-FC4A-B807-B61364AB7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Branches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FBA9F2-3FB9-6141-8802-DD0956A0E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breached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stop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compensation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damages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associations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covered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152947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80</TotalTime>
  <Words>464</Words>
  <Application>Microsoft Macintosh PowerPoint</Application>
  <PresentationFormat>Geniş ekran</PresentationFormat>
  <Paragraphs>33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Times New Roman</vt:lpstr>
      <vt:lpstr>Galeri</vt:lpstr>
      <vt:lpstr>Introductıon to basıc prıncıples and fundamental concepts of law</vt:lpstr>
      <vt:lpstr>Branches of Law I</vt:lpstr>
      <vt:lpstr>Branches of Law I</vt:lpstr>
      <vt:lpstr>Branches of Law I</vt:lpstr>
      <vt:lpstr>Branches of Law I</vt:lpstr>
      <vt:lpstr>Branches of Law I</vt:lpstr>
      <vt:lpstr>Branches of Law I</vt:lpstr>
      <vt:lpstr>Branches of Law I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39</cp:revision>
  <dcterms:created xsi:type="dcterms:W3CDTF">2020-11-22T17:08:16Z</dcterms:created>
  <dcterms:modified xsi:type="dcterms:W3CDTF">2020-11-23T16:13:20Z</dcterms:modified>
</cp:coreProperties>
</file>