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95" r:id="rId4"/>
    <p:sldId id="296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068" autoAdjust="0"/>
  </p:normalViewPr>
  <p:slideViewPr>
    <p:cSldViewPr snapToGrid="0">
      <p:cViewPr varScale="1">
        <p:scale>
          <a:sx n="69" d="100"/>
          <a:sy n="69" d="100"/>
        </p:scale>
        <p:origin x="73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52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35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47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08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95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22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44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11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3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65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53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8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duman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09601" y="1122363"/>
            <a:ext cx="11097490" cy="2387600"/>
          </a:xfrm>
        </p:spPr>
        <p:txBody>
          <a:bodyPr/>
          <a:lstStyle/>
          <a:p>
            <a:r>
              <a:rPr lang="tr-TR" dirty="0" smtClean="0"/>
              <a:t>Analog Haberleşme </a:t>
            </a:r>
            <a:r>
              <a:rPr lang="tr-TR" dirty="0" smtClean="0"/>
              <a:t>Dersi 13.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14926" y="3509963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Ankara Üniversitesi Elmadağ Meslek Yüksekokulu</a:t>
            </a:r>
          </a:p>
          <a:p>
            <a:r>
              <a:rPr lang="tr-TR" dirty="0" smtClean="0"/>
              <a:t>Öğretim Görevlisi : Murat Duman</a:t>
            </a:r>
          </a:p>
          <a:p>
            <a:r>
              <a:rPr lang="tr-TR" dirty="0" smtClean="0"/>
              <a:t>Mail: </a:t>
            </a:r>
            <a:r>
              <a:rPr lang="tr-TR" dirty="0" smtClean="0">
                <a:hlinkClick r:id="rId2"/>
              </a:rPr>
              <a:t>mduman@ankara.edu.tr</a:t>
            </a:r>
            <a:endParaRPr lang="tr-TR" dirty="0" smtClean="0"/>
          </a:p>
          <a:p>
            <a:r>
              <a:rPr lang="tr-TR" dirty="0" smtClean="0"/>
              <a:t>Ders Kitabı: </a:t>
            </a:r>
            <a:r>
              <a:rPr lang="tr-TR" dirty="0" err="1" smtClean="0"/>
              <a:t>Analog</a:t>
            </a:r>
            <a:r>
              <a:rPr lang="tr-TR" dirty="0" smtClean="0"/>
              <a:t> Haberleşme (Ahmet Kayran)</a:t>
            </a:r>
          </a:p>
        </p:txBody>
      </p:sp>
    </p:spTree>
    <p:extLst>
      <p:ext uri="{BB962C8B-B14F-4D97-AF65-F5344CB8AC3E}">
        <p14:creationId xmlns:p14="http://schemas.microsoft.com/office/powerpoint/2010/main" val="84392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TEK YAN BANT MODÜLASYONU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3 İçerik Yer Tutucusu" descr="y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1609" y="1487787"/>
            <a:ext cx="7452973" cy="410594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033272"/>
            <a:ext cx="10515600" cy="51436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600" dirty="0" smtClean="0"/>
              <a:t>        </a:t>
            </a:r>
          </a:p>
          <a:p>
            <a:pPr>
              <a:buNone/>
            </a:pPr>
            <a:r>
              <a:rPr lang="tr-TR" sz="1600" dirty="0" smtClean="0"/>
              <a:t> </a:t>
            </a:r>
          </a:p>
          <a:p>
            <a:pPr>
              <a:buNone/>
            </a:pPr>
            <a:endParaRPr lang="tr-TR" sz="1600" dirty="0"/>
          </a:p>
        </p:txBody>
      </p:sp>
      <p:pic>
        <p:nvPicPr>
          <p:cNvPr id="4" name="3 Resim" descr="y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965" y="448416"/>
            <a:ext cx="8309190" cy="576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 YAN BANT DEMODÜLASYONU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3 İçerik Yer Tutucusu" descr="y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747" y="1478462"/>
            <a:ext cx="8601081" cy="422270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2348</TotalTime>
  <Words>38</Words>
  <Application>Microsoft Office PowerPoint</Application>
  <PresentationFormat>Geniş ekran</PresentationFormat>
  <Paragraphs>9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Analog Haberleşme Dersi 13. Hafta</vt:lpstr>
      <vt:lpstr>TEK YAN BANT MODÜLASYONU</vt:lpstr>
      <vt:lpstr>PowerPoint Sunusu</vt:lpstr>
      <vt:lpstr>TEK YAN BANT DEMODÜLASYONU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Analog Haberleşme Dersi</dc:title>
  <dc:creator>emyo</dc:creator>
  <cp:lastModifiedBy>emyo</cp:lastModifiedBy>
  <cp:revision>220</cp:revision>
  <dcterms:created xsi:type="dcterms:W3CDTF">2017-09-06T09:51:07Z</dcterms:created>
  <dcterms:modified xsi:type="dcterms:W3CDTF">2018-02-12T09:17:18Z</dcterms:modified>
</cp:coreProperties>
</file>