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5" r:id="rId4"/>
    <p:sldId id="296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09601" y="1122363"/>
            <a:ext cx="11097490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13.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TEK YAN BANT MODÜLASYONU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3 İçerik Yer Tutucusu" descr="y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1609" y="1487787"/>
            <a:ext cx="7452973" cy="410594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033272"/>
            <a:ext cx="10515600" cy="51436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600" dirty="0" smtClean="0"/>
              <a:t>        </a:t>
            </a:r>
          </a:p>
          <a:p>
            <a:pPr>
              <a:buNone/>
            </a:pPr>
            <a:r>
              <a:rPr lang="tr-TR" sz="1600" dirty="0" smtClean="0"/>
              <a:t> </a:t>
            </a:r>
          </a:p>
          <a:p>
            <a:pPr>
              <a:buNone/>
            </a:pPr>
            <a:endParaRPr lang="tr-TR" sz="1600" dirty="0"/>
          </a:p>
        </p:txBody>
      </p:sp>
      <p:pic>
        <p:nvPicPr>
          <p:cNvPr id="4" name="3 Resim" descr="y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65" y="448416"/>
            <a:ext cx="8309190" cy="5760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TEK YAN BANT DEMODÜLASYONU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3 İçerik Yer Tutucusu" descr="y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747" y="1478462"/>
            <a:ext cx="8601081" cy="422270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2348</TotalTime>
  <Words>38</Words>
  <Application>Microsoft Office PowerPoint</Application>
  <PresentationFormat>Geniş ekran</PresentationFormat>
  <Paragraphs>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Analog Haberleşme Dersi 13. Hafta</vt:lpstr>
      <vt:lpstr>TEK YAN BANT MODÜLASYONU</vt:lpstr>
      <vt:lpstr>PowerPoint Sunusu</vt:lpstr>
      <vt:lpstr>TEK YAN BANT DEMODÜLASYONU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220</cp:revision>
  <dcterms:created xsi:type="dcterms:W3CDTF">2017-09-06T09:51:07Z</dcterms:created>
  <dcterms:modified xsi:type="dcterms:W3CDTF">2018-02-12T09:17:18Z</dcterms:modified>
</cp:coreProperties>
</file>