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5"/>
  </p:notesMasterIdLst>
  <p:handoutMasterIdLst>
    <p:handoutMasterId r:id="rId26"/>
  </p:handoutMasterIdLst>
  <p:sldIdLst>
    <p:sldId id="264" r:id="rId2"/>
    <p:sldId id="286" r:id="rId3"/>
    <p:sldId id="283" r:id="rId4"/>
    <p:sldId id="265" r:id="rId5"/>
    <p:sldId id="275" r:id="rId6"/>
    <p:sldId id="295" r:id="rId7"/>
    <p:sldId id="294" r:id="rId8"/>
    <p:sldId id="287" r:id="rId9"/>
    <p:sldId id="276" r:id="rId10"/>
    <p:sldId id="296" r:id="rId11"/>
    <p:sldId id="297" r:id="rId12"/>
    <p:sldId id="277" r:id="rId13"/>
    <p:sldId id="285" r:id="rId14"/>
    <p:sldId id="278" r:id="rId15"/>
    <p:sldId id="279" r:id="rId16"/>
    <p:sldId id="280" r:id="rId17"/>
    <p:sldId id="298" r:id="rId18"/>
    <p:sldId id="299" r:id="rId19"/>
    <p:sldId id="300" r:id="rId20"/>
    <p:sldId id="301" r:id="rId21"/>
    <p:sldId id="302" r:id="rId22"/>
    <p:sldId id="303" r:id="rId23"/>
    <p:sldId id="304" r:id="rId24"/>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tx2"/>
        </a:solidFill>
        <a:latin typeface="Tahoma" pitchFamily="34" charset="0"/>
        <a:ea typeface="+mn-ea"/>
        <a:cs typeface="+mn-cs"/>
      </a:defRPr>
    </a:lvl1pPr>
    <a:lvl2pPr marL="457200" algn="l" rtl="0" eaLnBrk="0" fontAlgn="base" hangingPunct="0">
      <a:spcBef>
        <a:spcPct val="0"/>
      </a:spcBef>
      <a:spcAft>
        <a:spcPct val="0"/>
      </a:spcAft>
      <a:defRPr sz="4400" kern="1200">
        <a:solidFill>
          <a:schemeClr val="tx2"/>
        </a:solidFill>
        <a:latin typeface="Tahoma" pitchFamily="34" charset="0"/>
        <a:ea typeface="+mn-ea"/>
        <a:cs typeface="+mn-cs"/>
      </a:defRPr>
    </a:lvl2pPr>
    <a:lvl3pPr marL="914400" algn="l" rtl="0" eaLnBrk="0" fontAlgn="base" hangingPunct="0">
      <a:spcBef>
        <a:spcPct val="0"/>
      </a:spcBef>
      <a:spcAft>
        <a:spcPct val="0"/>
      </a:spcAft>
      <a:defRPr sz="4400" kern="1200">
        <a:solidFill>
          <a:schemeClr val="tx2"/>
        </a:solidFill>
        <a:latin typeface="Tahoma"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Tahoma"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Tahoma" pitchFamily="34" charset="0"/>
        <a:ea typeface="+mn-ea"/>
        <a:cs typeface="+mn-cs"/>
      </a:defRPr>
    </a:lvl5pPr>
    <a:lvl6pPr marL="2286000" algn="l" defTabSz="914400" rtl="0" eaLnBrk="1" latinLnBrk="0" hangingPunct="1">
      <a:defRPr sz="4400" kern="1200">
        <a:solidFill>
          <a:schemeClr val="tx2"/>
        </a:solidFill>
        <a:latin typeface="Tahoma" pitchFamily="34" charset="0"/>
        <a:ea typeface="+mn-ea"/>
        <a:cs typeface="+mn-cs"/>
      </a:defRPr>
    </a:lvl6pPr>
    <a:lvl7pPr marL="2743200" algn="l" defTabSz="914400" rtl="0" eaLnBrk="1" latinLnBrk="0" hangingPunct="1">
      <a:defRPr sz="4400" kern="1200">
        <a:solidFill>
          <a:schemeClr val="tx2"/>
        </a:solidFill>
        <a:latin typeface="Tahoma" pitchFamily="34" charset="0"/>
        <a:ea typeface="+mn-ea"/>
        <a:cs typeface="+mn-cs"/>
      </a:defRPr>
    </a:lvl7pPr>
    <a:lvl8pPr marL="3200400" algn="l" defTabSz="914400" rtl="0" eaLnBrk="1" latinLnBrk="0" hangingPunct="1">
      <a:defRPr sz="4400" kern="1200">
        <a:solidFill>
          <a:schemeClr val="tx2"/>
        </a:solidFill>
        <a:latin typeface="Tahoma" pitchFamily="34" charset="0"/>
        <a:ea typeface="+mn-ea"/>
        <a:cs typeface="+mn-cs"/>
      </a:defRPr>
    </a:lvl8pPr>
    <a:lvl9pPr marL="3657600" algn="l" defTabSz="914400" rtl="0" eaLnBrk="1" latinLnBrk="0" hangingPunct="1">
      <a:defRPr sz="4400" kern="1200">
        <a:solidFill>
          <a:schemeClr val="tx2"/>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BA"/>
    <a:srgbClr val="FAE59A"/>
    <a:srgbClr val="FFFF00"/>
    <a:srgbClr val="FF00FF"/>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74506" autoAdjust="0"/>
  </p:normalViewPr>
  <p:slideViewPr>
    <p:cSldViewPr>
      <p:cViewPr varScale="1">
        <p:scale>
          <a:sx n="86" d="100"/>
          <a:sy n="86" d="100"/>
        </p:scale>
        <p:origin x="-2322"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EF892-2865-4A20-AA0F-6DA29D6A54C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tr-TR"/>
        </a:p>
      </dgm:t>
    </dgm:pt>
    <dgm:pt modelId="{9CDC9733-48D3-4863-841E-93FCCA68F40A}">
      <dgm:prSet/>
      <dgm:spPr/>
      <dgm:t>
        <a:bodyPr/>
        <a:lstStyle/>
        <a:p>
          <a:pPr rtl="0"/>
          <a:r>
            <a:rPr lang="tr-TR" dirty="0" smtClean="0"/>
            <a:t>Görsel Araçlar-Gereçler</a:t>
          </a:r>
          <a:endParaRPr lang="tr-TR" dirty="0"/>
        </a:p>
      </dgm:t>
    </dgm:pt>
    <dgm:pt modelId="{4D035622-8A22-46AA-ABF4-450422D9F509}" type="parTrans" cxnId="{46D3E46D-DBC8-4F7F-A6CC-D61DFB7C4C1C}">
      <dgm:prSet/>
      <dgm:spPr/>
      <dgm:t>
        <a:bodyPr/>
        <a:lstStyle/>
        <a:p>
          <a:endParaRPr lang="tr-TR"/>
        </a:p>
      </dgm:t>
    </dgm:pt>
    <dgm:pt modelId="{65B68258-6EF1-4DC3-B780-B889A88CF8D4}" type="sibTrans" cxnId="{46D3E46D-DBC8-4F7F-A6CC-D61DFB7C4C1C}">
      <dgm:prSet/>
      <dgm:spPr/>
      <dgm:t>
        <a:bodyPr/>
        <a:lstStyle/>
        <a:p>
          <a:endParaRPr lang="tr-TR"/>
        </a:p>
      </dgm:t>
    </dgm:pt>
    <dgm:pt modelId="{CA82A752-A2EE-4B99-8BED-F294A07EB364}">
      <dgm:prSet/>
      <dgm:spPr/>
      <dgm:t>
        <a:bodyPr/>
        <a:lstStyle/>
        <a:p>
          <a:pPr rtl="0"/>
          <a:r>
            <a:rPr lang="tr-TR" dirty="0" smtClean="0"/>
            <a:t>İşitsel  Araçlar-Gereçler</a:t>
          </a:r>
          <a:endParaRPr lang="tr-TR" dirty="0"/>
        </a:p>
      </dgm:t>
    </dgm:pt>
    <dgm:pt modelId="{4DAE4ABE-A6A9-41C5-982F-FD4BE616E86A}" type="parTrans" cxnId="{8C38DF0A-AAEF-4D82-8794-02C9497D989A}">
      <dgm:prSet/>
      <dgm:spPr/>
      <dgm:t>
        <a:bodyPr/>
        <a:lstStyle/>
        <a:p>
          <a:endParaRPr lang="tr-TR"/>
        </a:p>
      </dgm:t>
    </dgm:pt>
    <dgm:pt modelId="{E0BA5E30-058C-4D06-8382-6DCA905B321B}" type="sibTrans" cxnId="{8C38DF0A-AAEF-4D82-8794-02C9497D989A}">
      <dgm:prSet/>
      <dgm:spPr/>
      <dgm:t>
        <a:bodyPr/>
        <a:lstStyle/>
        <a:p>
          <a:endParaRPr lang="tr-TR"/>
        </a:p>
      </dgm:t>
    </dgm:pt>
    <dgm:pt modelId="{28AF5B3B-87DB-47BC-8693-6EE6F9AED0C3}">
      <dgm:prSet/>
      <dgm:spPr/>
      <dgm:t>
        <a:bodyPr/>
        <a:lstStyle/>
        <a:p>
          <a:pPr rtl="0"/>
          <a:r>
            <a:rPr lang="tr-TR" dirty="0" smtClean="0"/>
            <a:t>Görsel- İşitsel Araçlar-Gereçler</a:t>
          </a:r>
          <a:endParaRPr lang="tr-TR" dirty="0"/>
        </a:p>
      </dgm:t>
    </dgm:pt>
    <dgm:pt modelId="{1E7A9B13-A513-4663-86F4-A37A1D8A7804}" type="parTrans" cxnId="{9DFD3805-C8FB-44AE-BB92-A9B645FDFBFF}">
      <dgm:prSet/>
      <dgm:spPr/>
      <dgm:t>
        <a:bodyPr/>
        <a:lstStyle/>
        <a:p>
          <a:endParaRPr lang="tr-TR"/>
        </a:p>
      </dgm:t>
    </dgm:pt>
    <dgm:pt modelId="{6B33CA98-C278-4739-8E46-6DECBF078909}" type="sibTrans" cxnId="{9DFD3805-C8FB-44AE-BB92-A9B645FDFBFF}">
      <dgm:prSet/>
      <dgm:spPr/>
      <dgm:t>
        <a:bodyPr/>
        <a:lstStyle/>
        <a:p>
          <a:endParaRPr lang="tr-TR"/>
        </a:p>
      </dgm:t>
    </dgm:pt>
    <dgm:pt modelId="{191A112E-FC24-4786-A84C-899F96E745D4}" type="pres">
      <dgm:prSet presAssocID="{1EFEF892-2865-4A20-AA0F-6DA29D6A54C0}" presName="cycle" presStyleCnt="0">
        <dgm:presLayoutVars>
          <dgm:dir/>
          <dgm:resizeHandles val="exact"/>
        </dgm:presLayoutVars>
      </dgm:prSet>
      <dgm:spPr/>
      <dgm:t>
        <a:bodyPr/>
        <a:lstStyle/>
        <a:p>
          <a:endParaRPr lang="tr-TR"/>
        </a:p>
      </dgm:t>
    </dgm:pt>
    <dgm:pt modelId="{BA861A7C-811D-4B06-9341-EFFED8E91877}" type="pres">
      <dgm:prSet presAssocID="{9CDC9733-48D3-4863-841E-93FCCA68F40A}" presName="node" presStyleLbl="node1" presStyleIdx="0" presStyleCnt="3">
        <dgm:presLayoutVars>
          <dgm:bulletEnabled val="1"/>
        </dgm:presLayoutVars>
      </dgm:prSet>
      <dgm:spPr/>
      <dgm:t>
        <a:bodyPr/>
        <a:lstStyle/>
        <a:p>
          <a:endParaRPr lang="tr-TR"/>
        </a:p>
      </dgm:t>
    </dgm:pt>
    <dgm:pt modelId="{A74DAA2F-749C-4E6A-A171-F41B9B6F6B13}" type="pres">
      <dgm:prSet presAssocID="{65B68258-6EF1-4DC3-B780-B889A88CF8D4}" presName="sibTrans" presStyleLbl="sibTrans2D1" presStyleIdx="0" presStyleCnt="3"/>
      <dgm:spPr/>
      <dgm:t>
        <a:bodyPr/>
        <a:lstStyle/>
        <a:p>
          <a:endParaRPr lang="tr-TR"/>
        </a:p>
      </dgm:t>
    </dgm:pt>
    <dgm:pt modelId="{524799F4-DADA-4AB1-B753-47462BCCA0A6}" type="pres">
      <dgm:prSet presAssocID="{65B68258-6EF1-4DC3-B780-B889A88CF8D4}" presName="connectorText" presStyleLbl="sibTrans2D1" presStyleIdx="0" presStyleCnt="3"/>
      <dgm:spPr/>
      <dgm:t>
        <a:bodyPr/>
        <a:lstStyle/>
        <a:p>
          <a:endParaRPr lang="tr-TR"/>
        </a:p>
      </dgm:t>
    </dgm:pt>
    <dgm:pt modelId="{51C57E63-65E5-4254-8808-A92A949CC2A1}" type="pres">
      <dgm:prSet presAssocID="{CA82A752-A2EE-4B99-8BED-F294A07EB364}" presName="node" presStyleLbl="node1" presStyleIdx="1" presStyleCnt="3">
        <dgm:presLayoutVars>
          <dgm:bulletEnabled val="1"/>
        </dgm:presLayoutVars>
      </dgm:prSet>
      <dgm:spPr/>
      <dgm:t>
        <a:bodyPr/>
        <a:lstStyle/>
        <a:p>
          <a:endParaRPr lang="tr-TR"/>
        </a:p>
      </dgm:t>
    </dgm:pt>
    <dgm:pt modelId="{F82666B8-F922-48C9-B091-2304D94EBCFF}" type="pres">
      <dgm:prSet presAssocID="{E0BA5E30-058C-4D06-8382-6DCA905B321B}" presName="sibTrans" presStyleLbl="sibTrans2D1" presStyleIdx="1" presStyleCnt="3"/>
      <dgm:spPr/>
      <dgm:t>
        <a:bodyPr/>
        <a:lstStyle/>
        <a:p>
          <a:endParaRPr lang="tr-TR"/>
        </a:p>
      </dgm:t>
    </dgm:pt>
    <dgm:pt modelId="{6F676C73-C68A-471F-9588-74AF0D985BB9}" type="pres">
      <dgm:prSet presAssocID="{E0BA5E30-058C-4D06-8382-6DCA905B321B}" presName="connectorText" presStyleLbl="sibTrans2D1" presStyleIdx="1" presStyleCnt="3"/>
      <dgm:spPr/>
      <dgm:t>
        <a:bodyPr/>
        <a:lstStyle/>
        <a:p>
          <a:endParaRPr lang="tr-TR"/>
        </a:p>
      </dgm:t>
    </dgm:pt>
    <dgm:pt modelId="{E60A597B-9031-4BAB-BDC6-94AB24CD1ADF}" type="pres">
      <dgm:prSet presAssocID="{28AF5B3B-87DB-47BC-8693-6EE6F9AED0C3}" presName="node" presStyleLbl="node1" presStyleIdx="2" presStyleCnt="3">
        <dgm:presLayoutVars>
          <dgm:bulletEnabled val="1"/>
        </dgm:presLayoutVars>
      </dgm:prSet>
      <dgm:spPr/>
      <dgm:t>
        <a:bodyPr/>
        <a:lstStyle/>
        <a:p>
          <a:endParaRPr lang="tr-TR"/>
        </a:p>
      </dgm:t>
    </dgm:pt>
    <dgm:pt modelId="{E8291B84-4CE6-4CA8-9FAD-8EFB8785FFEB}" type="pres">
      <dgm:prSet presAssocID="{6B33CA98-C278-4739-8E46-6DECBF078909}" presName="sibTrans" presStyleLbl="sibTrans2D1" presStyleIdx="2" presStyleCnt="3"/>
      <dgm:spPr/>
      <dgm:t>
        <a:bodyPr/>
        <a:lstStyle/>
        <a:p>
          <a:endParaRPr lang="tr-TR"/>
        </a:p>
      </dgm:t>
    </dgm:pt>
    <dgm:pt modelId="{9CF68CE7-6710-49D2-9B35-17A5ADD4C0DE}" type="pres">
      <dgm:prSet presAssocID="{6B33CA98-C278-4739-8E46-6DECBF078909}" presName="connectorText" presStyleLbl="sibTrans2D1" presStyleIdx="2" presStyleCnt="3"/>
      <dgm:spPr/>
      <dgm:t>
        <a:bodyPr/>
        <a:lstStyle/>
        <a:p>
          <a:endParaRPr lang="tr-TR"/>
        </a:p>
      </dgm:t>
    </dgm:pt>
  </dgm:ptLst>
  <dgm:cxnLst>
    <dgm:cxn modelId="{8C38DF0A-AAEF-4D82-8794-02C9497D989A}" srcId="{1EFEF892-2865-4A20-AA0F-6DA29D6A54C0}" destId="{CA82A752-A2EE-4B99-8BED-F294A07EB364}" srcOrd="1" destOrd="0" parTransId="{4DAE4ABE-A6A9-41C5-982F-FD4BE616E86A}" sibTransId="{E0BA5E30-058C-4D06-8382-6DCA905B321B}"/>
    <dgm:cxn modelId="{73F28434-4204-4CCB-B69A-BECAD3051ACC}" type="presOf" srcId="{E0BA5E30-058C-4D06-8382-6DCA905B321B}" destId="{F82666B8-F922-48C9-B091-2304D94EBCFF}" srcOrd="0" destOrd="0" presId="urn:microsoft.com/office/officeart/2005/8/layout/cycle2"/>
    <dgm:cxn modelId="{020379AA-2036-46E2-A072-279F3E42AF40}" type="presOf" srcId="{9CDC9733-48D3-4863-841E-93FCCA68F40A}" destId="{BA861A7C-811D-4B06-9341-EFFED8E91877}" srcOrd="0" destOrd="0" presId="urn:microsoft.com/office/officeart/2005/8/layout/cycle2"/>
    <dgm:cxn modelId="{77CEA4FD-D5B5-4C85-BC2B-2D7431911DF6}" type="presOf" srcId="{28AF5B3B-87DB-47BC-8693-6EE6F9AED0C3}" destId="{E60A597B-9031-4BAB-BDC6-94AB24CD1ADF}" srcOrd="0" destOrd="0" presId="urn:microsoft.com/office/officeart/2005/8/layout/cycle2"/>
    <dgm:cxn modelId="{BD0D8E83-9066-42FE-AD1C-E4A9CD5D933C}" type="presOf" srcId="{65B68258-6EF1-4DC3-B780-B889A88CF8D4}" destId="{A74DAA2F-749C-4E6A-A171-F41B9B6F6B13}" srcOrd="0" destOrd="0" presId="urn:microsoft.com/office/officeart/2005/8/layout/cycle2"/>
    <dgm:cxn modelId="{3C0CA1D9-6BA6-476C-A95D-638222EC5BA5}" type="presOf" srcId="{CA82A752-A2EE-4B99-8BED-F294A07EB364}" destId="{51C57E63-65E5-4254-8808-A92A949CC2A1}" srcOrd="0" destOrd="0" presId="urn:microsoft.com/office/officeart/2005/8/layout/cycle2"/>
    <dgm:cxn modelId="{46D3E46D-DBC8-4F7F-A6CC-D61DFB7C4C1C}" srcId="{1EFEF892-2865-4A20-AA0F-6DA29D6A54C0}" destId="{9CDC9733-48D3-4863-841E-93FCCA68F40A}" srcOrd="0" destOrd="0" parTransId="{4D035622-8A22-46AA-ABF4-450422D9F509}" sibTransId="{65B68258-6EF1-4DC3-B780-B889A88CF8D4}"/>
    <dgm:cxn modelId="{A89B42C1-B749-49CE-B026-320AC7599E39}" type="presOf" srcId="{6B33CA98-C278-4739-8E46-6DECBF078909}" destId="{E8291B84-4CE6-4CA8-9FAD-8EFB8785FFEB}" srcOrd="0" destOrd="0" presId="urn:microsoft.com/office/officeart/2005/8/layout/cycle2"/>
    <dgm:cxn modelId="{11888692-12E3-42AA-97AF-1B446376F7BA}" type="presOf" srcId="{1EFEF892-2865-4A20-AA0F-6DA29D6A54C0}" destId="{191A112E-FC24-4786-A84C-899F96E745D4}" srcOrd="0" destOrd="0" presId="urn:microsoft.com/office/officeart/2005/8/layout/cycle2"/>
    <dgm:cxn modelId="{C2CCBCF4-E3D1-4ADF-8646-DEA98F8B1CAA}" type="presOf" srcId="{E0BA5E30-058C-4D06-8382-6DCA905B321B}" destId="{6F676C73-C68A-471F-9588-74AF0D985BB9}" srcOrd="1" destOrd="0" presId="urn:microsoft.com/office/officeart/2005/8/layout/cycle2"/>
    <dgm:cxn modelId="{9DFD3805-C8FB-44AE-BB92-A9B645FDFBFF}" srcId="{1EFEF892-2865-4A20-AA0F-6DA29D6A54C0}" destId="{28AF5B3B-87DB-47BC-8693-6EE6F9AED0C3}" srcOrd="2" destOrd="0" parTransId="{1E7A9B13-A513-4663-86F4-A37A1D8A7804}" sibTransId="{6B33CA98-C278-4739-8E46-6DECBF078909}"/>
    <dgm:cxn modelId="{97FDD96C-E9AF-4D87-B7F8-44B15282AF52}" type="presOf" srcId="{6B33CA98-C278-4739-8E46-6DECBF078909}" destId="{9CF68CE7-6710-49D2-9B35-17A5ADD4C0DE}" srcOrd="1" destOrd="0" presId="urn:microsoft.com/office/officeart/2005/8/layout/cycle2"/>
    <dgm:cxn modelId="{56E40D64-42E4-4470-A0E9-0388D1AD273D}" type="presOf" srcId="{65B68258-6EF1-4DC3-B780-B889A88CF8D4}" destId="{524799F4-DADA-4AB1-B753-47462BCCA0A6}" srcOrd="1" destOrd="0" presId="urn:microsoft.com/office/officeart/2005/8/layout/cycle2"/>
    <dgm:cxn modelId="{875257C8-6612-45E4-BF77-4B97A62B3A2C}" type="presParOf" srcId="{191A112E-FC24-4786-A84C-899F96E745D4}" destId="{BA861A7C-811D-4B06-9341-EFFED8E91877}" srcOrd="0" destOrd="0" presId="urn:microsoft.com/office/officeart/2005/8/layout/cycle2"/>
    <dgm:cxn modelId="{2A92EB2C-19D2-43EB-BB95-4C429835B641}" type="presParOf" srcId="{191A112E-FC24-4786-A84C-899F96E745D4}" destId="{A74DAA2F-749C-4E6A-A171-F41B9B6F6B13}" srcOrd="1" destOrd="0" presId="urn:microsoft.com/office/officeart/2005/8/layout/cycle2"/>
    <dgm:cxn modelId="{5BED55E6-881E-447C-8769-DF4A4FB784E5}" type="presParOf" srcId="{A74DAA2F-749C-4E6A-A171-F41B9B6F6B13}" destId="{524799F4-DADA-4AB1-B753-47462BCCA0A6}" srcOrd="0" destOrd="0" presId="urn:microsoft.com/office/officeart/2005/8/layout/cycle2"/>
    <dgm:cxn modelId="{7EAFB019-F070-44A3-956E-A97F8588BAC0}" type="presParOf" srcId="{191A112E-FC24-4786-A84C-899F96E745D4}" destId="{51C57E63-65E5-4254-8808-A92A949CC2A1}" srcOrd="2" destOrd="0" presId="urn:microsoft.com/office/officeart/2005/8/layout/cycle2"/>
    <dgm:cxn modelId="{E73F721B-8FBF-42E0-A2D0-57EB12134B84}" type="presParOf" srcId="{191A112E-FC24-4786-A84C-899F96E745D4}" destId="{F82666B8-F922-48C9-B091-2304D94EBCFF}" srcOrd="3" destOrd="0" presId="urn:microsoft.com/office/officeart/2005/8/layout/cycle2"/>
    <dgm:cxn modelId="{191EF565-F247-444B-A4B7-A59C9AEDDFA1}" type="presParOf" srcId="{F82666B8-F922-48C9-B091-2304D94EBCFF}" destId="{6F676C73-C68A-471F-9588-74AF0D985BB9}" srcOrd="0" destOrd="0" presId="urn:microsoft.com/office/officeart/2005/8/layout/cycle2"/>
    <dgm:cxn modelId="{ADF05A41-9FB4-4E6A-95B1-DE99705A5F96}" type="presParOf" srcId="{191A112E-FC24-4786-A84C-899F96E745D4}" destId="{E60A597B-9031-4BAB-BDC6-94AB24CD1ADF}" srcOrd="4" destOrd="0" presId="urn:microsoft.com/office/officeart/2005/8/layout/cycle2"/>
    <dgm:cxn modelId="{A2366D97-F195-4F47-A8A1-8259C4AB14A9}" type="presParOf" srcId="{191A112E-FC24-4786-A84C-899F96E745D4}" destId="{E8291B84-4CE6-4CA8-9FAD-8EFB8785FFEB}" srcOrd="5" destOrd="0" presId="urn:microsoft.com/office/officeart/2005/8/layout/cycle2"/>
    <dgm:cxn modelId="{C6BD78C2-C9D4-4551-809D-DBB29671123A}" type="presParOf" srcId="{E8291B84-4CE6-4CA8-9FAD-8EFB8785FFEB}" destId="{9CF68CE7-6710-49D2-9B35-17A5ADD4C0D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3C17B-73FE-4F09-860E-BE30A0D1F45C}" type="doc">
      <dgm:prSet loTypeId="urn:microsoft.com/office/officeart/2005/8/layout/cycle8" loCatId="cycle" qsTypeId="urn:microsoft.com/office/officeart/2005/8/quickstyle/simple1" qsCatId="simple" csTypeId="urn:microsoft.com/office/officeart/2005/8/colors/colorful1" csCatId="colorful" phldr="1"/>
      <dgm:spPr/>
    </dgm:pt>
    <dgm:pt modelId="{13112567-D100-4E22-962E-E08B08841320}">
      <dgm:prSet phldrT="[Metin]"/>
      <dgm:spPr/>
      <dgm:t>
        <a:bodyPr/>
        <a:lstStyle/>
        <a:p>
          <a:r>
            <a:rPr lang="tr-TR" dirty="0" smtClean="0"/>
            <a:t>Öğrenci</a:t>
          </a:r>
          <a:endParaRPr lang="tr-TR" dirty="0"/>
        </a:p>
      </dgm:t>
    </dgm:pt>
    <dgm:pt modelId="{E4F28093-1411-4119-9A35-3B9E0F8E1FA7}" type="parTrans" cxnId="{892FB150-819F-48E5-9013-80645B91EE19}">
      <dgm:prSet/>
      <dgm:spPr/>
      <dgm:t>
        <a:bodyPr/>
        <a:lstStyle/>
        <a:p>
          <a:endParaRPr lang="tr-TR"/>
        </a:p>
      </dgm:t>
    </dgm:pt>
    <dgm:pt modelId="{F168202B-86E3-4D39-A51D-F4D9F022B0EC}" type="sibTrans" cxnId="{892FB150-819F-48E5-9013-80645B91EE19}">
      <dgm:prSet/>
      <dgm:spPr/>
      <dgm:t>
        <a:bodyPr/>
        <a:lstStyle/>
        <a:p>
          <a:endParaRPr lang="tr-TR"/>
        </a:p>
      </dgm:t>
    </dgm:pt>
    <dgm:pt modelId="{BC0B93DA-AD33-4EA1-AEE8-2CE902C0662E}">
      <dgm:prSet phldrT="[Metin]"/>
      <dgm:spPr/>
      <dgm:t>
        <a:bodyPr/>
        <a:lstStyle/>
        <a:p>
          <a:r>
            <a:rPr lang="tr-TR" dirty="0" smtClean="0"/>
            <a:t>Öğretici</a:t>
          </a:r>
          <a:endParaRPr lang="tr-TR" dirty="0"/>
        </a:p>
      </dgm:t>
    </dgm:pt>
    <dgm:pt modelId="{D9C1B511-F8FD-4F01-92F5-020FF5452D1B}" type="parTrans" cxnId="{EEFD2329-0368-4EE7-B1CB-FE06CE3A8FCF}">
      <dgm:prSet/>
      <dgm:spPr/>
      <dgm:t>
        <a:bodyPr/>
        <a:lstStyle/>
        <a:p>
          <a:endParaRPr lang="tr-TR"/>
        </a:p>
      </dgm:t>
    </dgm:pt>
    <dgm:pt modelId="{C2C15286-BD5C-4016-9D65-67524FFD90C5}" type="sibTrans" cxnId="{EEFD2329-0368-4EE7-B1CB-FE06CE3A8FCF}">
      <dgm:prSet/>
      <dgm:spPr/>
      <dgm:t>
        <a:bodyPr/>
        <a:lstStyle/>
        <a:p>
          <a:endParaRPr lang="tr-TR"/>
        </a:p>
      </dgm:t>
    </dgm:pt>
    <dgm:pt modelId="{800FF2C5-211E-4DD4-897A-4D92A575A2F0}">
      <dgm:prSet phldrT="[Metin]"/>
      <dgm:spPr/>
      <dgm:t>
        <a:bodyPr/>
        <a:lstStyle/>
        <a:p>
          <a:r>
            <a:rPr lang="tr-TR" dirty="0" smtClean="0"/>
            <a:t>Öğretim Materyali</a:t>
          </a:r>
          <a:endParaRPr lang="tr-TR" dirty="0"/>
        </a:p>
      </dgm:t>
    </dgm:pt>
    <dgm:pt modelId="{1795BE66-E81C-4843-9E24-0E6B7BC9AF44}" type="parTrans" cxnId="{049454FD-D664-4BE7-A7DF-2EA9BBD39D6C}">
      <dgm:prSet/>
      <dgm:spPr/>
      <dgm:t>
        <a:bodyPr/>
        <a:lstStyle/>
        <a:p>
          <a:endParaRPr lang="tr-TR"/>
        </a:p>
      </dgm:t>
    </dgm:pt>
    <dgm:pt modelId="{F69F09F8-ED8C-4679-9B14-55B5AC30B3E9}" type="sibTrans" cxnId="{049454FD-D664-4BE7-A7DF-2EA9BBD39D6C}">
      <dgm:prSet/>
      <dgm:spPr/>
      <dgm:t>
        <a:bodyPr/>
        <a:lstStyle/>
        <a:p>
          <a:endParaRPr lang="tr-TR"/>
        </a:p>
      </dgm:t>
    </dgm:pt>
    <dgm:pt modelId="{FCFB20DD-4467-41E1-BC51-8DC3AD39FC85}">
      <dgm:prSet phldrT="[Metin]"/>
      <dgm:spPr/>
      <dgm:t>
        <a:bodyPr/>
        <a:lstStyle/>
        <a:p>
          <a:r>
            <a:rPr lang="tr-TR" dirty="0" smtClean="0"/>
            <a:t>Öğretme-öğrenme ortamı</a:t>
          </a:r>
          <a:endParaRPr lang="tr-TR" dirty="0"/>
        </a:p>
      </dgm:t>
    </dgm:pt>
    <dgm:pt modelId="{6EF3CD03-C0D7-41EC-BBE4-0FB4E138F910}" type="parTrans" cxnId="{0C7DA5D0-142F-4AE2-BE11-C15A6890755C}">
      <dgm:prSet/>
      <dgm:spPr/>
      <dgm:t>
        <a:bodyPr/>
        <a:lstStyle/>
        <a:p>
          <a:endParaRPr lang="tr-TR"/>
        </a:p>
      </dgm:t>
    </dgm:pt>
    <dgm:pt modelId="{4C30EBC8-7CF8-44FC-9D55-F6511112ABE8}" type="sibTrans" cxnId="{0C7DA5D0-142F-4AE2-BE11-C15A6890755C}">
      <dgm:prSet/>
      <dgm:spPr/>
      <dgm:t>
        <a:bodyPr/>
        <a:lstStyle/>
        <a:p>
          <a:endParaRPr lang="tr-TR"/>
        </a:p>
      </dgm:t>
    </dgm:pt>
    <dgm:pt modelId="{A87C07B0-CC7A-4F97-AA95-7015F6F60495}" type="pres">
      <dgm:prSet presAssocID="{D4E3C17B-73FE-4F09-860E-BE30A0D1F45C}" presName="compositeShape" presStyleCnt="0">
        <dgm:presLayoutVars>
          <dgm:chMax val="7"/>
          <dgm:dir/>
          <dgm:resizeHandles val="exact"/>
        </dgm:presLayoutVars>
      </dgm:prSet>
      <dgm:spPr/>
    </dgm:pt>
    <dgm:pt modelId="{92AD4361-B89C-4B2D-A876-22E723204BCB}" type="pres">
      <dgm:prSet presAssocID="{D4E3C17B-73FE-4F09-860E-BE30A0D1F45C}" presName="wedge1" presStyleLbl="node1" presStyleIdx="0" presStyleCnt="4"/>
      <dgm:spPr/>
      <dgm:t>
        <a:bodyPr/>
        <a:lstStyle/>
        <a:p>
          <a:endParaRPr lang="tr-TR"/>
        </a:p>
      </dgm:t>
    </dgm:pt>
    <dgm:pt modelId="{3D13D6FC-8AD9-437A-9E05-054D8AE28DC4}" type="pres">
      <dgm:prSet presAssocID="{D4E3C17B-73FE-4F09-860E-BE30A0D1F45C}" presName="dummy1a" presStyleCnt="0"/>
      <dgm:spPr/>
    </dgm:pt>
    <dgm:pt modelId="{DB48B643-00E1-4942-90E0-2A938A381C41}" type="pres">
      <dgm:prSet presAssocID="{D4E3C17B-73FE-4F09-860E-BE30A0D1F45C}" presName="dummy1b" presStyleCnt="0"/>
      <dgm:spPr/>
    </dgm:pt>
    <dgm:pt modelId="{8E11E065-C302-4AA5-80CE-69F596950675}" type="pres">
      <dgm:prSet presAssocID="{D4E3C17B-73FE-4F09-860E-BE30A0D1F45C}" presName="wedge1Tx" presStyleLbl="node1" presStyleIdx="0" presStyleCnt="4">
        <dgm:presLayoutVars>
          <dgm:chMax val="0"/>
          <dgm:chPref val="0"/>
          <dgm:bulletEnabled val="1"/>
        </dgm:presLayoutVars>
      </dgm:prSet>
      <dgm:spPr/>
      <dgm:t>
        <a:bodyPr/>
        <a:lstStyle/>
        <a:p>
          <a:endParaRPr lang="tr-TR"/>
        </a:p>
      </dgm:t>
    </dgm:pt>
    <dgm:pt modelId="{F2479105-35E1-4462-A9EC-6CFDC74AD141}" type="pres">
      <dgm:prSet presAssocID="{D4E3C17B-73FE-4F09-860E-BE30A0D1F45C}" presName="wedge2" presStyleLbl="node1" presStyleIdx="1" presStyleCnt="4"/>
      <dgm:spPr/>
      <dgm:t>
        <a:bodyPr/>
        <a:lstStyle/>
        <a:p>
          <a:endParaRPr lang="tr-TR"/>
        </a:p>
      </dgm:t>
    </dgm:pt>
    <dgm:pt modelId="{21107BEF-7A8A-44CF-8631-FA8E42A9D46E}" type="pres">
      <dgm:prSet presAssocID="{D4E3C17B-73FE-4F09-860E-BE30A0D1F45C}" presName="dummy2a" presStyleCnt="0"/>
      <dgm:spPr/>
    </dgm:pt>
    <dgm:pt modelId="{DA5AF053-8315-405E-91A2-EAF8D965F720}" type="pres">
      <dgm:prSet presAssocID="{D4E3C17B-73FE-4F09-860E-BE30A0D1F45C}" presName="dummy2b" presStyleCnt="0"/>
      <dgm:spPr/>
    </dgm:pt>
    <dgm:pt modelId="{AF52E7F5-04D6-44AF-B4B0-8ABC9C844EED}" type="pres">
      <dgm:prSet presAssocID="{D4E3C17B-73FE-4F09-860E-BE30A0D1F45C}" presName="wedge2Tx" presStyleLbl="node1" presStyleIdx="1" presStyleCnt="4">
        <dgm:presLayoutVars>
          <dgm:chMax val="0"/>
          <dgm:chPref val="0"/>
          <dgm:bulletEnabled val="1"/>
        </dgm:presLayoutVars>
      </dgm:prSet>
      <dgm:spPr/>
      <dgm:t>
        <a:bodyPr/>
        <a:lstStyle/>
        <a:p>
          <a:endParaRPr lang="tr-TR"/>
        </a:p>
      </dgm:t>
    </dgm:pt>
    <dgm:pt modelId="{962031B0-4D6D-44C1-8969-69E8D7883A9E}" type="pres">
      <dgm:prSet presAssocID="{D4E3C17B-73FE-4F09-860E-BE30A0D1F45C}" presName="wedge3" presStyleLbl="node1" presStyleIdx="2" presStyleCnt="4"/>
      <dgm:spPr/>
      <dgm:t>
        <a:bodyPr/>
        <a:lstStyle/>
        <a:p>
          <a:endParaRPr lang="tr-TR"/>
        </a:p>
      </dgm:t>
    </dgm:pt>
    <dgm:pt modelId="{C82C8563-78EE-42B1-BE42-E186447648D4}" type="pres">
      <dgm:prSet presAssocID="{D4E3C17B-73FE-4F09-860E-BE30A0D1F45C}" presName="dummy3a" presStyleCnt="0"/>
      <dgm:spPr/>
    </dgm:pt>
    <dgm:pt modelId="{18D5B277-3C21-4878-9EA9-A7480BD4522C}" type="pres">
      <dgm:prSet presAssocID="{D4E3C17B-73FE-4F09-860E-BE30A0D1F45C}" presName="dummy3b" presStyleCnt="0"/>
      <dgm:spPr/>
    </dgm:pt>
    <dgm:pt modelId="{A5479E55-EF52-439D-BE0B-FB5954317723}" type="pres">
      <dgm:prSet presAssocID="{D4E3C17B-73FE-4F09-860E-BE30A0D1F45C}" presName="wedge3Tx" presStyleLbl="node1" presStyleIdx="2" presStyleCnt="4">
        <dgm:presLayoutVars>
          <dgm:chMax val="0"/>
          <dgm:chPref val="0"/>
          <dgm:bulletEnabled val="1"/>
        </dgm:presLayoutVars>
      </dgm:prSet>
      <dgm:spPr/>
      <dgm:t>
        <a:bodyPr/>
        <a:lstStyle/>
        <a:p>
          <a:endParaRPr lang="tr-TR"/>
        </a:p>
      </dgm:t>
    </dgm:pt>
    <dgm:pt modelId="{83FD7619-891A-40AF-88B1-00A823278F44}" type="pres">
      <dgm:prSet presAssocID="{D4E3C17B-73FE-4F09-860E-BE30A0D1F45C}" presName="wedge4" presStyleLbl="node1" presStyleIdx="3" presStyleCnt="4"/>
      <dgm:spPr/>
      <dgm:t>
        <a:bodyPr/>
        <a:lstStyle/>
        <a:p>
          <a:endParaRPr lang="tr-TR"/>
        </a:p>
      </dgm:t>
    </dgm:pt>
    <dgm:pt modelId="{A3A85E3A-BE56-4B7E-83EA-11DB625FA41B}" type="pres">
      <dgm:prSet presAssocID="{D4E3C17B-73FE-4F09-860E-BE30A0D1F45C}" presName="dummy4a" presStyleCnt="0"/>
      <dgm:spPr/>
    </dgm:pt>
    <dgm:pt modelId="{35AFF0F1-E451-47B2-900A-E0D1DC25F707}" type="pres">
      <dgm:prSet presAssocID="{D4E3C17B-73FE-4F09-860E-BE30A0D1F45C}" presName="dummy4b" presStyleCnt="0"/>
      <dgm:spPr/>
    </dgm:pt>
    <dgm:pt modelId="{2E182E60-B421-48E2-9545-0522BD10D512}" type="pres">
      <dgm:prSet presAssocID="{D4E3C17B-73FE-4F09-860E-BE30A0D1F45C}" presName="wedge4Tx" presStyleLbl="node1" presStyleIdx="3" presStyleCnt="4">
        <dgm:presLayoutVars>
          <dgm:chMax val="0"/>
          <dgm:chPref val="0"/>
          <dgm:bulletEnabled val="1"/>
        </dgm:presLayoutVars>
      </dgm:prSet>
      <dgm:spPr/>
      <dgm:t>
        <a:bodyPr/>
        <a:lstStyle/>
        <a:p>
          <a:endParaRPr lang="tr-TR"/>
        </a:p>
      </dgm:t>
    </dgm:pt>
    <dgm:pt modelId="{DCC9E7A3-FE3A-4A2A-A66E-C3E607C797A2}" type="pres">
      <dgm:prSet presAssocID="{F168202B-86E3-4D39-A51D-F4D9F022B0EC}" presName="arrowWedge1" presStyleLbl="fgSibTrans2D1" presStyleIdx="0" presStyleCnt="4"/>
      <dgm:spPr/>
    </dgm:pt>
    <dgm:pt modelId="{37A3C7E3-3A48-48AC-A9B1-128A65B501C7}" type="pres">
      <dgm:prSet presAssocID="{C2C15286-BD5C-4016-9D65-67524FFD90C5}" presName="arrowWedge2" presStyleLbl="fgSibTrans2D1" presStyleIdx="1" presStyleCnt="4"/>
      <dgm:spPr/>
    </dgm:pt>
    <dgm:pt modelId="{05AC5225-B6A7-4E4B-B26C-E31C1A7E2ACC}" type="pres">
      <dgm:prSet presAssocID="{F69F09F8-ED8C-4679-9B14-55B5AC30B3E9}" presName="arrowWedge3" presStyleLbl="fgSibTrans2D1" presStyleIdx="2" presStyleCnt="4"/>
      <dgm:spPr/>
    </dgm:pt>
    <dgm:pt modelId="{35330898-856A-4CC9-B54A-2158B134B33A}" type="pres">
      <dgm:prSet presAssocID="{4C30EBC8-7CF8-44FC-9D55-F6511112ABE8}" presName="arrowWedge4" presStyleLbl="fgSibTrans2D1" presStyleIdx="3" presStyleCnt="4"/>
      <dgm:spPr/>
    </dgm:pt>
  </dgm:ptLst>
  <dgm:cxnLst>
    <dgm:cxn modelId="{049454FD-D664-4BE7-A7DF-2EA9BBD39D6C}" srcId="{D4E3C17B-73FE-4F09-860E-BE30A0D1F45C}" destId="{800FF2C5-211E-4DD4-897A-4D92A575A2F0}" srcOrd="2" destOrd="0" parTransId="{1795BE66-E81C-4843-9E24-0E6B7BC9AF44}" sibTransId="{F69F09F8-ED8C-4679-9B14-55B5AC30B3E9}"/>
    <dgm:cxn modelId="{F50C94EA-A203-4FD2-AEA1-94E5AC57A986}" type="presOf" srcId="{FCFB20DD-4467-41E1-BC51-8DC3AD39FC85}" destId="{83FD7619-891A-40AF-88B1-00A823278F44}" srcOrd="0" destOrd="0" presId="urn:microsoft.com/office/officeart/2005/8/layout/cycle8"/>
    <dgm:cxn modelId="{456126F7-62B1-4773-A38B-EB734312BCC0}" type="presOf" srcId="{D4E3C17B-73FE-4F09-860E-BE30A0D1F45C}" destId="{A87C07B0-CC7A-4F97-AA95-7015F6F60495}" srcOrd="0" destOrd="0" presId="urn:microsoft.com/office/officeart/2005/8/layout/cycle8"/>
    <dgm:cxn modelId="{0B16570B-41A6-4EFC-944A-3CF910D6C54F}" type="presOf" srcId="{BC0B93DA-AD33-4EA1-AEE8-2CE902C0662E}" destId="{F2479105-35E1-4462-A9EC-6CFDC74AD141}" srcOrd="0" destOrd="0" presId="urn:microsoft.com/office/officeart/2005/8/layout/cycle8"/>
    <dgm:cxn modelId="{352E7A40-D031-4673-A30B-141218B6147C}" type="presOf" srcId="{800FF2C5-211E-4DD4-897A-4D92A575A2F0}" destId="{A5479E55-EF52-439D-BE0B-FB5954317723}" srcOrd="1" destOrd="0" presId="urn:microsoft.com/office/officeart/2005/8/layout/cycle8"/>
    <dgm:cxn modelId="{148580C8-3660-47A6-B5B2-688EDA0707CD}" type="presOf" srcId="{13112567-D100-4E22-962E-E08B08841320}" destId="{92AD4361-B89C-4B2D-A876-22E723204BCB}" srcOrd="0" destOrd="0" presId="urn:microsoft.com/office/officeart/2005/8/layout/cycle8"/>
    <dgm:cxn modelId="{892FB150-819F-48E5-9013-80645B91EE19}" srcId="{D4E3C17B-73FE-4F09-860E-BE30A0D1F45C}" destId="{13112567-D100-4E22-962E-E08B08841320}" srcOrd="0" destOrd="0" parTransId="{E4F28093-1411-4119-9A35-3B9E0F8E1FA7}" sibTransId="{F168202B-86E3-4D39-A51D-F4D9F022B0EC}"/>
    <dgm:cxn modelId="{0C7DA5D0-142F-4AE2-BE11-C15A6890755C}" srcId="{D4E3C17B-73FE-4F09-860E-BE30A0D1F45C}" destId="{FCFB20DD-4467-41E1-BC51-8DC3AD39FC85}" srcOrd="3" destOrd="0" parTransId="{6EF3CD03-C0D7-41EC-BBE4-0FB4E138F910}" sibTransId="{4C30EBC8-7CF8-44FC-9D55-F6511112ABE8}"/>
    <dgm:cxn modelId="{625E39F6-AC6D-4CBF-9242-F2D2F66BD300}" type="presOf" srcId="{13112567-D100-4E22-962E-E08B08841320}" destId="{8E11E065-C302-4AA5-80CE-69F596950675}" srcOrd="1" destOrd="0" presId="urn:microsoft.com/office/officeart/2005/8/layout/cycle8"/>
    <dgm:cxn modelId="{EEFD2329-0368-4EE7-B1CB-FE06CE3A8FCF}" srcId="{D4E3C17B-73FE-4F09-860E-BE30A0D1F45C}" destId="{BC0B93DA-AD33-4EA1-AEE8-2CE902C0662E}" srcOrd="1" destOrd="0" parTransId="{D9C1B511-F8FD-4F01-92F5-020FF5452D1B}" sibTransId="{C2C15286-BD5C-4016-9D65-67524FFD90C5}"/>
    <dgm:cxn modelId="{7791E82F-1B8B-437F-903B-B2680E22CB3B}" type="presOf" srcId="{BC0B93DA-AD33-4EA1-AEE8-2CE902C0662E}" destId="{AF52E7F5-04D6-44AF-B4B0-8ABC9C844EED}" srcOrd="1" destOrd="0" presId="urn:microsoft.com/office/officeart/2005/8/layout/cycle8"/>
    <dgm:cxn modelId="{9E43529D-3E03-41F0-8C70-F0DB4FC410F4}" type="presOf" srcId="{FCFB20DD-4467-41E1-BC51-8DC3AD39FC85}" destId="{2E182E60-B421-48E2-9545-0522BD10D512}" srcOrd="1" destOrd="0" presId="urn:microsoft.com/office/officeart/2005/8/layout/cycle8"/>
    <dgm:cxn modelId="{65C6FE07-9C92-4239-8EE4-2DCC604F65FA}" type="presOf" srcId="{800FF2C5-211E-4DD4-897A-4D92A575A2F0}" destId="{962031B0-4D6D-44C1-8969-69E8D7883A9E}" srcOrd="0" destOrd="0" presId="urn:microsoft.com/office/officeart/2005/8/layout/cycle8"/>
    <dgm:cxn modelId="{B3E50A99-B2EC-4F4E-BFC1-1DF1464BCAA2}" type="presParOf" srcId="{A87C07B0-CC7A-4F97-AA95-7015F6F60495}" destId="{92AD4361-B89C-4B2D-A876-22E723204BCB}" srcOrd="0" destOrd="0" presId="urn:microsoft.com/office/officeart/2005/8/layout/cycle8"/>
    <dgm:cxn modelId="{403B27EA-E704-4431-B08B-EEE61225CAE0}" type="presParOf" srcId="{A87C07B0-CC7A-4F97-AA95-7015F6F60495}" destId="{3D13D6FC-8AD9-437A-9E05-054D8AE28DC4}" srcOrd="1" destOrd="0" presId="urn:microsoft.com/office/officeart/2005/8/layout/cycle8"/>
    <dgm:cxn modelId="{483A0038-1F6B-43D0-9E24-A8D7D44F64C8}" type="presParOf" srcId="{A87C07B0-CC7A-4F97-AA95-7015F6F60495}" destId="{DB48B643-00E1-4942-90E0-2A938A381C41}" srcOrd="2" destOrd="0" presId="urn:microsoft.com/office/officeart/2005/8/layout/cycle8"/>
    <dgm:cxn modelId="{4C865288-4866-425D-9D23-300F6AE844F9}" type="presParOf" srcId="{A87C07B0-CC7A-4F97-AA95-7015F6F60495}" destId="{8E11E065-C302-4AA5-80CE-69F596950675}" srcOrd="3" destOrd="0" presId="urn:microsoft.com/office/officeart/2005/8/layout/cycle8"/>
    <dgm:cxn modelId="{4C5AA315-896E-4DED-AC48-48014A5E842A}" type="presParOf" srcId="{A87C07B0-CC7A-4F97-AA95-7015F6F60495}" destId="{F2479105-35E1-4462-A9EC-6CFDC74AD141}" srcOrd="4" destOrd="0" presId="urn:microsoft.com/office/officeart/2005/8/layout/cycle8"/>
    <dgm:cxn modelId="{6697C164-2B08-479C-803E-720C22436F87}" type="presParOf" srcId="{A87C07B0-CC7A-4F97-AA95-7015F6F60495}" destId="{21107BEF-7A8A-44CF-8631-FA8E42A9D46E}" srcOrd="5" destOrd="0" presId="urn:microsoft.com/office/officeart/2005/8/layout/cycle8"/>
    <dgm:cxn modelId="{5DB40495-5F93-44A8-8FFA-41C16BCE86F1}" type="presParOf" srcId="{A87C07B0-CC7A-4F97-AA95-7015F6F60495}" destId="{DA5AF053-8315-405E-91A2-EAF8D965F720}" srcOrd="6" destOrd="0" presId="urn:microsoft.com/office/officeart/2005/8/layout/cycle8"/>
    <dgm:cxn modelId="{27DBC983-9589-49BF-97CD-9B5296116ACB}" type="presParOf" srcId="{A87C07B0-CC7A-4F97-AA95-7015F6F60495}" destId="{AF52E7F5-04D6-44AF-B4B0-8ABC9C844EED}" srcOrd="7" destOrd="0" presId="urn:microsoft.com/office/officeart/2005/8/layout/cycle8"/>
    <dgm:cxn modelId="{36CE2253-34BA-4FF1-B36B-6AF7DD3F9AB6}" type="presParOf" srcId="{A87C07B0-CC7A-4F97-AA95-7015F6F60495}" destId="{962031B0-4D6D-44C1-8969-69E8D7883A9E}" srcOrd="8" destOrd="0" presId="urn:microsoft.com/office/officeart/2005/8/layout/cycle8"/>
    <dgm:cxn modelId="{648A6F61-1157-4F61-9B7A-9511C4A03ACF}" type="presParOf" srcId="{A87C07B0-CC7A-4F97-AA95-7015F6F60495}" destId="{C82C8563-78EE-42B1-BE42-E186447648D4}" srcOrd="9" destOrd="0" presId="urn:microsoft.com/office/officeart/2005/8/layout/cycle8"/>
    <dgm:cxn modelId="{647583F8-A498-4FC6-9A3B-CD8A095B6CD0}" type="presParOf" srcId="{A87C07B0-CC7A-4F97-AA95-7015F6F60495}" destId="{18D5B277-3C21-4878-9EA9-A7480BD4522C}" srcOrd="10" destOrd="0" presId="urn:microsoft.com/office/officeart/2005/8/layout/cycle8"/>
    <dgm:cxn modelId="{6C4F17B1-5969-47CD-8391-FE1F5287953E}" type="presParOf" srcId="{A87C07B0-CC7A-4F97-AA95-7015F6F60495}" destId="{A5479E55-EF52-439D-BE0B-FB5954317723}" srcOrd="11" destOrd="0" presId="urn:microsoft.com/office/officeart/2005/8/layout/cycle8"/>
    <dgm:cxn modelId="{FBE97D13-C1A1-426E-B01A-85F6D43DFEBB}" type="presParOf" srcId="{A87C07B0-CC7A-4F97-AA95-7015F6F60495}" destId="{83FD7619-891A-40AF-88B1-00A823278F44}" srcOrd="12" destOrd="0" presId="urn:microsoft.com/office/officeart/2005/8/layout/cycle8"/>
    <dgm:cxn modelId="{91D353D5-9EC9-41D4-B153-470594F312D0}" type="presParOf" srcId="{A87C07B0-CC7A-4F97-AA95-7015F6F60495}" destId="{A3A85E3A-BE56-4B7E-83EA-11DB625FA41B}" srcOrd="13" destOrd="0" presId="urn:microsoft.com/office/officeart/2005/8/layout/cycle8"/>
    <dgm:cxn modelId="{C40FE546-82A2-4AAA-8CC0-79B73794585B}" type="presParOf" srcId="{A87C07B0-CC7A-4F97-AA95-7015F6F60495}" destId="{35AFF0F1-E451-47B2-900A-E0D1DC25F707}" srcOrd="14" destOrd="0" presId="urn:microsoft.com/office/officeart/2005/8/layout/cycle8"/>
    <dgm:cxn modelId="{8AD02708-190D-4CDD-93A7-356B12FD8F81}" type="presParOf" srcId="{A87C07B0-CC7A-4F97-AA95-7015F6F60495}" destId="{2E182E60-B421-48E2-9545-0522BD10D512}" srcOrd="15" destOrd="0" presId="urn:microsoft.com/office/officeart/2005/8/layout/cycle8"/>
    <dgm:cxn modelId="{D74A1DFD-EEF6-43CE-906D-953DCACDEB02}" type="presParOf" srcId="{A87C07B0-CC7A-4F97-AA95-7015F6F60495}" destId="{DCC9E7A3-FE3A-4A2A-A66E-C3E607C797A2}" srcOrd="16" destOrd="0" presId="urn:microsoft.com/office/officeart/2005/8/layout/cycle8"/>
    <dgm:cxn modelId="{06B46B1C-C86E-4422-8C13-F002E149D139}" type="presParOf" srcId="{A87C07B0-CC7A-4F97-AA95-7015F6F60495}" destId="{37A3C7E3-3A48-48AC-A9B1-128A65B501C7}" srcOrd="17" destOrd="0" presId="urn:microsoft.com/office/officeart/2005/8/layout/cycle8"/>
    <dgm:cxn modelId="{4FE9EB0E-F90A-45D9-A26C-8516249A005C}" type="presParOf" srcId="{A87C07B0-CC7A-4F97-AA95-7015F6F60495}" destId="{05AC5225-B6A7-4E4B-B26C-E31C1A7E2ACC}" srcOrd="18" destOrd="0" presId="urn:microsoft.com/office/officeart/2005/8/layout/cycle8"/>
    <dgm:cxn modelId="{E9940F90-C713-4D55-B974-43F6DF8D96B9}" type="presParOf" srcId="{A87C07B0-CC7A-4F97-AA95-7015F6F60495}" destId="{35330898-856A-4CC9-B54A-2158B134B33A}"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DDCC9-EC59-4060-BD02-AD11958B0BC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E960518A-6642-4B60-B3C0-47B691252DFE}">
      <dgm:prSet phldrT="[Metin]"/>
      <dgm:spPr/>
      <dgm:t>
        <a:bodyPr/>
        <a:lstStyle/>
        <a:p>
          <a:r>
            <a:rPr lang="tr-TR" dirty="0" smtClean="0"/>
            <a:t>Sistem Yaklaşımı</a:t>
          </a:r>
          <a:endParaRPr lang="tr-TR" dirty="0"/>
        </a:p>
      </dgm:t>
    </dgm:pt>
    <dgm:pt modelId="{6FBA025F-3F3B-4101-876B-1F2C900B3E83}" type="parTrans" cxnId="{A1814C49-0F07-4F05-8405-B7B161685B0E}">
      <dgm:prSet/>
      <dgm:spPr/>
      <dgm:t>
        <a:bodyPr/>
        <a:lstStyle/>
        <a:p>
          <a:endParaRPr lang="tr-TR"/>
        </a:p>
      </dgm:t>
    </dgm:pt>
    <dgm:pt modelId="{92851ACD-7378-4E0D-8D92-88FE6534EFF3}" type="sibTrans" cxnId="{A1814C49-0F07-4F05-8405-B7B161685B0E}">
      <dgm:prSet/>
      <dgm:spPr/>
      <dgm:t>
        <a:bodyPr/>
        <a:lstStyle/>
        <a:p>
          <a:endParaRPr lang="tr-TR"/>
        </a:p>
      </dgm:t>
    </dgm:pt>
    <dgm:pt modelId="{A31261C4-AA39-4A14-A93A-72E56B89214A}">
      <dgm:prSet phldrT="[Metin]"/>
      <dgm:spPr/>
      <dgm:t>
        <a:bodyPr/>
        <a:lstStyle/>
        <a:p>
          <a:r>
            <a:rPr lang="tr-TR" dirty="0" smtClean="0"/>
            <a:t>Analiz</a:t>
          </a:r>
          <a:endParaRPr lang="tr-TR" dirty="0"/>
        </a:p>
      </dgm:t>
    </dgm:pt>
    <dgm:pt modelId="{F7F4265E-31A3-4BA5-833B-767DB60C3A41}" type="parTrans" cxnId="{7B5B2886-1871-4B94-BAB3-0B4E6B7C4106}">
      <dgm:prSet/>
      <dgm:spPr/>
      <dgm:t>
        <a:bodyPr/>
        <a:lstStyle/>
        <a:p>
          <a:endParaRPr lang="tr-TR"/>
        </a:p>
      </dgm:t>
    </dgm:pt>
    <dgm:pt modelId="{F1CDC971-2FA5-48E6-BB68-B52899732631}" type="sibTrans" cxnId="{7B5B2886-1871-4B94-BAB3-0B4E6B7C4106}">
      <dgm:prSet/>
      <dgm:spPr/>
      <dgm:t>
        <a:bodyPr/>
        <a:lstStyle/>
        <a:p>
          <a:endParaRPr lang="tr-TR"/>
        </a:p>
      </dgm:t>
    </dgm:pt>
    <dgm:pt modelId="{39BAC44B-6E72-4B40-91DD-1B1446770003}">
      <dgm:prSet phldrT="[Metin]"/>
      <dgm:spPr/>
      <dgm:t>
        <a:bodyPr/>
        <a:lstStyle/>
        <a:p>
          <a:r>
            <a:rPr lang="tr-TR" dirty="0" smtClean="0"/>
            <a:t>Tasarım ve Geliştirme</a:t>
          </a:r>
          <a:endParaRPr lang="tr-TR" dirty="0"/>
        </a:p>
      </dgm:t>
    </dgm:pt>
    <dgm:pt modelId="{DEB9F3BC-A06C-49E2-A2ED-40E5BD7967DF}" type="parTrans" cxnId="{FF8BCC22-5749-40D0-8CAE-BD19833B0A0B}">
      <dgm:prSet/>
      <dgm:spPr/>
      <dgm:t>
        <a:bodyPr/>
        <a:lstStyle/>
        <a:p>
          <a:endParaRPr lang="tr-TR"/>
        </a:p>
      </dgm:t>
    </dgm:pt>
    <dgm:pt modelId="{DADB241C-A80C-4922-AF46-7CB2258DE15C}" type="sibTrans" cxnId="{FF8BCC22-5749-40D0-8CAE-BD19833B0A0B}">
      <dgm:prSet/>
      <dgm:spPr/>
      <dgm:t>
        <a:bodyPr/>
        <a:lstStyle/>
        <a:p>
          <a:endParaRPr lang="tr-TR"/>
        </a:p>
      </dgm:t>
    </dgm:pt>
    <dgm:pt modelId="{3087E87E-7AE0-49AA-92E7-043388757465}">
      <dgm:prSet phldrT="[Metin]"/>
      <dgm:spPr/>
      <dgm:t>
        <a:bodyPr/>
        <a:lstStyle/>
        <a:p>
          <a:r>
            <a:rPr lang="tr-TR" dirty="0" smtClean="0"/>
            <a:t>Değerlendirme</a:t>
          </a:r>
          <a:endParaRPr lang="tr-TR" dirty="0"/>
        </a:p>
      </dgm:t>
    </dgm:pt>
    <dgm:pt modelId="{83148659-0781-4EF5-876C-4C0A38B853A1}" type="parTrans" cxnId="{7096F4B4-FD9C-49EF-9670-7A348F0690DD}">
      <dgm:prSet/>
      <dgm:spPr/>
      <dgm:t>
        <a:bodyPr/>
        <a:lstStyle/>
        <a:p>
          <a:endParaRPr lang="tr-TR"/>
        </a:p>
      </dgm:t>
    </dgm:pt>
    <dgm:pt modelId="{9BCB8673-6BD7-4B21-BF91-535FD54BC7E6}" type="sibTrans" cxnId="{7096F4B4-FD9C-49EF-9670-7A348F0690DD}">
      <dgm:prSet/>
      <dgm:spPr/>
      <dgm:t>
        <a:bodyPr/>
        <a:lstStyle/>
        <a:p>
          <a:endParaRPr lang="tr-TR"/>
        </a:p>
      </dgm:t>
    </dgm:pt>
    <dgm:pt modelId="{832642ED-9D76-4493-93A6-1FD5E8C99878}">
      <dgm:prSet phldrT="[Metin]"/>
      <dgm:spPr/>
      <dgm:t>
        <a:bodyPr/>
        <a:lstStyle/>
        <a:p>
          <a:r>
            <a:rPr lang="tr-TR" dirty="0" smtClean="0"/>
            <a:t>Amaçlar saptanır</a:t>
          </a:r>
          <a:endParaRPr lang="tr-TR" dirty="0"/>
        </a:p>
      </dgm:t>
    </dgm:pt>
    <dgm:pt modelId="{7EE7028F-E3FE-4060-8990-C14319D23AD7}" type="parTrans" cxnId="{EF36836E-4466-4105-B525-93CC6E58B4D6}">
      <dgm:prSet/>
      <dgm:spPr/>
      <dgm:t>
        <a:bodyPr/>
        <a:lstStyle/>
        <a:p>
          <a:endParaRPr lang="tr-TR"/>
        </a:p>
      </dgm:t>
    </dgm:pt>
    <dgm:pt modelId="{0B573EF9-2B9B-486D-8B60-B6346A582120}" type="sibTrans" cxnId="{EF36836E-4466-4105-B525-93CC6E58B4D6}">
      <dgm:prSet/>
      <dgm:spPr/>
      <dgm:t>
        <a:bodyPr/>
        <a:lstStyle/>
        <a:p>
          <a:endParaRPr lang="tr-TR"/>
        </a:p>
      </dgm:t>
    </dgm:pt>
    <dgm:pt modelId="{6DD1BCE8-627F-40C8-AB65-1BF212848007}">
      <dgm:prSet phldrT="[Metin]"/>
      <dgm:spPr/>
      <dgm:t>
        <a:bodyPr/>
        <a:lstStyle/>
        <a:p>
          <a:r>
            <a:rPr lang="tr-TR" dirty="0" smtClean="0"/>
            <a:t>Hangi davranışlar kazanılırsa bu amaçlar gerçekleşir? Sorusuna cevap aranır</a:t>
          </a:r>
          <a:endParaRPr lang="tr-TR" dirty="0"/>
        </a:p>
      </dgm:t>
    </dgm:pt>
    <dgm:pt modelId="{D406A5D0-380B-4925-BC81-37EC9071DF9E}" type="parTrans" cxnId="{74E98808-A537-4214-BE91-DA6E8FB17139}">
      <dgm:prSet/>
      <dgm:spPr/>
      <dgm:t>
        <a:bodyPr/>
        <a:lstStyle/>
        <a:p>
          <a:endParaRPr lang="tr-TR"/>
        </a:p>
      </dgm:t>
    </dgm:pt>
    <dgm:pt modelId="{AA327E24-BD54-4A6F-A600-BBE808FA0BED}" type="sibTrans" cxnId="{74E98808-A537-4214-BE91-DA6E8FB17139}">
      <dgm:prSet/>
      <dgm:spPr/>
      <dgm:t>
        <a:bodyPr/>
        <a:lstStyle/>
        <a:p>
          <a:endParaRPr lang="tr-TR"/>
        </a:p>
      </dgm:t>
    </dgm:pt>
    <dgm:pt modelId="{92AC05B2-4331-4000-A5B7-2967416C2ADD}">
      <dgm:prSet phldrT="[Metin]"/>
      <dgm:spPr/>
      <dgm:t>
        <a:bodyPr/>
        <a:lstStyle/>
        <a:p>
          <a:r>
            <a:rPr lang="tr-TR" dirty="0" smtClean="0"/>
            <a:t>Amaçlarda belirlenen davranışlar ölçmek için araçlar geliştirilir</a:t>
          </a:r>
          <a:endParaRPr lang="tr-TR" dirty="0"/>
        </a:p>
      </dgm:t>
    </dgm:pt>
    <dgm:pt modelId="{A202FE53-0D0B-48B9-AA5F-C64D8CA8C46E}" type="parTrans" cxnId="{AE865366-0C30-4820-8391-73D15D8C33E0}">
      <dgm:prSet/>
      <dgm:spPr/>
      <dgm:t>
        <a:bodyPr/>
        <a:lstStyle/>
        <a:p>
          <a:endParaRPr lang="tr-TR"/>
        </a:p>
      </dgm:t>
    </dgm:pt>
    <dgm:pt modelId="{B5A3B6EA-2516-4531-9C88-8DB3115D2989}" type="sibTrans" cxnId="{AE865366-0C30-4820-8391-73D15D8C33E0}">
      <dgm:prSet/>
      <dgm:spPr/>
      <dgm:t>
        <a:bodyPr/>
        <a:lstStyle/>
        <a:p>
          <a:endParaRPr lang="tr-TR"/>
        </a:p>
      </dgm:t>
    </dgm:pt>
    <dgm:pt modelId="{9F14244E-87B4-42AE-B3C7-B6525F1F1C6C}">
      <dgm:prSet phldrT="[Metin]"/>
      <dgm:spPr/>
      <dgm:t>
        <a:bodyPr/>
        <a:lstStyle/>
        <a:p>
          <a:r>
            <a:rPr lang="tr-TR" dirty="0" smtClean="0"/>
            <a:t>Nasıl öğretelim? Sorusuna cevap aranır</a:t>
          </a:r>
          <a:endParaRPr lang="tr-TR" dirty="0"/>
        </a:p>
      </dgm:t>
    </dgm:pt>
    <dgm:pt modelId="{1F876189-78B4-4162-972C-5539736AB621}" type="parTrans" cxnId="{28A39A0B-B86E-48FE-A512-91C4F6CE1365}">
      <dgm:prSet/>
      <dgm:spPr/>
      <dgm:t>
        <a:bodyPr/>
        <a:lstStyle/>
        <a:p>
          <a:endParaRPr lang="tr-TR"/>
        </a:p>
      </dgm:t>
    </dgm:pt>
    <dgm:pt modelId="{B8168466-0E19-44C4-8CD1-3C005C2D07A4}" type="sibTrans" cxnId="{28A39A0B-B86E-48FE-A512-91C4F6CE1365}">
      <dgm:prSet/>
      <dgm:spPr/>
      <dgm:t>
        <a:bodyPr/>
        <a:lstStyle/>
        <a:p>
          <a:endParaRPr lang="tr-TR"/>
        </a:p>
      </dgm:t>
    </dgm:pt>
    <dgm:pt modelId="{BCEF770B-122F-46FF-B992-EDB44F45DE5C}">
      <dgm:prSet phldrT="[Metin]"/>
      <dgm:spPr/>
      <dgm:t>
        <a:bodyPr/>
        <a:lstStyle/>
        <a:p>
          <a:r>
            <a:rPr lang="tr-TR" dirty="0" smtClean="0"/>
            <a:t>Süreci değerlendirme</a:t>
          </a:r>
          <a:endParaRPr lang="tr-TR" dirty="0"/>
        </a:p>
      </dgm:t>
    </dgm:pt>
    <dgm:pt modelId="{39829F99-6862-4EA3-879A-9180A44D58BB}" type="parTrans" cxnId="{4E5C1ECC-DD30-4979-B054-45AF7EEF468D}">
      <dgm:prSet/>
      <dgm:spPr/>
      <dgm:t>
        <a:bodyPr/>
        <a:lstStyle/>
        <a:p>
          <a:endParaRPr lang="tr-TR"/>
        </a:p>
      </dgm:t>
    </dgm:pt>
    <dgm:pt modelId="{1866AB8E-9640-4BF1-8883-F67C2ED8309C}" type="sibTrans" cxnId="{4E5C1ECC-DD30-4979-B054-45AF7EEF468D}">
      <dgm:prSet/>
      <dgm:spPr/>
      <dgm:t>
        <a:bodyPr/>
        <a:lstStyle/>
        <a:p>
          <a:endParaRPr lang="tr-TR"/>
        </a:p>
      </dgm:t>
    </dgm:pt>
    <dgm:pt modelId="{468E8188-A2E1-4510-AB91-72A783E8BAEA}">
      <dgm:prSet phldrT="[Metin]"/>
      <dgm:spPr/>
      <dgm:t>
        <a:bodyPr/>
        <a:lstStyle/>
        <a:p>
          <a:r>
            <a:rPr lang="tr-TR" dirty="0" smtClean="0"/>
            <a:t>Ürünü değerlendirme</a:t>
          </a:r>
          <a:endParaRPr lang="tr-TR" dirty="0"/>
        </a:p>
      </dgm:t>
    </dgm:pt>
    <dgm:pt modelId="{93BBF059-0126-4363-9390-76BA5A9955BC}" type="parTrans" cxnId="{FB62CC86-7A0F-4E12-80B4-38CAFEE5B1A0}">
      <dgm:prSet/>
      <dgm:spPr/>
      <dgm:t>
        <a:bodyPr/>
        <a:lstStyle/>
        <a:p>
          <a:endParaRPr lang="tr-TR"/>
        </a:p>
      </dgm:t>
    </dgm:pt>
    <dgm:pt modelId="{7E1CFD37-EA5C-48C9-BC94-36E045568B98}" type="sibTrans" cxnId="{FB62CC86-7A0F-4E12-80B4-38CAFEE5B1A0}">
      <dgm:prSet/>
      <dgm:spPr/>
      <dgm:t>
        <a:bodyPr/>
        <a:lstStyle/>
        <a:p>
          <a:endParaRPr lang="tr-TR"/>
        </a:p>
      </dgm:t>
    </dgm:pt>
    <dgm:pt modelId="{6810BB63-A706-49AE-93B1-B6C1113C3DF8}" type="pres">
      <dgm:prSet presAssocID="{DF5DDCC9-EC59-4060-BD02-AD11958B0BC2}" presName="linear" presStyleCnt="0">
        <dgm:presLayoutVars>
          <dgm:dir/>
          <dgm:animLvl val="lvl"/>
          <dgm:resizeHandles val="exact"/>
        </dgm:presLayoutVars>
      </dgm:prSet>
      <dgm:spPr/>
      <dgm:t>
        <a:bodyPr/>
        <a:lstStyle/>
        <a:p>
          <a:endParaRPr lang="tr-TR"/>
        </a:p>
      </dgm:t>
    </dgm:pt>
    <dgm:pt modelId="{BAF47535-7858-4721-B6BE-F6B23C3EA7F0}" type="pres">
      <dgm:prSet presAssocID="{E960518A-6642-4B60-B3C0-47B691252DFE}" presName="parentLin" presStyleCnt="0"/>
      <dgm:spPr/>
    </dgm:pt>
    <dgm:pt modelId="{604C495A-5B0C-4372-B769-1E23B730D96D}" type="pres">
      <dgm:prSet presAssocID="{E960518A-6642-4B60-B3C0-47B691252DFE}" presName="parentLeftMargin" presStyleLbl="node1" presStyleIdx="0" presStyleCnt="1"/>
      <dgm:spPr/>
      <dgm:t>
        <a:bodyPr/>
        <a:lstStyle/>
        <a:p>
          <a:endParaRPr lang="tr-TR"/>
        </a:p>
      </dgm:t>
    </dgm:pt>
    <dgm:pt modelId="{E0C003A3-9671-4781-9C6D-15EAE1B4F646}" type="pres">
      <dgm:prSet presAssocID="{E960518A-6642-4B60-B3C0-47B691252DFE}" presName="parentText" presStyleLbl="node1" presStyleIdx="0" presStyleCnt="1">
        <dgm:presLayoutVars>
          <dgm:chMax val="0"/>
          <dgm:bulletEnabled val="1"/>
        </dgm:presLayoutVars>
      </dgm:prSet>
      <dgm:spPr/>
      <dgm:t>
        <a:bodyPr/>
        <a:lstStyle/>
        <a:p>
          <a:endParaRPr lang="tr-TR"/>
        </a:p>
      </dgm:t>
    </dgm:pt>
    <dgm:pt modelId="{084AA76A-DA04-4DB8-AD91-221273897AF5}" type="pres">
      <dgm:prSet presAssocID="{E960518A-6642-4B60-B3C0-47B691252DFE}" presName="negativeSpace" presStyleCnt="0"/>
      <dgm:spPr/>
    </dgm:pt>
    <dgm:pt modelId="{039C1ABD-DE65-4707-B591-1E5824A000F6}" type="pres">
      <dgm:prSet presAssocID="{E960518A-6642-4B60-B3C0-47B691252DFE}" presName="childText" presStyleLbl="conFgAcc1" presStyleIdx="0" presStyleCnt="1">
        <dgm:presLayoutVars>
          <dgm:bulletEnabled val="1"/>
        </dgm:presLayoutVars>
      </dgm:prSet>
      <dgm:spPr/>
      <dgm:t>
        <a:bodyPr/>
        <a:lstStyle/>
        <a:p>
          <a:endParaRPr lang="tr-TR"/>
        </a:p>
      </dgm:t>
    </dgm:pt>
  </dgm:ptLst>
  <dgm:cxnLst>
    <dgm:cxn modelId="{EF36836E-4466-4105-B525-93CC6E58B4D6}" srcId="{A31261C4-AA39-4A14-A93A-72E56B89214A}" destId="{832642ED-9D76-4493-93A6-1FD5E8C99878}" srcOrd="0" destOrd="0" parTransId="{7EE7028F-E3FE-4060-8990-C14319D23AD7}" sibTransId="{0B573EF9-2B9B-486D-8B60-B6346A582120}"/>
    <dgm:cxn modelId="{FB62CC86-7A0F-4E12-80B4-38CAFEE5B1A0}" srcId="{3087E87E-7AE0-49AA-92E7-043388757465}" destId="{468E8188-A2E1-4510-AB91-72A783E8BAEA}" srcOrd="1" destOrd="0" parTransId="{93BBF059-0126-4363-9390-76BA5A9955BC}" sibTransId="{7E1CFD37-EA5C-48C9-BC94-36E045568B98}"/>
    <dgm:cxn modelId="{52B5D8F0-369B-4369-97C2-432575F365A8}" type="presOf" srcId="{E960518A-6642-4B60-B3C0-47B691252DFE}" destId="{604C495A-5B0C-4372-B769-1E23B730D96D}" srcOrd="0" destOrd="0" presId="urn:microsoft.com/office/officeart/2005/8/layout/list1"/>
    <dgm:cxn modelId="{A192C1C1-BBE5-42D1-A4AB-D83A529C8373}" type="presOf" srcId="{92AC05B2-4331-4000-A5B7-2967416C2ADD}" destId="{039C1ABD-DE65-4707-B591-1E5824A000F6}" srcOrd="0" destOrd="4" presId="urn:microsoft.com/office/officeart/2005/8/layout/list1"/>
    <dgm:cxn modelId="{30E76FCF-E540-4199-9413-23BC23C4397F}" type="presOf" srcId="{A31261C4-AA39-4A14-A93A-72E56B89214A}" destId="{039C1ABD-DE65-4707-B591-1E5824A000F6}" srcOrd="0" destOrd="0" presId="urn:microsoft.com/office/officeart/2005/8/layout/list1"/>
    <dgm:cxn modelId="{A1814C49-0F07-4F05-8405-B7B161685B0E}" srcId="{DF5DDCC9-EC59-4060-BD02-AD11958B0BC2}" destId="{E960518A-6642-4B60-B3C0-47B691252DFE}" srcOrd="0" destOrd="0" parTransId="{6FBA025F-3F3B-4101-876B-1F2C900B3E83}" sibTransId="{92851ACD-7378-4E0D-8D92-88FE6534EFF3}"/>
    <dgm:cxn modelId="{B32A3F47-DA1E-4F8B-9430-86018EDBE457}" type="presOf" srcId="{DF5DDCC9-EC59-4060-BD02-AD11958B0BC2}" destId="{6810BB63-A706-49AE-93B1-B6C1113C3DF8}" srcOrd="0" destOrd="0" presId="urn:microsoft.com/office/officeart/2005/8/layout/list1"/>
    <dgm:cxn modelId="{4E5C1ECC-DD30-4979-B054-45AF7EEF468D}" srcId="{3087E87E-7AE0-49AA-92E7-043388757465}" destId="{BCEF770B-122F-46FF-B992-EDB44F45DE5C}" srcOrd="0" destOrd="0" parTransId="{39829F99-6862-4EA3-879A-9180A44D58BB}" sibTransId="{1866AB8E-9640-4BF1-8883-F67C2ED8309C}"/>
    <dgm:cxn modelId="{4B3C3638-AD0E-4B91-B424-1D4D7DA9E125}" type="presOf" srcId="{6DD1BCE8-627F-40C8-AB65-1BF212848007}" destId="{039C1ABD-DE65-4707-B591-1E5824A000F6}" srcOrd="0" destOrd="2" presId="urn:microsoft.com/office/officeart/2005/8/layout/list1"/>
    <dgm:cxn modelId="{D3EDA439-40E7-49BA-BC18-6555396252FD}" type="presOf" srcId="{9F14244E-87B4-42AE-B3C7-B6525F1F1C6C}" destId="{039C1ABD-DE65-4707-B591-1E5824A000F6}" srcOrd="0" destOrd="5" presId="urn:microsoft.com/office/officeart/2005/8/layout/list1"/>
    <dgm:cxn modelId="{C0467A91-DF8E-4EDD-8DD3-C858726CD96C}" type="presOf" srcId="{3087E87E-7AE0-49AA-92E7-043388757465}" destId="{039C1ABD-DE65-4707-B591-1E5824A000F6}" srcOrd="0" destOrd="6" presId="urn:microsoft.com/office/officeart/2005/8/layout/list1"/>
    <dgm:cxn modelId="{AE865366-0C30-4820-8391-73D15D8C33E0}" srcId="{39BAC44B-6E72-4B40-91DD-1B1446770003}" destId="{92AC05B2-4331-4000-A5B7-2967416C2ADD}" srcOrd="0" destOrd="0" parTransId="{A202FE53-0D0B-48B9-AA5F-C64D8CA8C46E}" sibTransId="{B5A3B6EA-2516-4531-9C88-8DB3115D2989}"/>
    <dgm:cxn modelId="{C88DC8DE-DC6B-434C-BC40-529B45F62227}" type="presOf" srcId="{BCEF770B-122F-46FF-B992-EDB44F45DE5C}" destId="{039C1ABD-DE65-4707-B591-1E5824A000F6}" srcOrd="0" destOrd="7" presId="urn:microsoft.com/office/officeart/2005/8/layout/list1"/>
    <dgm:cxn modelId="{FF8BCC22-5749-40D0-8CAE-BD19833B0A0B}" srcId="{E960518A-6642-4B60-B3C0-47B691252DFE}" destId="{39BAC44B-6E72-4B40-91DD-1B1446770003}" srcOrd="1" destOrd="0" parTransId="{DEB9F3BC-A06C-49E2-A2ED-40E5BD7967DF}" sibTransId="{DADB241C-A80C-4922-AF46-7CB2258DE15C}"/>
    <dgm:cxn modelId="{28A39A0B-B86E-48FE-A512-91C4F6CE1365}" srcId="{39BAC44B-6E72-4B40-91DD-1B1446770003}" destId="{9F14244E-87B4-42AE-B3C7-B6525F1F1C6C}" srcOrd="1" destOrd="0" parTransId="{1F876189-78B4-4162-972C-5539736AB621}" sibTransId="{B8168466-0E19-44C4-8CD1-3C005C2D07A4}"/>
    <dgm:cxn modelId="{7B5B2886-1871-4B94-BAB3-0B4E6B7C4106}" srcId="{E960518A-6642-4B60-B3C0-47B691252DFE}" destId="{A31261C4-AA39-4A14-A93A-72E56B89214A}" srcOrd="0" destOrd="0" parTransId="{F7F4265E-31A3-4BA5-833B-767DB60C3A41}" sibTransId="{F1CDC971-2FA5-48E6-BB68-B52899732631}"/>
    <dgm:cxn modelId="{5F19CD78-526E-4EAC-9264-90CBA64959C9}" type="presOf" srcId="{E960518A-6642-4B60-B3C0-47B691252DFE}" destId="{E0C003A3-9671-4781-9C6D-15EAE1B4F646}" srcOrd="1" destOrd="0" presId="urn:microsoft.com/office/officeart/2005/8/layout/list1"/>
    <dgm:cxn modelId="{BED6CD51-CA75-4EF7-868D-05F657173718}" type="presOf" srcId="{468E8188-A2E1-4510-AB91-72A783E8BAEA}" destId="{039C1ABD-DE65-4707-B591-1E5824A000F6}" srcOrd="0" destOrd="8" presId="urn:microsoft.com/office/officeart/2005/8/layout/list1"/>
    <dgm:cxn modelId="{74E98808-A537-4214-BE91-DA6E8FB17139}" srcId="{A31261C4-AA39-4A14-A93A-72E56B89214A}" destId="{6DD1BCE8-627F-40C8-AB65-1BF212848007}" srcOrd="1" destOrd="0" parTransId="{D406A5D0-380B-4925-BC81-37EC9071DF9E}" sibTransId="{AA327E24-BD54-4A6F-A600-BBE808FA0BED}"/>
    <dgm:cxn modelId="{7096F4B4-FD9C-49EF-9670-7A348F0690DD}" srcId="{E960518A-6642-4B60-B3C0-47B691252DFE}" destId="{3087E87E-7AE0-49AA-92E7-043388757465}" srcOrd="2" destOrd="0" parTransId="{83148659-0781-4EF5-876C-4C0A38B853A1}" sibTransId="{9BCB8673-6BD7-4B21-BF91-535FD54BC7E6}"/>
    <dgm:cxn modelId="{92C6228E-99E2-4FDC-A94E-45568C26C6CA}" type="presOf" srcId="{832642ED-9D76-4493-93A6-1FD5E8C99878}" destId="{039C1ABD-DE65-4707-B591-1E5824A000F6}" srcOrd="0" destOrd="1" presId="urn:microsoft.com/office/officeart/2005/8/layout/list1"/>
    <dgm:cxn modelId="{D0E0192B-41FB-41D8-93E1-B394FE8FA4EF}" type="presOf" srcId="{39BAC44B-6E72-4B40-91DD-1B1446770003}" destId="{039C1ABD-DE65-4707-B591-1E5824A000F6}" srcOrd="0" destOrd="3" presId="urn:microsoft.com/office/officeart/2005/8/layout/list1"/>
    <dgm:cxn modelId="{DA98A736-5310-4F77-88AC-393DDAAB766E}" type="presParOf" srcId="{6810BB63-A706-49AE-93B1-B6C1113C3DF8}" destId="{BAF47535-7858-4721-B6BE-F6B23C3EA7F0}" srcOrd="0" destOrd="0" presId="urn:microsoft.com/office/officeart/2005/8/layout/list1"/>
    <dgm:cxn modelId="{71255930-5965-4A64-8329-EAAC6D6B3333}" type="presParOf" srcId="{BAF47535-7858-4721-B6BE-F6B23C3EA7F0}" destId="{604C495A-5B0C-4372-B769-1E23B730D96D}" srcOrd="0" destOrd="0" presId="urn:microsoft.com/office/officeart/2005/8/layout/list1"/>
    <dgm:cxn modelId="{0BF44D89-1B7A-4803-BDFE-093AD3797DA4}" type="presParOf" srcId="{BAF47535-7858-4721-B6BE-F6B23C3EA7F0}" destId="{E0C003A3-9671-4781-9C6D-15EAE1B4F646}" srcOrd="1" destOrd="0" presId="urn:microsoft.com/office/officeart/2005/8/layout/list1"/>
    <dgm:cxn modelId="{EEB47A62-F049-4A6D-81F0-DC3883DED06E}" type="presParOf" srcId="{6810BB63-A706-49AE-93B1-B6C1113C3DF8}" destId="{084AA76A-DA04-4DB8-AD91-221273897AF5}" srcOrd="1" destOrd="0" presId="urn:microsoft.com/office/officeart/2005/8/layout/list1"/>
    <dgm:cxn modelId="{8D040C0F-4652-4762-A119-8CCF5C7A197D}" type="presParOf" srcId="{6810BB63-A706-49AE-93B1-B6C1113C3DF8}" destId="{039C1ABD-DE65-4707-B591-1E5824A000F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61A7C-811D-4B06-9341-EFFED8E91877}">
      <dsp:nvSpPr>
        <dsp:cNvPr id="0" name=""/>
        <dsp:cNvSpPr/>
      </dsp:nvSpPr>
      <dsp:spPr>
        <a:xfrm>
          <a:off x="3180679" y="148"/>
          <a:ext cx="1520107" cy="15201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kern="1200" dirty="0" smtClean="0"/>
            <a:t>Görsel Araçlar-Gereçler</a:t>
          </a:r>
          <a:endParaRPr lang="tr-TR" sz="1800" kern="1200" dirty="0"/>
        </a:p>
      </dsp:txBody>
      <dsp:txXfrm>
        <a:off x="3403294" y="222763"/>
        <a:ext cx="1074877" cy="1074877"/>
      </dsp:txXfrm>
    </dsp:sp>
    <dsp:sp modelId="{A74DAA2F-749C-4E6A-A171-F41B9B6F6B13}">
      <dsp:nvSpPr>
        <dsp:cNvPr id="0" name=""/>
        <dsp:cNvSpPr/>
      </dsp:nvSpPr>
      <dsp:spPr>
        <a:xfrm rot="3600000">
          <a:off x="4303634" y="1481610"/>
          <a:ext cx="403410" cy="5130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4333890" y="1531813"/>
        <a:ext cx="282387" cy="307822"/>
      </dsp:txXfrm>
    </dsp:sp>
    <dsp:sp modelId="{51C57E63-65E5-4254-8808-A92A949CC2A1}">
      <dsp:nvSpPr>
        <dsp:cNvPr id="0" name=""/>
        <dsp:cNvSpPr/>
      </dsp:nvSpPr>
      <dsp:spPr>
        <a:xfrm>
          <a:off x="4321309" y="1975776"/>
          <a:ext cx="1520107" cy="15201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kern="1200" dirty="0" smtClean="0"/>
            <a:t>İşitsel  Araçlar-Gereçler</a:t>
          </a:r>
          <a:endParaRPr lang="tr-TR" sz="1800" kern="1200" dirty="0"/>
        </a:p>
      </dsp:txBody>
      <dsp:txXfrm>
        <a:off x="4543924" y="2198391"/>
        <a:ext cx="1074877" cy="1074877"/>
      </dsp:txXfrm>
    </dsp:sp>
    <dsp:sp modelId="{F82666B8-F922-48C9-B091-2304D94EBCFF}">
      <dsp:nvSpPr>
        <dsp:cNvPr id="0" name=""/>
        <dsp:cNvSpPr/>
      </dsp:nvSpPr>
      <dsp:spPr>
        <a:xfrm rot="10800000">
          <a:off x="3750445" y="2479312"/>
          <a:ext cx="403410" cy="5130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0000">
        <a:off x="3871468" y="2581919"/>
        <a:ext cx="282387" cy="307822"/>
      </dsp:txXfrm>
    </dsp:sp>
    <dsp:sp modelId="{E60A597B-9031-4BAB-BDC6-94AB24CD1ADF}">
      <dsp:nvSpPr>
        <dsp:cNvPr id="0" name=""/>
        <dsp:cNvSpPr/>
      </dsp:nvSpPr>
      <dsp:spPr>
        <a:xfrm>
          <a:off x="2040050" y="1975776"/>
          <a:ext cx="1520107" cy="152010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kern="1200" dirty="0" smtClean="0"/>
            <a:t>Görsel- İşitsel Araçlar-Gereçler</a:t>
          </a:r>
          <a:endParaRPr lang="tr-TR" sz="1800" kern="1200" dirty="0"/>
        </a:p>
      </dsp:txBody>
      <dsp:txXfrm>
        <a:off x="2262665" y="2198391"/>
        <a:ext cx="1074877" cy="1074877"/>
      </dsp:txXfrm>
    </dsp:sp>
    <dsp:sp modelId="{E8291B84-4CE6-4CA8-9FAD-8EFB8785FFEB}">
      <dsp:nvSpPr>
        <dsp:cNvPr id="0" name=""/>
        <dsp:cNvSpPr/>
      </dsp:nvSpPr>
      <dsp:spPr>
        <a:xfrm rot="18000000">
          <a:off x="3163005" y="1501386"/>
          <a:ext cx="403410" cy="5130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193261" y="1656397"/>
        <a:ext cx="282387" cy="307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D4361-B89C-4B2D-A876-22E723204BCB}">
      <dsp:nvSpPr>
        <dsp:cNvPr id="0" name=""/>
        <dsp:cNvSpPr/>
      </dsp:nvSpPr>
      <dsp:spPr>
        <a:xfrm>
          <a:off x="552434" y="253165"/>
          <a:ext cx="3456432" cy="3456432"/>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Öğrenci</a:t>
          </a:r>
          <a:endParaRPr lang="tr-TR" sz="2100" kern="1200" dirty="0"/>
        </a:p>
      </dsp:txBody>
      <dsp:txXfrm>
        <a:off x="2387224" y="969552"/>
        <a:ext cx="1275588" cy="946404"/>
      </dsp:txXfrm>
    </dsp:sp>
    <dsp:sp modelId="{F2479105-35E1-4462-A9EC-6CFDC74AD141}">
      <dsp:nvSpPr>
        <dsp:cNvPr id="0" name=""/>
        <dsp:cNvSpPr/>
      </dsp:nvSpPr>
      <dsp:spPr>
        <a:xfrm>
          <a:off x="552434" y="369202"/>
          <a:ext cx="3456432" cy="3456432"/>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Öğretici</a:t>
          </a:r>
          <a:endParaRPr lang="tr-TR" sz="2100" kern="1200" dirty="0"/>
        </a:p>
      </dsp:txBody>
      <dsp:txXfrm>
        <a:off x="2387224" y="2162844"/>
        <a:ext cx="1275588" cy="946404"/>
      </dsp:txXfrm>
    </dsp:sp>
    <dsp:sp modelId="{962031B0-4D6D-44C1-8969-69E8D7883A9E}">
      <dsp:nvSpPr>
        <dsp:cNvPr id="0" name=""/>
        <dsp:cNvSpPr/>
      </dsp:nvSpPr>
      <dsp:spPr>
        <a:xfrm>
          <a:off x="436397" y="369202"/>
          <a:ext cx="3456432" cy="3456432"/>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Öğretim Materyali</a:t>
          </a:r>
          <a:endParaRPr lang="tr-TR" sz="2100" kern="1200" dirty="0"/>
        </a:p>
      </dsp:txBody>
      <dsp:txXfrm>
        <a:off x="782451" y="2162844"/>
        <a:ext cx="1275588" cy="946404"/>
      </dsp:txXfrm>
    </dsp:sp>
    <dsp:sp modelId="{83FD7619-891A-40AF-88B1-00A823278F44}">
      <dsp:nvSpPr>
        <dsp:cNvPr id="0" name=""/>
        <dsp:cNvSpPr/>
      </dsp:nvSpPr>
      <dsp:spPr>
        <a:xfrm>
          <a:off x="436397" y="253165"/>
          <a:ext cx="3456432" cy="3456432"/>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Öğretme-öğrenme ortamı</a:t>
          </a:r>
          <a:endParaRPr lang="tr-TR" sz="2100" kern="1200" dirty="0"/>
        </a:p>
      </dsp:txBody>
      <dsp:txXfrm>
        <a:off x="782451" y="969552"/>
        <a:ext cx="1275588" cy="946404"/>
      </dsp:txXfrm>
    </dsp:sp>
    <dsp:sp modelId="{DCC9E7A3-FE3A-4A2A-A66E-C3E607C797A2}">
      <dsp:nvSpPr>
        <dsp:cNvPr id="0" name=""/>
        <dsp:cNvSpPr/>
      </dsp:nvSpPr>
      <dsp:spPr>
        <a:xfrm>
          <a:off x="338465" y="39195"/>
          <a:ext cx="3884371" cy="3884371"/>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A3C7E3-3A48-48AC-A9B1-128A65B501C7}">
      <dsp:nvSpPr>
        <dsp:cNvPr id="0" name=""/>
        <dsp:cNvSpPr/>
      </dsp:nvSpPr>
      <dsp:spPr>
        <a:xfrm>
          <a:off x="338465" y="155233"/>
          <a:ext cx="3884371" cy="3884371"/>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C5225-B6A7-4E4B-B26C-E31C1A7E2ACC}">
      <dsp:nvSpPr>
        <dsp:cNvPr id="0" name=""/>
        <dsp:cNvSpPr/>
      </dsp:nvSpPr>
      <dsp:spPr>
        <a:xfrm>
          <a:off x="222427" y="155233"/>
          <a:ext cx="3884371" cy="3884371"/>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330898-856A-4CC9-B54A-2158B134B33A}">
      <dsp:nvSpPr>
        <dsp:cNvPr id="0" name=""/>
        <dsp:cNvSpPr/>
      </dsp:nvSpPr>
      <dsp:spPr>
        <a:xfrm>
          <a:off x="222427" y="39195"/>
          <a:ext cx="3884371" cy="3884371"/>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C1ABD-DE65-4707-B591-1E5824A000F6}">
      <dsp:nvSpPr>
        <dsp:cNvPr id="0" name=""/>
        <dsp:cNvSpPr/>
      </dsp:nvSpPr>
      <dsp:spPr>
        <a:xfrm>
          <a:off x="0" y="384935"/>
          <a:ext cx="8515672" cy="524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911" tIns="541528" rIns="660911"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t>Analiz</a:t>
          </a:r>
          <a:endParaRPr lang="tr-TR" sz="2600" kern="1200" dirty="0"/>
        </a:p>
        <a:p>
          <a:pPr marL="457200" lvl="2" indent="-228600" algn="l" defTabSz="1155700">
            <a:lnSpc>
              <a:spcPct val="90000"/>
            </a:lnSpc>
            <a:spcBef>
              <a:spcPct val="0"/>
            </a:spcBef>
            <a:spcAft>
              <a:spcPct val="15000"/>
            </a:spcAft>
            <a:buChar char="••"/>
          </a:pPr>
          <a:r>
            <a:rPr lang="tr-TR" sz="2600" kern="1200" dirty="0" smtClean="0"/>
            <a:t>Amaçlar saptanır</a:t>
          </a:r>
          <a:endParaRPr lang="tr-TR" sz="2600" kern="1200" dirty="0"/>
        </a:p>
        <a:p>
          <a:pPr marL="457200" lvl="2" indent="-228600" algn="l" defTabSz="1155700">
            <a:lnSpc>
              <a:spcPct val="90000"/>
            </a:lnSpc>
            <a:spcBef>
              <a:spcPct val="0"/>
            </a:spcBef>
            <a:spcAft>
              <a:spcPct val="15000"/>
            </a:spcAft>
            <a:buChar char="••"/>
          </a:pPr>
          <a:r>
            <a:rPr lang="tr-TR" sz="2600" kern="1200" dirty="0" smtClean="0"/>
            <a:t>Hangi davranışlar kazanılırsa bu amaçlar gerçekleşir? Sorusuna cevap aranır</a:t>
          </a:r>
          <a:endParaRPr lang="tr-TR" sz="2600" kern="1200" dirty="0"/>
        </a:p>
        <a:p>
          <a:pPr marL="228600" lvl="1" indent="-228600" algn="l" defTabSz="1155700">
            <a:lnSpc>
              <a:spcPct val="90000"/>
            </a:lnSpc>
            <a:spcBef>
              <a:spcPct val="0"/>
            </a:spcBef>
            <a:spcAft>
              <a:spcPct val="15000"/>
            </a:spcAft>
            <a:buChar char="••"/>
          </a:pPr>
          <a:r>
            <a:rPr lang="tr-TR" sz="2600" kern="1200" dirty="0" smtClean="0"/>
            <a:t>Tasarım ve Geliştirme</a:t>
          </a:r>
          <a:endParaRPr lang="tr-TR" sz="2600" kern="1200" dirty="0"/>
        </a:p>
        <a:p>
          <a:pPr marL="457200" lvl="2" indent="-228600" algn="l" defTabSz="1155700">
            <a:lnSpc>
              <a:spcPct val="90000"/>
            </a:lnSpc>
            <a:spcBef>
              <a:spcPct val="0"/>
            </a:spcBef>
            <a:spcAft>
              <a:spcPct val="15000"/>
            </a:spcAft>
            <a:buChar char="••"/>
          </a:pPr>
          <a:r>
            <a:rPr lang="tr-TR" sz="2600" kern="1200" dirty="0" smtClean="0"/>
            <a:t>Amaçlarda belirlenen davranışlar ölçmek için araçlar geliştirilir</a:t>
          </a:r>
          <a:endParaRPr lang="tr-TR" sz="2600" kern="1200" dirty="0"/>
        </a:p>
        <a:p>
          <a:pPr marL="457200" lvl="2" indent="-228600" algn="l" defTabSz="1155700">
            <a:lnSpc>
              <a:spcPct val="90000"/>
            </a:lnSpc>
            <a:spcBef>
              <a:spcPct val="0"/>
            </a:spcBef>
            <a:spcAft>
              <a:spcPct val="15000"/>
            </a:spcAft>
            <a:buChar char="••"/>
          </a:pPr>
          <a:r>
            <a:rPr lang="tr-TR" sz="2600" kern="1200" dirty="0" smtClean="0"/>
            <a:t>Nasıl öğretelim? Sorusuna cevap aranır</a:t>
          </a:r>
          <a:endParaRPr lang="tr-TR" sz="2600" kern="1200" dirty="0"/>
        </a:p>
        <a:p>
          <a:pPr marL="228600" lvl="1" indent="-228600" algn="l" defTabSz="1155700">
            <a:lnSpc>
              <a:spcPct val="90000"/>
            </a:lnSpc>
            <a:spcBef>
              <a:spcPct val="0"/>
            </a:spcBef>
            <a:spcAft>
              <a:spcPct val="15000"/>
            </a:spcAft>
            <a:buChar char="••"/>
          </a:pPr>
          <a:r>
            <a:rPr lang="tr-TR" sz="2600" kern="1200" dirty="0" smtClean="0"/>
            <a:t>Değerlendirme</a:t>
          </a:r>
          <a:endParaRPr lang="tr-TR" sz="2600" kern="1200" dirty="0"/>
        </a:p>
        <a:p>
          <a:pPr marL="457200" lvl="2" indent="-228600" algn="l" defTabSz="1155700">
            <a:lnSpc>
              <a:spcPct val="90000"/>
            </a:lnSpc>
            <a:spcBef>
              <a:spcPct val="0"/>
            </a:spcBef>
            <a:spcAft>
              <a:spcPct val="15000"/>
            </a:spcAft>
            <a:buChar char="••"/>
          </a:pPr>
          <a:r>
            <a:rPr lang="tr-TR" sz="2600" kern="1200" dirty="0" smtClean="0"/>
            <a:t>Süreci değerlendirme</a:t>
          </a:r>
          <a:endParaRPr lang="tr-TR" sz="2600" kern="1200" dirty="0"/>
        </a:p>
        <a:p>
          <a:pPr marL="457200" lvl="2" indent="-228600" algn="l" defTabSz="1155700">
            <a:lnSpc>
              <a:spcPct val="90000"/>
            </a:lnSpc>
            <a:spcBef>
              <a:spcPct val="0"/>
            </a:spcBef>
            <a:spcAft>
              <a:spcPct val="15000"/>
            </a:spcAft>
            <a:buChar char="••"/>
          </a:pPr>
          <a:r>
            <a:rPr lang="tr-TR" sz="2600" kern="1200" dirty="0" smtClean="0"/>
            <a:t>Ürünü değerlendirme</a:t>
          </a:r>
          <a:endParaRPr lang="tr-TR" sz="2600" kern="1200" dirty="0"/>
        </a:p>
      </dsp:txBody>
      <dsp:txXfrm>
        <a:off x="0" y="384935"/>
        <a:ext cx="8515672" cy="5241600"/>
      </dsp:txXfrm>
    </dsp:sp>
    <dsp:sp modelId="{E0C003A3-9671-4781-9C6D-15EAE1B4F646}">
      <dsp:nvSpPr>
        <dsp:cNvPr id="0" name=""/>
        <dsp:cNvSpPr/>
      </dsp:nvSpPr>
      <dsp:spPr>
        <a:xfrm>
          <a:off x="425783" y="1175"/>
          <a:ext cx="596097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10" tIns="0" rIns="225310" bIns="0" numCol="1" spcCol="1270" anchor="ctr" anchorCtr="0">
          <a:noAutofit/>
        </a:bodyPr>
        <a:lstStyle/>
        <a:p>
          <a:pPr lvl="0" algn="l" defTabSz="1155700">
            <a:lnSpc>
              <a:spcPct val="90000"/>
            </a:lnSpc>
            <a:spcBef>
              <a:spcPct val="0"/>
            </a:spcBef>
            <a:spcAft>
              <a:spcPct val="35000"/>
            </a:spcAft>
          </a:pPr>
          <a:r>
            <a:rPr lang="tr-TR" sz="2600" kern="1200" dirty="0" smtClean="0"/>
            <a:t>Sistem Yaklaşımı</a:t>
          </a:r>
          <a:endParaRPr lang="tr-TR" sz="2600" kern="1200" dirty="0"/>
        </a:p>
      </dsp:txBody>
      <dsp:txXfrm>
        <a:off x="463250" y="38642"/>
        <a:ext cx="588603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Narrow" pitchFamily="34" charset="0"/>
              </a:defRPr>
            </a:lvl1pPr>
          </a:lstStyle>
          <a:p>
            <a:pPr>
              <a:defRPr/>
            </a:pPr>
            <a:endParaRPr lang="tr-TR"/>
          </a:p>
        </p:txBody>
      </p:sp>
      <p:sp>
        <p:nvSpPr>
          <p:cNvPr id="153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Narrow" pitchFamily="34" charset="0"/>
              </a:defRPr>
            </a:lvl1pPr>
          </a:lstStyle>
          <a:p>
            <a:pPr>
              <a:defRPr/>
            </a:pPr>
            <a:endParaRPr lang="tr-TR"/>
          </a:p>
        </p:txBody>
      </p:sp>
      <p:sp>
        <p:nvSpPr>
          <p:cNvPr id="153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Narrow" pitchFamily="34" charset="0"/>
              </a:defRPr>
            </a:lvl1pPr>
          </a:lstStyle>
          <a:p>
            <a:pPr>
              <a:defRPr/>
            </a:pPr>
            <a:endParaRPr lang="tr-TR"/>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Narrow" pitchFamily="34" charset="0"/>
              </a:defRPr>
            </a:lvl1pPr>
          </a:lstStyle>
          <a:p>
            <a:fld id="{46B88AA1-6288-4A75-B3BD-743A5CF5A816}" type="slidenum">
              <a:rPr lang="tr-TR" altLang="tr-TR"/>
              <a:pPr/>
              <a:t>‹#›</a:t>
            </a:fld>
            <a:endParaRPr lang="tr-TR" altLang="tr-TR"/>
          </a:p>
        </p:txBody>
      </p:sp>
    </p:spTree>
    <p:extLst>
      <p:ext uri="{BB962C8B-B14F-4D97-AF65-F5344CB8AC3E}">
        <p14:creationId xmlns:p14="http://schemas.microsoft.com/office/powerpoint/2010/main" val="2903853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Narrow" pitchFamily="34" charset="0"/>
              </a:defRPr>
            </a:lvl1pPr>
          </a:lstStyle>
          <a:p>
            <a:pPr>
              <a:defRPr/>
            </a:pPr>
            <a:endParaRPr lang="en-US"/>
          </a:p>
        </p:txBody>
      </p:sp>
      <p:sp>
        <p:nvSpPr>
          <p:cNvPr id="155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Narrow" pitchFamily="34"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5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55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Narrow" pitchFamily="34" charset="0"/>
              </a:defRPr>
            </a:lvl1pPr>
          </a:lstStyle>
          <a:p>
            <a:pPr>
              <a:defRPr/>
            </a:pPr>
            <a:endParaRPr lang="en-US"/>
          </a:p>
        </p:txBody>
      </p:sp>
      <p:sp>
        <p:nvSpPr>
          <p:cNvPr id="155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Narrow" pitchFamily="34" charset="0"/>
              </a:defRPr>
            </a:lvl1pPr>
          </a:lstStyle>
          <a:p>
            <a:fld id="{F41F2134-7CAE-4F40-89BB-51CD6CF2FAF9}" type="slidenum">
              <a:rPr lang="en-US" altLang="tr-TR"/>
              <a:pPr/>
              <a:t>‹#›</a:t>
            </a:fld>
            <a:endParaRPr lang="en-US" altLang="tr-TR"/>
          </a:p>
        </p:txBody>
      </p:sp>
    </p:spTree>
    <p:extLst>
      <p:ext uri="{BB962C8B-B14F-4D97-AF65-F5344CB8AC3E}">
        <p14:creationId xmlns:p14="http://schemas.microsoft.com/office/powerpoint/2010/main" val="1882429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kumimoji="1" sz="1200">
                <a:solidFill>
                  <a:schemeClr val="tx1"/>
                </a:solidFill>
                <a:latin typeface="Arial Narrow" pitchFamily="34" charset="0"/>
              </a:defRPr>
            </a:lvl1pPr>
            <a:lvl2pPr marL="742950" indent="-285750">
              <a:defRPr kumimoji="1" sz="1200">
                <a:solidFill>
                  <a:schemeClr val="tx1"/>
                </a:solidFill>
                <a:latin typeface="Arial Narrow" pitchFamily="34" charset="0"/>
              </a:defRPr>
            </a:lvl2pPr>
            <a:lvl3pPr marL="1143000" indent="-228600">
              <a:defRPr kumimoji="1" sz="1200">
                <a:solidFill>
                  <a:schemeClr val="tx1"/>
                </a:solidFill>
                <a:latin typeface="Arial Narrow" pitchFamily="34" charset="0"/>
              </a:defRPr>
            </a:lvl3pPr>
            <a:lvl4pPr marL="1600200" indent="-228600">
              <a:defRPr kumimoji="1" sz="1200">
                <a:solidFill>
                  <a:schemeClr val="tx1"/>
                </a:solidFill>
                <a:latin typeface="Arial Narrow" pitchFamily="34" charset="0"/>
              </a:defRPr>
            </a:lvl4pPr>
            <a:lvl5pPr marL="2057400" indent="-228600">
              <a:defRPr kumimoji="1" sz="1200">
                <a:solidFill>
                  <a:schemeClr val="tx1"/>
                </a:solidFill>
                <a:latin typeface="Arial Narrow" pitchFamily="34" charset="0"/>
              </a:defRPr>
            </a:lvl5pPr>
            <a:lvl6pPr marL="2514600" indent="-228600" eaLnBrk="0" fontAlgn="base" hangingPunct="0">
              <a:spcBef>
                <a:spcPct val="30000"/>
              </a:spcBef>
              <a:spcAft>
                <a:spcPct val="0"/>
              </a:spcAft>
              <a:defRPr kumimoji="1" sz="1200">
                <a:solidFill>
                  <a:schemeClr val="tx1"/>
                </a:solidFill>
                <a:latin typeface="Arial Narrow" pitchFamily="34" charset="0"/>
              </a:defRPr>
            </a:lvl6pPr>
            <a:lvl7pPr marL="2971800" indent="-228600" eaLnBrk="0" fontAlgn="base" hangingPunct="0">
              <a:spcBef>
                <a:spcPct val="30000"/>
              </a:spcBef>
              <a:spcAft>
                <a:spcPct val="0"/>
              </a:spcAft>
              <a:defRPr kumimoji="1" sz="1200">
                <a:solidFill>
                  <a:schemeClr val="tx1"/>
                </a:solidFill>
                <a:latin typeface="Arial Narrow" pitchFamily="34" charset="0"/>
              </a:defRPr>
            </a:lvl7pPr>
            <a:lvl8pPr marL="3429000" indent="-228600" eaLnBrk="0" fontAlgn="base" hangingPunct="0">
              <a:spcBef>
                <a:spcPct val="30000"/>
              </a:spcBef>
              <a:spcAft>
                <a:spcPct val="0"/>
              </a:spcAft>
              <a:defRPr kumimoji="1" sz="1200">
                <a:solidFill>
                  <a:schemeClr val="tx1"/>
                </a:solidFill>
                <a:latin typeface="Arial Narrow" pitchFamily="34" charset="0"/>
              </a:defRPr>
            </a:lvl8pPr>
            <a:lvl9pPr marL="3886200" indent="-228600" eaLnBrk="0" fontAlgn="base" hangingPunct="0">
              <a:spcBef>
                <a:spcPct val="30000"/>
              </a:spcBef>
              <a:spcAft>
                <a:spcPct val="0"/>
              </a:spcAft>
              <a:defRPr kumimoji="1" sz="1200">
                <a:solidFill>
                  <a:schemeClr val="tx1"/>
                </a:solidFill>
                <a:latin typeface="Arial Narrow" pitchFamily="34" charset="0"/>
              </a:defRPr>
            </a:lvl9pPr>
          </a:lstStyle>
          <a:p>
            <a:fld id="{004895CC-B61E-4A46-A7E5-95C76FC19DB2}" type="slidenum">
              <a:rPr kumimoji="0" lang="en-US" altLang="tr-TR"/>
              <a:pPr/>
              <a:t>4</a:t>
            </a:fld>
            <a:endParaRPr kumimoji="0" lang="en-US" altLang="tr-T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168340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err="1" smtClean="0">
                <a:latin typeface="+mn-lt"/>
              </a:rPr>
              <a:t>SportWall</a:t>
            </a:r>
            <a:r>
              <a:rPr lang="tr-TR" dirty="0" smtClean="0">
                <a:latin typeface="+mn-lt"/>
              </a:rPr>
              <a:t> </a:t>
            </a:r>
            <a:r>
              <a:rPr lang="tr-TR" dirty="0" err="1" smtClean="0">
                <a:latin typeface="+mn-lt"/>
              </a:rPr>
              <a:t>Xergames</a:t>
            </a:r>
            <a:r>
              <a:rPr lang="tr-TR" dirty="0" smtClean="0">
                <a:latin typeface="+mn-lt"/>
              </a:rPr>
              <a:t>; bilimsel temelleri  esas alarak spor yapmayı eğlenceli ve keyifli hale getirmeyi amaçlar. 1990’lı yıllarda tenis antrenmanında kullanılmak üzere geliştirilmiş.</a:t>
            </a:r>
            <a:endParaRPr lang="tr-TR" dirty="0">
              <a:latin typeface="+mn-lt"/>
            </a:endParaRPr>
          </a:p>
        </p:txBody>
      </p:sp>
      <p:sp>
        <p:nvSpPr>
          <p:cNvPr id="46084"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26B39599-589E-484C-B39B-97F9AB7CFF58}" type="slidenum">
              <a:rPr lang="tr-TR" sz="1200">
                <a:solidFill>
                  <a:schemeClr val="tx1"/>
                </a:solidFill>
                <a:latin typeface="Arial Narrow" pitchFamily="34" charset="0"/>
              </a:rPr>
              <a:pPr/>
              <a:t>23</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286012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Görüntüsü Yer Tutucusu 1"/>
          <p:cNvSpPr>
            <a:spLocks noGrp="1" noRot="1" noChangeAspect="1" noTextEdit="1"/>
          </p:cNvSpPr>
          <p:nvPr>
            <p:ph type="sldImg"/>
          </p:nvPr>
        </p:nvSpPr>
        <p:spPr>
          <a:ln/>
        </p:spPr>
      </p:sp>
      <p:sp>
        <p:nvSpPr>
          <p:cNvPr id="26627" name="Not Yer Tutucusu 2"/>
          <p:cNvSpPr>
            <a:spLocks noGrp="1"/>
          </p:cNvSpPr>
          <p:nvPr>
            <p:ph type="body" idx="1"/>
          </p:nvPr>
        </p:nvSpPr>
        <p:spPr>
          <a:noFill/>
        </p:spPr>
        <p:txBody>
          <a:bodyPr/>
          <a:lstStyle/>
          <a:p>
            <a:pPr lvl="1" eaLnBrk="1" hangingPunct="1"/>
            <a:r>
              <a:rPr lang="tr-TR" altLang="tr-TR" sz="2400" smtClean="0"/>
              <a:t>Öğrenci</a:t>
            </a:r>
          </a:p>
          <a:p>
            <a:pPr lvl="1" eaLnBrk="1" hangingPunct="1"/>
            <a:r>
              <a:rPr lang="tr-TR" altLang="tr-TR" sz="2400" smtClean="0"/>
              <a:t>Öğretici</a:t>
            </a:r>
          </a:p>
          <a:p>
            <a:pPr lvl="1" eaLnBrk="1" hangingPunct="1"/>
            <a:r>
              <a:rPr lang="tr-TR" altLang="tr-TR" sz="2400" smtClean="0"/>
              <a:t>Öğretim materyali</a:t>
            </a:r>
          </a:p>
          <a:p>
            <a:pPr lvl="1" eaLnBrk="1" hangingPunct="1"/>
            <a:r>
              <a:rPr lang="tr-TR" altLang="tr-TR" sz="2400" smtClean="0"/>
              <a:t>Öğretme-öğrenme ortamı</a:t>
            </a:r>
          </a:p>
          <a:p>
            <a:endParaRPr lang="tr-TR" smtClean="0"/>
          </a:p>
        </p:txBody>
      </p:sp>
      <p:sp>
        <p:nvSpPr>
          <p:cNvPr id="26628"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DDEC70B8-142B-43BD-ADA9-CA888CEA14D2}" type="slidenum">
              <a:rPr lang="en-US" altLang="tr-TR" sz="1200">
                <a:solidFill>
                  <a:schemeClr val="tx1"/>
                </a:solidFill>
                <a:latin typeface="Arial Narrow" pitchFamily="34" charset="0"/>
              </a:rPr>
              <a:pPr/>
              <a:t>12</a:t>
            </a:fld>
            <a:endParaRPr lang="en-US" altLang="tr-TR" sz="1200">
              <a:solidFill>
                <a:schemeClr val="tx1"/>
              </a:solidFill>
              <a:latin typeface="Arial Narrow" pitchFamily="34" charset="0"/>
            </a:endParaRPr>
          </a:p>
        </p:txBody>
      </p:sp>
    </p:spTree>
    <p:extLst>
      <p:ext uri="{BB962C8B-B14F-4D97-AF65-F5344CB8AC3E}">
        <p14:creationId xmlns:p14="http://schemas.microsoft.com/office/powerpoint/2010/main" val="49667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Görüntüsü Yer Tutucusu 1"/>
          <p:cNvSpPr>
            <a:spLocks noGrp="1" noRot="1" noChangeAspect="1" noTextEdit="1"/>
          </p:cNvSpPr>
          <p:nvPr>
            <p:ph type="sldImg"/>
          </p:nvPr>
        </p:nvSpPr>
        <p:spPr>
          <a:ln/>
        </p:spPr>
      </p:sp>
      <p:sp>
        <p:nvSpPr>
          <p:cNvPr id="30723" name="Not Yer Tutucusu 2"/>
          <p:cNvSpPr>
            <a:spLocks noGrp="1"/>
          </p:cNvSpPr>
          <p:nvPr>
            <p:ph type="body" idx="1"/>
          </p:nvPr>
        </p:nvSpPr>
        <p:spPr>
          <a:noFill/>
        </p:spPr>
        <p:txBody>
          <a:bodyPr/>
          <a:lstStyle/>
          <a:p>
            <a:endParaRPr lang="tr-TR" smtClean="0"/>
          </a:p>
        </p:txBody>
      </p:sp>
      <p:sp>
        <p:nvSpPr>
          <p:cNvPr id="30724"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9E1E85E5-8289-4023-9448-3D1FF3ED22D2}" type="slidenum">
              <a:rPr lang="en-US" altLang="tr-TR" sz="1200">
                <a:solidFill>
                  <a:schemeClr val="tx1"/>
                </a:solidFill>
                <a:latin typeface="Arial Narrow" pitchFamily="34" charset="0"/>
              </a:rPr>
              <a:pPr/>
              <a:t>15</a:t>
            </a:fld>
            <a:endParaRPr lang="en-US" altLang="tr-TR" sz="1200">
              <a:solidFill>
                <a:schemeClr val="tx1"/>
              </a:solidFill>
              <a:latin typeface="Arial Narrow" pitchFamily="34" charset="0"/>
            </a:endParaRPr>
          </a:p>
        </p:txBody>
      </p:sp>
    </p:spTree>
    <p:extLst>
      <p:ext uri="{BB962C8B-B14F-4D97-AF65-F5344CB8AC3E}">
        <p14:creationId xmlns:p14="http://schemas.microsoft.com/office/powerpoint/2010/main" val="311111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err="1" smtClean="0">
                <a:latin typeface="+mn-lt"/>
              </a:rPr>
              <a:t>Exergaming</a:t>
            </a:r>
            <a:r>
              <a:rPr lang="tr-TR" dirty="0" smtClean="0">
                <a:latin typeface="+mn-lt"/>
              </a:rPr>
              <a:t> 1980'li yıllardan itibaren mevcut olmasına rağmen yüksek maliyeti ve ilk kullanımlarındaki kötü ara yüzleri sebebiyle başarılı olamamıştır. Daha sonra 1990'lı yılların sonlarında video ekranda sunulan dans adımlarını taklit eden  </a:t>
            </a:r>
            <a:r>
              <a:rPr lang="tr-TR" dirty="0" err="1" smtClean="0">
                <a:latin typeface="+mn-lt"/>
              </a:rPr>
              <a:t>Dance</a:t>
            </a:r>
            <a:r>
              <a:rPr lang="tr-TR" dirty="0" smtClean="0">
                <a:latin typeface="+mn-lt"/>
              </a:rPr>
              <a:t> </a:t>
            </a:r>
            <a:r>
              <a:rPr lang="tr-TR" dirty="0" err="1" smtClean="0">
                <a:latin typeface="+mn-lt"/>
              </a:rPr>
              <a:t>Dance</a:t>
            </a:r>
            <a:r>
              <a:rPr lang="tr-TR" dirty="0" smtClean="0">
                <a:latin typeface="+mn-lt"/>
              </a:rPr>
              <a:t> </a:t>
            </a:r>
            <a:r>
              <a:rPr lang="tr-TR" dirty="0" err="1" smtClean="0">
                <a:latin typeface="+mn-lt"/>
              </a:rPr>
              <a:t>Revolution</a:t>
            </a:r>
            <a:r>
              <a:rPr lang="tr-TR" dirty="0" smtClean="0">
                <a:latin typeface="+mn-lt"/>
              </a:rPr>
              <a:t> (DDR) sistemi ile bu durum biraz değişmiştir (</a:t>
            </a:r>
            <a:r>
              <a:rPr lang="tr-TR" dirty="0" err="1" smtClean="0">
                <a:latin typeface="+mn-lt"/>
              </a:rPr>
              <a:t>Behrenshausen</a:t>
            </a:r>
            <a:r>
              <a:rPr lang="tr-TR" dirty="0" smtClean="0">
                <a:latin typeface="+mn-lt"/>
              </a:rPr>
              <a:t>, 2007). </a:t>
            </a:r>
          </a:p>
          <a:p>
            <a:pPr>
              <a:defRPr/>
            </a:pPr>
            <a:r>
              <a:rPr lang="tr-TR" dirty="0" smtClean="0">
                <a:latin typeface="+mn-lt"/>
              </a:rPr>
              <a:t>Daha sonraki yıllarda da </a:t>
            </a:r>
            <a:r>
              <a:rPr lang="tr-TR" dirty="0" err="1" smtClean="0">
                <a:latin typeface="+mn-lt"/>
              </a:rPr>
              <a:t>sensör</a:t>
            </a:r>
            <a:r>
              <a:rPr lang="tr-TR" dirty="0" smtClean="0">
                <a:latin typeface="+mn-lt"/>
              </a:rPr>
              <a:t> ve kablosuz ağ teknolojisindeki gelişmelere paralel olarak evlerde de kullanılabilecek oyun konsollarına yansımaya başlamıştır.</a:t>
            </a:r>
          </a:p>
          <a:p>
            <a:pPr>
              <a:defRPr/>
            </a:pPr>
            <a:r>
              <a:rPr lang="tr-TR" dirty="0" smtClean="0">
                <a:latin typeface="+mn-lt"/>
              </a:rPr>
              <a:t> 2006 yılında </a:t>
            </a:r>
            <a:r>
              <a:rPr lang="tr-TR" dirty="0" err="1" smtClean="0">
                <a:latin typeface="+mn-lt"/>
              </a:rPr>
              <a:t>Nintendo</a:t>
            </a:r>
            <a:r>
              <a:rPr lang="tr-TR" dirty="0" smtClean="0">
                <a:latin typeface="+mn-lt"/>
              </a:rPr>
              <a:t> Wii oyun konsolunu üreterek bu sistemi sürdürmüş, 2010 yıllarının sonlarında da Microsoft Xbox konsolu için </a:t>
            </a:r>
            <a:r>
              <a:rPr lang="tr-TR" dirty="0" err="1" smtClean="0">
                <a:latin typeface="+mn-lt"/>
              </a:rPr>
              <a:t>kinect</a:t>
            </a:r>
            <a:r>
              <a:rPr lang="tr-TR" dirty="0" smtClean="0">
                <a:latin typeface="+mn-lt"/>
              </a:rPr>
              <a:t> üreterek hareketler aracılığıyla oyunculara yön verme üzerine yapılan oyunlar üretmişlerdir. Üretmiş oldukları bu oyun konsolları ve oyunları çok ciddi satış rakamlarına ulaşmışlardır (Best,2013). </a:t>
            </a:r>
            <a:endParaRPr lang="tr-TR" dirty="0" smtClean="0"/>
          </a:p>
          <a:p>
            <a:pPr eaLnBrk="1" fontAlgn="auto" hangingPunct="1">
              <a:spcBef>
                <a:spcPts val="0"/>
              </a:spcBef>
              <a:spcAft>
                <a:spcPts val="0"/>
              </a:spcAft>
              <a:defRPr/>
            </a:pPr>
            <a:r>
              <a:rPr lang="tr-TR" dirty="0" smtClean="0"/>
              <a:t>Yine gelişen teknolojiye paralel olarak daha çok evlerde kullanılabilecek bu oyun konsollarından çok daha kapsamlı bir çok sistem geliştirilmiş ve özellikle </a:t>
            </a:r>
            <a:r>
              <a:rPr lang="tr-TR" dirty="0" smtClean="0">
                <a:solidFill>
                  <a:srgbClr val="FF0000"/>
                </a:solidFill>
              </a:rPr>
              <a:t>Amerika, Kanada ve Avustralya'da</a:t>
            </a:r>
            <a:r>
              <a:rPr lang="tr-TR" dirty="0" smtClean="0"/>
              <a:t> çeşitli alanlarda kullanılmıştır (2). </a:t>
            </a:r>
          </a:p>
          <a:p>
            <a:pPr>
              <a:defRPr/>
            </a:pPr>
            <a:endParaRPr lang="tr-TR" dirty="0"/>
          </a:p>
        </p:txBody>
      </p:sp>
      <p:sp>
        <p:nvSpPr>
          <p:cNvPr id="33796"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1836BCDC-69A2-4F02-A1A5-69BEB72F5493}" type="slidenum">
              <a:rPr lang="tr-TR" sz="1200">
                <a:solidFill>
                  <a:schemeClr val="tx1"/>
                </a:solidFill>
                <a:latin typeface="Arial Narrow" pitchFamily="34" charset="0"/>
              </a:rPr>
              <a:pPr/>
              <a:t>17</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57525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smtClean="0">
                <a:latin typeface="+mn-lt"/>
              </a:rPr>
              <a:t>32 kullanıcıya kadar kullanılabilen dans ve step sistemi. Kullanıcılar ekranda gördükleri  işaretlerle adımlarını eşleştirmeye çalışarak müzik eşliğinde oyun oynuyorlar. Bilişsel sosyal ve fiziksel faydalar sağlayan bir sistem. </a:t>
            </a:r>
            <a:endParaRPr lang="tr-TR" dirty="0"/>
          </a:p>
        </p:txBody>
      </p:sp>
      <p:sp>
        <p:nvSpPr>
          <p:cNvPr id="35844"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572F3571-B479-4272-93AD-753515B8A4D9}" type="slidenum">
              <a:rPr lang="tr-TR" sz="1200">
                <a:solidFill>
                  <a:schemeClr val="tx1"/>
                </a:solidFill>
                <a:latin typeface="Arial Narrow" pitchFamily="34" charset="0"/>
              </a:rPr>
              <a:pPr/>
              <a:t>18</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222374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err="1" smtClean="0">
                <a:latin typeface="+mn-lt"/>
              </a:rPr>
              <a:t>Lightspace</a:t>
            </a:r>
            <a:r>
              <a:rPr lang="tr-TR" dirty="0" smtClean="0">
                <a:latin typeface="+mn-lt"/>
              </a:rPr>
              <a:t> yerde yada duvarda kullanılabiliyor. Çeşitli kare şeklinde şekillerden oluşuyor ve yanan ışıklara tepki vermeyi gerektiren bir sistem. Herhangi bir tehlike içermeyen eğlenceli bir ortam sağlıyor. </a:t>
            </a:r>
            <a:endParaRPr lang="tr-TR" dirty="0"/>
          </a:p>
        </p:txBody>
      </p:sp>
      <p:sp>
        <p:nvSpPr>
          <p:cNvPr id="37892"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64F7665F-E07C-45DA-AD7D-B316062202A1}" type="slidenum">
              <a:rPr lang="tr-TR" sz="1200">
                <a:solidFill>
                  <a:schemeClr val="tx1"/>
                </a:solidFill>
                <a:latin typeface="Arial Narrow" pitchFamily="34" charset="0"/>
              </a:rPr>
              <a:pPr/>
              <a:t>19</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87642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err="1" smtClean="0">
                <a:latin typeface="+mn-lt"/>
              </a:rPr>
              <a:t>Gamercize</a:t>
            </a:r>
            <a:r>
              <a:rPr lang="tr-TR" dirty="0" smtClean="0">
                <a:latin typeface="+mn-lt"/>
              </a:rPr>
              <a:t> çocukları eğlendiği şeyi yapmasına izin vererek fiziksel etkinliğe devamı sağlayan bir sistem. Bu sayede </a:t>
            </a:r>
            <a:r>
              <a:rPr lang="tr-TR" dirty="0" err="1" smtClean="0">
                <a:latin typeface="+mn-lt"/>
              </a:rPr>
              <a:t>fitness</a:t>
            </a:r>
            <a:r>
              <a:rPr lang="tr-TR" dirty="0" smtClean="0">
                <a:latin typeface="+mn-lt"/>
              </a:rPr>
              <a:t> eğlenceli, kolay ve ödüllü oluyor. Oyunları oynamaya devam edebilmek için hareket etmek zorunluluğu var.</a:t>
            </a:r>
            <a:endParaRPr lang="tr-TR" dirty="0">
              <a:latin typeface="+mn-lt"/>
            </a:endParaRPr>
          </a:p>
        </p:txBody>
      </p:sp>
      <p:sp>
        <p:nvSpPr>
          <p:cNvPr id="39940"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32B9A428-B924-4149-81AA-8B8D72D1BD2B}" type="slidenum">
              <a:rPr lang="tr-TR" sz="1200">
                <a:solidFill>
                  <a:schemeClr val="tx1"/>
                </a:solidFill>
                <a:latin typeface="Arial Narrow" pitchFamily="34" charset="0"/>
              </a:rPr>
              <a:pPr/>
              <a:t>20</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144511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smtClean="0">
                <a:latin typeface="+mn-lt"/>
              </a:rPr>
              <a:t>İnteraktif bilgisayar oyunlarına bağlı antrenman bisikleti. Bu sistem sayesinde ekranda performansını görebiliyor, analiz imkanı oluyor ve kendini sürekli geliştirebilmesini sağlayan çoklu modül ile rekabet ortamı sağlanıyor. Farklı interaktif bisikletler mevcut. Bunlardan bazıları direk interaktif kontrol şeklinde, bazıları ise bir taraftan egzersiz yaparken bir taraftan da ekranda soru çözmeyi sağlayacak şekilde </a:t>
            </a:r>
            <a:r>
              <a:rPr lang="tr-TR" dirty="0" err="1" smtClean="0">
                <a:latin typeface="+mn-lt"/>
              </a:rPr>
              <a:t>brainbike</a:t>
            </a:r>
            <a:r>
              <a:rPr lang="tr-TR" dirty="0" smtClean="0">
                <a:latin typeface="+mn-lt"/>
              </a:rPr>
              <a:t>(beyin bisikleti) olarak geliştirilmiştir.</a:t>
            </a:r>
            <a:endParaRPr lang="tr-TR" dirty="0">
              <a:latin typeface="+mn-lt"/>
            </a:endParaRPr>
          </a:p>
        </p:txBody>
      </p:sp>
      <p:sp>
        <p:nvSpPr>
          <p:cNvPr id="41988"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71931A83-14C6-4CD0-B71C-523C279C083E}" type="slidenum">
              <a:rPr lang="tr-TR" sz="1200">
                <a:solidFill>
                  <a:schemeClr val="tx1"/>
                </a:solidFill>
                <a:latin typeface="Arial Narrow" pitchFamily="34" charset="0"/>
              </a:rPr>
              <a:pPr/>
              <a:t>21</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295630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3" name="Not Yer Tutucusu 2"/>
          <p:cNvSpPr>
            <a:spLocks noGrp="1"/>
          </p:cNvSpPr>
          <p:nvPr>
            <p:ph type="body" idx="1"/>
          </p:nvPr>
        </p:nvSpPr>
        <p:spPr/>
        <p:txBody>
          <a:bodyPr/>
          <a:lstStyle/>
          <a:p>
            <a:pPr>
              <a:defRPr/>
            </a:pPr>
            <a:r>
              <a:rPr lang="tr-TR" dirty="0" err="1" smtClean="0">
                <a:latin typeface="+mn-lt"/>
              </a:rPr>
              <a:t>Makoto</a:t>
            </a:r>
            <a:r>
              <a:rPr lang="tr-TR" dirty="0" smtClean="0">
                <a:latin typeface="+mn-lt"/>
              </a:rPr>
              <a:t> Arena(3 </a:t>
            </a:r>
            <a:r>
              <a:rPr lang="tr-TR" dirty="0" err="1" smtClean="0">
                <a:latin typeface="+mn-lt"/>
              </a:rPr>
              <a:t>kick</a:t>
            </a:r>
            <a:r>
              <a:rPr lang="tr-TR" dirty="0" smtClean="0">
                <a:latin typeface="+mn-lt"/>
              </a:rPr>
              <a:t>) </a:t>
            </a:r>
            <a:r>
              <a:rPr lang="en-US" dirty="0" err="1" smtClean="0">
                <a:latin typeface="+mn-lt"/>
              </a:rPr>
              <a:t>dayanıklı</a:t>
            </a:r>
            <a:r>
              <a:rPr lang="en-US" dirty="0" smtClean="0">
                <a:latin typeface="+mn-lt"/>
              </a:rPr>
              <a:t> 3 </a:t>
            </a:r>
            <a:r>
              <a:rPr lang="en-US" dirty="0" err="1" smtClean="0">
                <a:latin typeface="+mn-lt"/>
              </a:rPr>
              <a:t>adet</a:t>
            </a:r>
            <a:r>
              <a:rPr lang="en-US" dirty="0" smtClean="0">
                <a:latin typeface="+mn-lt"/>
              </a:rPr>
              <a:t>  </a:t>
            </a:r>
            <a:r>
              <a:rPr lang="en-US" dirty="0" err="1" smtClean="0">
                <a:latin typeface="+mn-lt"/>
              </a:rPr>
              <a:t>dikey</a:t>
            </a:r>
            <a:r>
              <a:rPr lang="en-US" dirty="0" smtClean="0">
                <a:latin typeface="+mn-lt"/>
              </a:rPr>
              <a:t> </a:t>
            </a:r>
            <a:r>
              <a:rPr lang="en-US" dirty="0" err="1" smtClean="0">
                <a:latin typeface="+mn-lt"/>
              </a:rPr>
              <a:t>kule</a:t>
            </a:r>
            <a:r>
              <a:rPr lang="en-US" dirty="0" smtClean="0">
                <a:latin typeface="+mn-lt"/>
              </a:rPr>
              <a:t> </a:t>
            </a:r>
            <a:r>
              <a:rPr lang="en-US" dirty="0" err="1" smtClean="0">
                <a:latin typeface="+mn-lt"/>
              </a:rPr>
              <a:t>şeklinde</a:t>
            </a:r>
            <a:r>
              <a:rPr lang="en-US" dirty="0" smtClean="0">
                <a:latin typeface="+mn-lt"/>
              </a:rPr>
              <a:t> </a:t>
            </a:r>
            <a:r>
              <a:rPr lang="en-US" dirty="0" err="1" smtClean="0">
                <a:latin typeface="+mn-lt"/>
              </a:rPr>
              <a:t>geliştirilmiş</a:t>
            </a:r>
            <a:r>
              <a:rPr lang="en-US" dirty="0" smtClean="0">
                <a:latin typeface="+mn-lt"/>
              </a:rPr>
              <a:t>. </a:t>
            </a:r>
            <a:r>
              <a:rPr lang="en-US" dirty="0" err="1" smtClean="0">
                <a:latin typeface="+mn-lt"/>
              </a:rPr>
              <a:t>Makota</a:t>
            </a:r>
            <a:r>
              <a:rPr lang="en-US" dirty="0" smtClean="0">
                <a:latin typeface="+mn-lt"/>
              </a:rPr>
              <a:t> </a:t>
            </a:r>
            <a:r>
              <a:rPr lang="en-US" dirty="0" err="1" smtClean="0">
                <a:latin typeface="+mn-lt"/>
              </a:rPr>
              <a:t>üzerinde</a:t>
            </a:r>
            <a:r>
              <a:rPr lang="en-US" dirty="0" smtClean="0">
                <a:latin typeface="+mn-lt"/>
              </a:rPr>
              <a:t> </a:t>
            </a:r>
            <a:r>
              <a:rPr lang="en-US" dirty="0" err="1" smtClean="0">
                <a:latin typeface="+mn-lt"/>
              </a:rPr>
              <a:t>sadece</a:t>
            </a:r>
            <a:r>
              <a:rPr lang="en-US" dirty="0" smtClean="0">
                <a:latin typeface="+mn-lt"/>
              </a:rPr>
              <a:t> </a:t>
            </a:r>
            <a:r>
              <a:rPr lang="en-US" dirty="0" err="1" smtClean="0">
                <a:latin typeface="+mn-lt"/>
              </a:rPr>
              <a:t>ısşıklar</a:t>
            </a:r>
            <a:r>
              <a:rPr lang="en-US" dirty="0" smtClean="0">
                <a:latin typeface="+mn-lt"/>
              </a:rPr>
              <a:t> </a:t>
            </a:r>
            <a:r>
              <a:rPr lang="en-US" dirty="0" err="1" smtClean="0">
                <a:latin typeface="+mn-lt"/>
              </a:rPr>
              <a:t>var</a:t>
            </a:r>
            <a:r>
              <a:rPr lang="en-US" dirty="0" smtClean="0">
                <a:latin typeface="+mn-lt"/>
              </a:rPr>
              <a:t> </a:t>
            </a:r>
            <a:r>
              <a:rPr lang="en-US" dirty="0" err="1" smtClean="0">
                <a:latin typeface="+mn-lt"/>
              </a:rPr>
              <a:t>ve</a:t>
            </a:r>
            <a:r>
              <a:rPr lang="en-US" dirty="0" smtClean="0">
                <a:latin typeface="+mn-lt"/>
              </a:rPr>
              <a:t> </a:t>
            </a:r>
            <a:r>
              <a:rPr lang="en-US" dirty="0" err="1" smtClean="0">
                <a:latin typeface="+mn-lt"/>
              </a:rPr>
              <a:t>ışıklara</a:t>
            </a:r>
            <a:r>
              <a:rPr lang="en-US" dirty="0" smtClean="0">
                <a:latin typeface="+mn-lt"/>
              </a:rPr>
              <a:t> </a:t>
            </a:r>
            <a:r>
              <a:rPr lang="en-US" dirty="0" err="1" smtClean="0">
                <a:latin typeface="+mn-lt"/>
              </a:rPr>
              <a:t>tepki</a:t>
            </a:r>
            <a:r>
              <a:rPr lang="en-US" dirty="0" smtClean="0">
                <a:latin typeface="+mn-lt"/>
              </a:rPr>
              <a:t> </a:t>
            </a:r>
            <a:r>
              <a:rPr lang="en-US" dirty="0" err="1" smtClean="0">
                <a:latin typeface="+mn-lt"/>
              </a:rPr>
              <a:t>verme</a:t>
            </a:r>
            <a:r>
              <a:rPr lang="en-US" dirty="0" smtClean="0">
                <a:latin typeface="+mn-lt"/>
              </a:rPr>
              <a:t> </a:t>
            </a:r>
            <a:r>
              <a:rPr lang="en-US" dirty="0" err="1" smtClean="0">
                <a:latin typeface="+mn-lt"/>
              </a:rPr>
              <a:t>üzerinde</a:t>
            </a:r>
            <a:r>
              <a:rPr lang="en-US" dirty="0" smtClean="0">
                <a:latin typeface="+mn-lt"/>
              </a:rPr>
              <a:t> </a:t>
            </a:r>
            <a:r>
              <a:rPr lang="en-US" dirty="0" err="1" smtClean="0">
                <a:latin typeface="+mn-lt"/>
              </a:rPr>
              <a:t>tasarlanmış</a:t>
            </a:r>
            <a:r>
              <a:rPr lang="en-US" dirty="0" smtClean="0">
                <a:latin typeface="+mn-lt"/>
              </a:rPr>
              <a:t>, 3 kick </a:t>
            </a:r>
            <a:r>
              <a:rPr lang="en-US" dirty="0" err="1" smtClean="0">
                <a:latin typeface="+mn-lt"/>
              </a:rPr>
              <a:t>ise</a:t>
            </a:r>
            <a:r>
              <a:rPr lang="en-US" dirty="0" smtClean="0">
                <a:latin typeface="+mn-lt"/>
              </a:rPr>
              <a:t> </a:t>
            </a:r>
            <a:r>
              <a:rPr lang="en-US" dirty="0" err="1" smtClean="0">
                <a:latin typeface="+mn-lt"/>
              </a:rPr>
              <a:t>biraz</a:t>
            </a:r>
            <a:r>
              <a:rPr lang="en-US" dirty="0" smtClean="0">
                <a:latin typeface="+mn-lt"/>
              </a:rPr>
              <a:t> </a:t>
            </a:r>
            <a:r>
              <a:rPr lang="en-US" dirty="0" err="1" smtClean="0">
                <a:latin typeface="+mn-lt"/>
              </a:rPr>
              <a:t>daha</a:t>
            </a:r>
            <a:r>
              <a:rPr lang="en-US" dirty="0" smtClean="0">
                <a:latin typeface="+mn-lt"/>
              </a:rPr>
              <a:t> </a:t>
            </a:r>
            <a:r>
              <a:rPr lang="en-US" dirty="0" err="1" smtClean="0">
                <a:latin typeface="+mn-lt"/>
              </a:rPr>
              <a:t>yoğun</a:t>
            </a:r>
            <a:r>
              <a:rPr lang="en-US" dirty="0" smtClean="0">
                <a:latin typeface="+mn-lt"/>
              </a:rPr>
              <a:t> </a:t>
            </a:r>
            <a:r>
              <a:rPr lang="en-US" dirty="0" err="1" smtClean="0">
                <a:latin typeface="+mn-lt"/>
              </a:rPr>
              <a:t>yumruk</a:t>
            </a:r>
            <a:r>
              <a:rPr lang="en-US" dirty="0" smtClean="0">
                <a:latin typeface="+mn-lt"/>
              </a:rPr>
              <a:t> </a:t>
            </a:r>
            <a:r>
              <a:rPr lang="en-US" dirty="0" err="1" smtClean="0">
                <a:latin typeface="+mn-lt"/>
              </a:rPr>
              <a:t>ve</a:t>
            </a:r>
            <a:r>
              <a:rPr lang="en-US" dirty="0" smtClean="0">
                <a:latin typeface="+mn-lt"/>
              </a:rPr>
              <a:t> </a:t>
            </a:r>
            <a:r>
              <a:rPr lang="en-US" dirty="0" err="1" smtClean="0">
                <a:latin typeface="+mn-lt"/>
              </a:rPr>
              <a:t>tekme</a:t>
            </a:r>
            <a:r>
              <a:rPr lang="en-US" dirty="0" smtClean="0">
                <a:latin typeface="+mn-lt"/>
              </a:rPr>
              <a:t> </a:t>
            </a:r>
            <a:r>
              <a:rPr lang="en-US" dirty="0" err="1" smtClean="0">
                <a:latin typeface="+mn-lt"/>
              </a:rPr>
              <a:t>çalışması</a:t>
            </a:r>
            <a:r>
              <a:rPr lang="en-US" dirty="0" smtClean="0">
                <a:latin typeface="+mn-lt"/>
              </a:rPr>
              <a:t> </a:t>
            </a:r>
            <a:r>
              <a:rPr lang="en-US" dirty="0" err="1" smtClean="0">
                <a:latin typeface="+mn-lt"/>
              </a:rPr>
              <a:t>üzerinde</a:t>
            </a:r>
            <a:r>
              <a:rPr lang="en-US" dirty="0" smtClean="0">
                <a:latin typeface="+mn-lt"/>
              </a:rPr>
              <a:t> </a:t>
            </a:r>
            <a:r>
              <a:rPr lang="en-US" dirty="0" err="1" smtClean="0">
                <a:latin typeface="+mn-lt"/>
              </a:rPr>
              <a:t>tasarlanmış</a:t>
            </a:r>
            <a:r>
              <a:rPr lang="en-US" dirty="0" smtClean="0">
                <a:latin typeface="+mn-lt"/>
              </a:rPr>
              <a:t> </a:t>
            </a:r>
            <a:r>
              <a:rPr lang="en-US" dirty="0" err="1" smtClean="0">
                <a:latin typeface="+mn-lt"/>
              </a:rPr>
              <a:t>bir</a:t>
            </a:r>
            <a:r>
              <a:rPr lang="en-US" dirty="0" smtClean="0">
                <a:latin typeface="+mn-lt"/>
              </a:rPr>
              <a:t> </a:t>
            </a:r>
            <a:r>
              <a:rPr lang="en-US" dirty="0" err="1" smtClean="0">
                <a:latin typeface="+mn-lt"/>
              </a:rPr>
              <a:t>system.Reaksiyon</a:t>
            </a:r>
            <a:r>
              <a:rPr lang="en-US" dirty="0" smtClean="0">
                <a:latin typeface="+mn-lt"/>
              </a:rPr>
              <a:t> </a:t>
            </a:r>
            <a:r>
              <a:rPr lang="en-US" dirty="0" err="1" smtClean="0">
                <a:latin typeface="+mn-lt"/>
              </a:rPr>
              <a:t>zamanı</a:t>
            </a:r>
            <a:r>
              <a:rPr lang="en-US" dirty="0" smtClean="0">
                <a:latin typeface="+mn-lt"/>
              </a:rPr>
              <a:t> </a:t>
            </a:r>
            <a:r>
              <a:rPr lang="en-US" dirty="0" err="1" smtClean="0">
                <a:latin typeface="+mn-lt"/>
              </a:rPr>
              <a:t>otomatik</a:t>
            </a:r>
            <a:r>
              <a:rPr lang="en-US" dirty="0" smtClean="0">
                <a:latin typeface="+mn-lt"/>
              </a:rPr>
              <a:t> </a:t>
            </a:r>
            <a:r>
              <a:rPr lang="en-US" dirty="0" err="1" smtClean="0">
                <a:latin typeface="+mn-lt"/>
              </a:rPr>
              <a:t>olarak</a:t>
            </a:r>
            <a:r>
              <a:rPr lang="en-US" dirty="0" smtClean="0">
                <a:latin typeface="+mn-lt"/>
              </a:rPr>
              <a:t> </a:t>
            </a:r>
            <a:r>
              <a:rPr lang="en-US" dirty="0" err="1" smtClean="0">
                <a:latin typeface="+mn-lt"/>
              </a:rPr>
              <a:t>ölçülüyor</a:t>
            </a:r>
            <a:r>
              <a:rPr lang="en-US" dirty="0" smtClean="0">
                <a:latin typeface="+mn-lt"/>
              </a:rPr>
              <a:t> </a:t>
            </a:r>
            <a:r>
              <a:rPr lang="en-US" dirty="0" err="1" smtClean="0">
                <a:latin typeface="+mn-lt"/>
              </a:rPr>
              <a:t>ve</a:t>
            </a:r>
            <a:r>
              <a:rPr lang="en-US" dirty="0" smtClean="0">
                <a:latin typeface="+mn-lt"/>
              </a:rPr>
              <a:t> </a:t>
            </a:r>
            <a:r>
              <a:rPr lang="en-US" dirty="0" err="1" smtClean="0">
                <a:latin typeface="+mn-lt"/>
              </a:rPr>
              <a:t>aynı</a:t>
            </a:r>
            <a:r>
              <a:rPr lang="en-US" dirty="0" smtClean="0">
                <a:latin typeface="+mn-lt"/>
              </a:rPr>
              <a:t> </a:t>
            </a:r>
            <a:r>
              <a:rPr lang="en-US" dirty="0" err="1" smtClean="0">
                <a:latin typeface="+mn-lt"/>
              </a:rPr>
              <a:t>anda</a:t>
            </a:r>
            <a:r>
              <a:rPr lang="en-US" dirty="0" smtClean="0">
                <a:latin typeface="+mn-lt"/>
              </a:rPr>
              <a:t> </a:t>
            </a:r>
            <a:r>
              <a:rPr lang="en-US" dirty="0" err="1" smtClean="0">
                <a:latin typeface="+mn-lt"/>
              </a:rPr>
              <a:t>oynanırsa</a:t>
            </a:r>
            <a:r>
              <a:rPr lang="en-US" dirty="0" smtClean="0">
                <a:latin typeface="+mn-lt"/>
              </a:rPr>
              <a:t> </a:t>
            </a:r>
            <a:r>
              <a:rPr lang="en-US" dirty="0" err="1" smtClean="0">
                <a:latin typeface="+mn-lt"/>
              </a:rPr>
              <a:t>diğerleriyle</a:t>
            </a:r>
            <a:r>
              <a:rPr lang="en-US" dirty="0" smtClean="0">
                <a:latin typeface="+mn-lt"/>
              </a:rPr>
              <a:t> </a:t>
            </a:r>
            <a:r>
              <a:rPr lang="en-US" dirty="0" err="1" smtClean="0">
                <a:latin typeface="+mn-lt"/>
              </a:rPr>
              <a:t>kıyaslama</a:t>
            </a:r>
            <a:r>
              <a:rPr lang="en-US" dirty="0" smtClean="0">
                <a:latin typeface="+mn-lt"/>
              </a:rPr>
              <a:t> </a:t>
            </a:r>
            <a:r>
              <a:rPr lang="en-US" dirty="0" err="1" smtClean="0">
                <a:latin typeface="+mn-lt"/>
              </a:rPr>
              <a:t>imkanı</a:t>
            </a:r>
            <a:r>
              <a:rPr lang="en-US" dirty="0" smtClean="0">
                <a:latin typeface="+mn-lt"/>
              </a:rPr>
              <a:t> </a:t>
            </a:r>
            <a:r>
              <a:rPr lang="en-US" dirty="0" err="1" smtClean="0">
                <a:latin typeface="+mn-lt"/>
              </a:rPr>
              <a:t>veriyor</a:t>
            </a:r>
            <a:r>
              <a:rPr lang="en-US" dirty="0" smtClean="0">
                <a:latin typeface="+mn-lt"/>
              </a:rPr>
              <a:t>. </a:t>
            </a:r>
            <a:endParaRPr lang="tr-TR" dirty="0">
              <a:latin typeface="+mn-lt"/>
            </a:endParaRPr>
          </a:p>
        </p:txBody>
      </p:sp>
      <p:sp>
        <p:nvSpPr>
          <p:cNvPr id="44036" name="Slayt Numarası Yer Tutucusu 3"/>
          <p:cNvSpPr>
            <a:spLocks noGrp="1"/>
          </p:cNvSpPr>
          <p:nvPr>
            <p:ph type="sldNum" sz="quarter" idx="5"/>
          </p:nvPr>
        </p:nvSpPr>
        <p:spPr>
          <a:noFill/>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4CE692C5-C645-4ABB-9EA4-7234391B0EC6}" type="slidenum">
              <a:rPr lang="tr-TR" sz="1200">
                <a:solidFill>
                  <a:schemeClr val="tx1"/>
                </a:solidFill>
                <a:latin typeface="Arial Narrow" pitchFamily="34" charset="0"/>
              </a:rPr>
              <a:pPr/>
              <a:t>22</a:t>
            </a:fld>
            <a:endParaRPr lang="tr-TR" sz="1200">
              <a:solidFill>
                <a:schemeClr val="tx1"/>
              </a:solidFill>
              <a:latin typeface="Arial Narrow" pitchFamily="34" charset="0"/>
            </a:endParaRPr>
          </a:p>
        </p:txBody>
      </p:sp>
    </p:spTree>
    <p:extLst>
      <p:ext uri="{BB962C8B-B14F-4D97-AF65-F5344CB8AC3E}">
        <p14:creationId xmlns:p14="http://schemas.microsoft.com/office/powerpoint/2010/main" val="142194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Ferda Gürsel</a:t>
            </a:r>
            <a:endParaRPr lang="tr-TR"/>
          </a:p>
        </p:txBody>
      </p:sp>
      <p:sp>
        <p:nvSpPr>
          <p:cNvPr id="6" name="Slayt Numarası Yer Tutucusu 5"/>
          <p:cNvSpPr>
            <a:spLocks noGrp="1"/>
          </p:cNvSpPr>
          <p:nvPr>
            <p:ph type="sldNum" sz="quarter" idx="12"/>
          </p:nvPr>
        </p:nvSpPr>
        <p:spPr/>
        <p:txBody>
          <a:bodyPr/>
          <a:lstStyle/>
          <a:p>
            <a:fld id="{735E9068-5727-4598-B7CC-2E18809730EA}" type="slidenum">
              <a:rPr lang="tr-TR" altLang="tr-TR" smtClean="0"/>
              <a:pPr/>
              <a:t>‹#›</a:t>
            </a:fld>
            <a:endParaRPr lang="tr-TR" altLang="tr-TR"/>
          </a:p>
        </p:txBody>
      </p:sp>
    </p:spTree>
    <p:extLst>
      <p:ext uri="{BB962C8B-B14F-4D97-AF65-F5344CB8AC3E}">
        <p14:creationId xmlns:p14="http://schemas.microsoft.com/office/powerpoint/2010/main" val="1420567156"/>
      </p:ext>
    </p:extLst>
  </p:cSld>
  <p:clrMapOvr>
    <a:masterClrMapping/>
  </p:clrMapOvr>
  <p:transition spd="med">
    <p:strip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Ferda Gürsel</a:t>
            </a:r>
            <a:endParaRPr lang="tr-TR"/>
          </a:p>
        </p:txBody>
      </p:sp>
      <p:sp>
        <p:nvSpPr>
          <p:cNvPr id="6" name="Slayt Numarası Yer Tutucusu 5"/>
          <p:cNvSpPr>
            <a:spLocks noGrp="1"/>
          </p:cNvSpPr>
          <p:nvPr>
            <p:ph type="sldNum" sz="quarter" idx="12"/>
          </p:nvPr>
        </p:nvSpPr>
        <p:spPr/>
        <p:txBody>
          <a:bodyPr/>
          <a:lstStyle/>
          <a:p>
            <a:fld id="{FD4345D8-E5C7-4233-9321-AAF28FF6467A}" type="slidenum">
              <a:rPr lang="tr-TR" altLang="tr-TR" smtClean="0"/>
              <a:pPr/>
              <a:t>‹#›</a:t>
            </a:fld>
            <a:endParaRPr lang="tr-TR" altLang="tr-TR"/>
          </a:p>
        </p:txBody>
      </p:sp>
    </p:spTree>
    <p:extLst>
      <p:ext uri="{BB962C8B-B14F-4D97-AF65-F5344CB8AC3E}">
        <p14:creationId xmlns:p14="http://schemas.microsoft.com/office/powerpoint/2010/main" val="1575001012"/>
      </p:ext>
    </p:extLst>
  </p:cSld>
  <p:clrMapOvr>
    <a:masterClrMapping/>
  </p:clrMapOvr>
  <p:transition spd="med">
    <p:strip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Ferda Gürsel</a:t>
            </a:r>
            <a:endParaRPr lang="tr-TR"/>
          </a:p>
        </p:txBody>
      </p:sp>
      <p:sp>
        <p:nvSpPr>
          <p:cNvPr id="6" name="Slayt Numarası Yer Tutucusu 5"/>
          <p:cNvSpPr>
            <a:spLocks noGrp="1"/>
          </p:cNvSpPr>
          <p:nvPr>
            <p:ph type="sldNum" sz="quarter" idx="12"/>
          </p:nvPr>
        </p:nvSpPr>
        <p:spPr/>
        <p:txBody>
          <a:bodyPr/>
          <a:lstStyle/>
          <a:p>
            <a:fld id="{9F8F090E-782B-42D8-A84D-B432760E0472}" type="slidenum">
              <a:rPr lang="tr-TR" altLang="tr-TR" smtClean="0"/>
              <a:pPr/>
              <a:t>‹#›</a:t>
            </a:fld>
            <a:endParaRPr lang="tr-TR" altLang="tr-TR"/>
          </a:p>
        </p:txBody>
      </p:sp>
    </p:spTree>
    <p:extLst>
      <p:ext uri="{BB962C8B-B14F-4D97-AF65-F5344CB8AC3E}">
        <p14:creationId xmlns:p14="http://schemas.microsoft.com/office/powerpoint/2010/main" val="2800810083"/>
      </p:ext>
    </p:extLst>
  </p:cSld>
  <p:clrMapOvr>
    <a:masterClrMapping/>
  </p:clrMapOvr>
  <p:transition spd="med">
    <p:strips/>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066800" y="16764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29200" y="16764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3"/>
          <p:cNvSpPr>
            <a:spLocks noGrp="1" noChangeArrowheads="1"/>
          </p:cNvSpPr>
          <p:nvPr>
            <p:ph type="dt" sz="half" idx="10"/>
          </p:nvPr>
        </p:nvSpPr>
        <p:spPr/>
        <p:txBody>
          <a:bodyPr/>
          <a:lstStyle>
            <a:lvl1pPr>
              <a:defRPr/>
            </a:lvl1pPr>
          </a:lstStyle>
          <a:p>
            <a:pPr>
              <a:defRPr/>
            </a:pPr>
            <a:endParaRPr lang="tr-TR"/>
          </a:p>
        </p:txBody>
      </p:sp>
      <p:sp>
        <p:nvSpPr>
          <p:cNvPr id="6" name="Rectangle 14"/>
          <p:cNvSpPr>
            <a:spLocks noGrp="1" noChangeArrowheads="1"/>
          </p:cNvSpPr>
          <p:nvPr>
            <p:ph type="ftr" sz="quarter" idx="11"/>
          </p:nvPr>
        </p:nvSpPr>
        <p:spPr/>
        <p:txBody>
          <a:bodyPr/>
          <a:lstStyle>
            <a:lvl1pPr>
              <a:defRPr/>
            </a:lvl1pPr>
          </a:lstStyle>
          <a:p>
            <a:pPr>
              <a:defRPr/>
            </a:pPr>
            <a:r>
              <a:rPr lang="tr-TR"/>
              <a:t>Ferda Gürsel</a:t>
            </a:r>
          </a:p>
        </p:txBody>
      </p:sp>
      <p:sp>
        <p:nvSpPr>
          <p:cNvPr id="7" name="Rectangle 15"/>
          <p:cNvSpPr>
            <a:spLocks noGrp="1" noChangeArrowheads="1"/>
          </p:cNvSpPr>
          <p:nvPr>
            <p:ph type="sldNum" sz="quarter" idx="12"/>
          </p:nvPr>
        </p:nvSpPr>
        <p:spPr/>
        <p:txBody>
          <a:bodyPr/>
          <a:lstStyle>
            <a:lvl1pPr>
              <a:defRPr/>
            </a:lvl1pPr>
          </a:lstStyle>
          <a:p>
            <a:fld id="{6A1BC8D6-567C-4992-8D93-41BFAC5E84B4}" type="slidenum">
              <a:rPr lang="tr-TR" altLang="tr-TR"/>
              <a:pPr/>
              <a:t>‹#›</a:t>
            </a:fld>
            <a:endParaRPr lang="tr-TR" altLang="tr-TR"/>
          </a:p>
        </p:txBody>
      </p:sp>
    </p:spTree>
    <p:extLst>
      <p:ext uri="{BB962C8B-B14F-4D97-AF65-F5344CB8AC3E}">
        <p14:creationId xmlns:p14="http://schemas.microsoft.com/office/powerpoint/2010/main" val="265092044"/>
      </p:ext>
    </p:extLst>
  </p:cSld>
  <p:clrMapOvr>
    <a:masterClrMapping/>
  </p:clrMapOvr>
  <p:transition spd="med">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066800" y="16764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5029200" y="16764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5029200" y="38100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3"/>
          <p:cNvSpPr>
            <a:spLocks noGrp="1" noChangeArrowheads="1"/>
          </p:cNvSpPr>
          <p:nvPr>
            <p:ph type="dt" sz="half" idx="10"/>
          </p:nvPr>
        </p:nvSpPr>
        <p:spPr/>
        <p:txBody>
          <a:bodyPr/>
          <a:lstStyle>
            <a:lvl1pPr>
              <a:defRPr/>
            </a:lvl1pPr>
          </a:lstStyle>
          <a:p>
            <a:pPr>
              <a:defRPr/>
            </a:pPr>
            <a:endParaRPr lang="tr-TR"/>
          </a:p>
        </p:txBody>
      </p:sp>
      <p:sp>
        <p:nvSpPr>
          <p:cNvPr id="7" name="Rectangle 14"/>
          <p:cNvSpPr>
            <a:spLocks noGrp="1" noChangeArrowheads="1"/>
          </p:cNvSpPr>
          <p:nvPr>
            <p:ph type="ftr" sz="quarter" idx="11"/>
          </p:nvPr>
        </p:nvSpPr>
        <p:spPr/>
        <p:txBody>
          <a:bodyPr/>
          <a:lstStyle>
            <a:lvl1pPr>
              <a:defRPr/>
            </a:lvl1pPr>
          </a:lstStyle>
          <a:p>
            <a:pPr>
              <a:defRPr/>
            </a:pPr>
            <a:r>
              <a:rPr lang="tr-TR"/>
              <a:t>Ferda Gürsel</a:t>
            </a:r>
          </a:p>
        </p:txBody>
      </p:sp>
      <p:sp>
        <p:nvSpPr>
          <p:cNvPr id="8" name="Rectangle 15"/>
          <p:cNvSpPr>
            <a:spLocks noGrp="1" noChangeArrowheads="1"/>
          </p:cNvSpPr>
          <p:nvPr>
            <p:ph type="sldNum" sz="quarter" idx="12"/>
          </p:nvPr>
        </p:nvSpPr>
        <p:spPr/>
        <p:txBody>
          <a:bodyPr/>
          <a:lstStyle>
            <a:lvl1pPr>
              <a:defRPr/>
            </a:lvl1pPr>
          </a:lstStyle>
          <a:p>
            <a:fld id="{AAC5D58E-5025-4DBC-BBD5-3945F2706768}" type="slidenum">
              <a:rPr lang="tr-TR" altLang="tr-TR"/>
              <a:pPr/>
              <a:t>‹#›</a:t>
            </a:fld>
            <a:endParaRPr lang="tr-TR" altLang="tr-TR"/>
          </a:p>
        </p:txBody>
      </p:sp>
    </p:spTree>
    <p:extLst>
      <p:ext uri="{BB962C8B-B14F-4D97-AF65-F5344CB8AC3E}">
        <p14:creationId xmlns:p14="http://schemas.microsoft.com/office/powerpoint/2010/main" val="2374845611"/>
      </p:ext>
    </p:extLst>
  </p:cSld>
  <p:clrMapOvr>
    <a:masterClrMapping/>
  </p:clrMapOvr>
  <p:transition spd="med">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Başlık, 2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7724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066800" y="16764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1066800" y="38100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half" idx="3"/>
          </p:nvPr>
        </p:nvSpPr>
        <p:spPr>
          <a:xfrm>
            <a:off x="5029200" y="16764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3"/>
          <p:cNvSpPr>
            <a:spLocks noGrp="1" noChangeArrowheads="1"/>
          </p:cNvSpPr>
          <p:nvPr>
            <p:ph type="dt" sz="half" idx="10"/>
          </p:nvPr>
        </p:nvSpPr>
        <p:spPr/>
        <p:txBody>
          <a:bodyPr/>
          <a:lstStyle>
            <a:lvl1pPr>
              <a:defRPr/>
            </a:lvl1pPr>
          </a:lstStyle>
          <a:p>
            <a:pPr>
              <a:defRPr/>
            </a:pPr>
            <a:endParaRPr lang="tr-TR"/>
          </a:p>
        </p:txBody>
      </p:sp>
      <p:sp>
        <p:nvSpPr>
          <p:cNvPr id="7" name="Rectangle 14"/>
          <p:cNvSpPr>
            <a:spLocks noGrp="1" noChangeArrowheads="1"/>
          </p:cNvSpPr>
          <p:nvPr>
            <p:ph type="ftr" sz="quarter" idx="11"/>
          </p:nvPr>
        </p:nvSpPr>
        <p:spPr/>
        <p:txBody>
          <a:bodyPr/>
          <a:lstStyle>
            <a:lvl1pPr>
              <a:defRPr/>
            </a:lvl1pPr>
          </a:lstStyle>
          <a:p>
            <a:pPr>
              <a:defRPr/>
            </a:pPr>
            <a:r>
              <a:rPr lang="tr-TR"/>
              <a:t>Ferda Gürsel</a:t>
            </a:r>
          </a:p>
        </p:txBody>
      </p:sp>
      <p:sp>
        <p:nvSpPr>
          <p:cNvPr id="8" name="Rectangle 15"/>
          <p:cNvSpPr>
            <a:spLocks noGrp="1" noChangeArrowheads="1"/>
          </p:cNvSpPr>
          <p:nvPr>
            <p:ph type="sldNum" sz="quarter" idx="12"/>
          </p:nvPr>
        </p:nvSpPr>
        <p:spPr/>
        <p:txBody>
          <a:bodyPr/>
          <a:lstStyle>
            <a:lvl1pPr>
              <a:defRPr/>
            </a:lvl1pPr>
          </a:lstStyle>
          <a:p>
            <a:fld id="{93E5F3E5-6EC7-4E41-A173-92B78B030A8D}" type="slidenum">
              <a:rPr lang="tr-TR" altLang="tr-TR"/>
              <a:pPr/>
              <a:t>‹#›</a:t>
            </a:fld>
            <a:endParaRPr lang="tr-TR" altLang="tr-TR"/>
          </a:p>
        </p:txBody>
      </p:sp>
    </p:spTree>
    <p:extLst>
      <p:ext uri="{BB962C8B-B14F-4D97-AF65-F5344CB8AC3E}">
        <p14:creationId xmlns:p14="http://schemas.microsoft.com/office/powerpoint/2010/main" val="3085701387"/>
      </p:ext>
    </p:extLst>
  </p:cSld>
  <p:clrMapOvr>
    <a:masterClrMapping/>
  </p:clrMapOvr>
  <p:transition spd="med">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772400" cy="1143000"/>
          </a:xfrm>
        </p:spPr>
        <p:txBody>
          <a:bodyPr/>
          <a:lstStyle/>
          <a:p>
            <a:r>
              <a:rPr lang="tr-TR" smtClean="0"/>
              <a:t>Asıl başlık stili için tıklatın</a:t>
            </a:r>
            <a:endParaRPr lang="tr-TR"/>
          </a:p>
        </p:txBody>
      </p:sp>
      <p:sp>
        <p:nvSpPr>
          <p:cNvPr id="3" name="SmartArt Yer Tutucusu 2"/>
          <p:cNvSpPr>
            <a:spLocks noGrp="1"/>
          </p:cNvSpPr>
          <p:nvPr>
            <p:ph type="dgm" idx="1"/>
          </p:nvPr>
        </p:nvSpPr>
        <p:spPr>
          <a:xfrm>
            <a:off x="1066800" y="1676400"/>
            <a:ext cx="7772400" cy="4114800"/>
          </a:xfrm>
        </p:spPr>
        <p:txBody>
          <a:bodyPr/>
          <a:lstStyle/>
          <a:p>
            <a:pPr lvl="0"/>
            <a:endParaRPr lang="tr-TR" noProof="0" smtClean="0"/>
          </a:p>
        </p:txBody>
      </p:sp>
      <p:sp>
        <p:nvSpPr>
          <p:cNvPr id="4" name="Rectangle 13"/>
          <p:cNvSpPr>
            <a:spLocks noGrp="1" noChangeArrowheads="1"/>
          </p:cNvSpPr>
          <p:nvPr>
            <p:ph type="dt" sz="half" idx="10"/>
          </p:nvPr>
        </p:nvSpPr>
        <p:spPr/>
        <p:txBody>
          <a:bodyPr/>
          <a:lstStyle>
            <a:lvl1pPr>
              <a:defRPr/>
            </a:lvl1pPr>
          </a:lstStyle>
          <a:p>
            <a:pPr>
              <a:defRPr/>
            </a:pPr>
            <a:endParaRPr lang="tr-TR"/>
          </a:p>
        </p:txBody>
      </p:sp>
      <p:sp>
        <p:nvSpPr>
          <p:cNvPr id="5" name="Rectangle 14"/>
          <p:cNvSpPr>
            <a:spLocks noGrp="1" noChangeArrowheads="1"/>
          </p:cNvSpPr>
          <p:nvPr>
            <p:ph type="ftr" sz="quarter" idx="11"/>
          </p:nvPr>
        </p:nvSpPr>
        <p:spPr/>
        <p:txBody>
          <a:bodyPr/>
          <a:lstStyle>
            <a:lvl1pPr>
              <a:defRPr/>
            </a:lvl1pPr>
          </a:lstStyle>
          <a:p>
            <a:pPr>
              <a:defRPr/>
            </a:pPr>
            <a:r>
              <a:rPr lang="tr-TR"/>
              <a:t>Ferda Gürsel</a:t>
            </a:r>
          </a:p>
        </p:txBody>
      </p:sp>
      <p:sp>
        <p:nvSpPr>
          <p:cNvPr id="6" name="Rectangle 15"/>
          <p:cNvSpPr>
            <a:spLocks noGrp="1" noChangeArrowheads="1"/>
          </p:cNvSpPr>
          <p:nvPr>
            <p:ph type="sldNum" sz="quarter" idx="12"/>
          </p:nvPr>
        </p:nvSpPr>
        <p:spPr/>
        <p:txBody>
          <a:bodyPr/>
          <a:lstStyle>
            <a:lvl1pPr>
              <a:defRPr/>
            </a:lvl1pPr>
          </a:lstStyle>
          <a:p>
            <a:fld id="{BA125074-1BF2-4E67-B122-765ED6795F77}" type="slidenum">
              <a:rPr lang="tr-TR" altLang="tr-TR"/>
              <a:pPr/>
              <a:t>‹#›</a:t>
            </a:fld>
            <a:endParaRPr lang="tr-TR" altLang="tr-TR"/>
          </a:p>
        </p:txBody>
      </p:sp>
    </p:spTree>
    <p:extLst>
      <p:ext uri="{BB962C8B-B14F-4D97-AF65-F5344CB8AC3E}">
        <p14:creationId xmlns:p14="http://schemas.microsoft.com/office/powerpoint/2010/main" val="3279210119"/>
      </p:ext>
    </p:extLst>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Ferda Gürsel</a:t>
            </a:r>
            <a:endParaRPr lang="tr-TR"/>
          </a:p>
        </p:txBody>
      </p:sp>
      <p:sp>
        <p:nvSpPr>
          <p:cNvPr id="6" name="Slayt Numarası Yer Tutucusu 5"/>
          <p:cNvSpPr>
            <a:spLocks noGrp="1"/>
          </p:cNvSpPr>
          <p:nvPr>
            <p:ph type="sldNum" sz="quarter" idx="12"/>
          </p:nvPr>
        </p:nvSpPr>
        <p:spPr/>
        <p:txBody>
          <a:bodyPr/>
          <a:lstStyle/>
          <a:p>
            <a:fld id="{1122EB4C-C870-4B46-A6F2-5CBB4F6EE7E1}" type="slidenum">
              <a:rPr lang="tr-TR" altLang="tr-TR" smtClean="0"/>
              <a:pPr/>
              <a:t>‹#›</a:t>
            </a:fld>
            <a:endParaRPr lang="tr-TR" altLang="tr-TR"/>
          </a:p>
        </p:txBody>
      </p:sp>
    </p:spTree>
    <p:extLst>
      <p:ext uri="{BB962C8B-B14F-4D97-AF65-F5344CB8AC3E}">
        <p14:creationId xmlns:p14="http://schemas.microsoft.com/office/powerpoint/2010/main" val="1652482288"/>
      </p:ext>
    </p:extLst>
  </p:cSld>
  <p:clrMapOvr>
    <a:masterClrMapping/>
  </p:clrMapOvr>
  <p:transition spd="med">
    <p:strip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Ferda Gürsel</a:t>
            </a:r>
            <a:endParaRPr lang="tr-TR"/>
          </a:p>
        </p:txBody>
      </p:sp>
      <p:sp>
        <p:nvSpPr>
          <p:cNvPr id="6" name="Slayt Numarası Yer Tutucusu 5"/>
          <p:cNvSpPr>
            <a:spLocks noGrp="1"/>
          </p:cNvSpPr>
          <p:nvPr>
            <p:ph type="sldNum" sz="quarter" idx="12"/>
          </p:nvPr>
        </p:nvSpPr>
        <p:spPr/>
        <p:txBody>
          <a:bodyPr/>
          <a:lstStyle/>
          <a:p>
            <a:fld id="{36517615-2EDD-4D78-9EA1-209380DC63F9}" type="slidenum">
              <a:rPr lang="tr-TR" altLang="tr-TR" smtClean="0"/>
              <a:pPr/>
              <a:t>‹#›</a:t>
            </a:fld>
            <a:endParaRPr lang="tr-TR" altLang="tr-TR"/>
          </a:p>
        </p:txBody>
      </p:sp>
    </p:spTree>
    <p:extLst>
      <p:ext uri="{BB962C8B-B14F-4D97-AF65-F5344CB8AC3E}">
        <p14:creationId xmlns:p14="http://schemas.microsoft.com/office/powerpoint/2010/main" val="2352787555"/>
      </p:ext>
    </p:extLst>
  </p:cSld>
  <p:clrMapOvr>
    <a:masterClrMapping/>
  </p:clrMapOvr>
  <p:transition spd="med">
    <p:strip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Ferda Gürsel</a:t>
            </a:r>
            <a:endParaRPr lang="tr-TR"/>
          </a:p>
        </p:txBody>
      </p:sp>
      <p:sp>
        <p:nvSpPr>
          <p:cNvPr id="7" name="Slayt Numarası Yer Tutucusu 6"/>
          <p:cNvSpPr>
            <a:spLocks noGrp="1"/>
          </p:cNvSpPr>
          <p:nvPr>
            <p:ph type="sldNum" sz="quarter" idx="12"/>
          </p:nvPr>
        </p:nvSpPr>
        <p:spPr/>
        <p:txBody>
          <a:bodyPr/>
          <a:lstStyle/>
          <a:p>
            <a:fld id="{2CE53C91-9DE9-4E03-9180-DD126534698B}" type="slidenum">
              <a:rPr lang="tr-TR" altLang="tr-TR" smtClean="0"/>
              <a:pPr/>
              <a:t>‹#›</a:t>
            </a:fld>
            <a:endParaRPr lang="tr-TR" altLang="tr-TR"/>
          </a:p>
        </p:txBody>
      </p:sp>
    </p:spTree>
    <p:extLst>
      <p:ext uri="{BB962C8B-B14F-4D97-AF65-F5344CB8AC3E}">
        <p14:creationId xmlns:p14="http://schemas.microsoft.com/office/powerpoint/2010/main" val="4286197402"/>
      </p:ext>
    </p:extLst>
  </p:cSld>
  <p:clrMapOvr>
    <a:masterClrMapping/>
  </p:clrMapOvr>
  <p:transition spd="med">
    <p:strip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endParaRPr lang="tr-TR"/>
          </a:p>
        </p:txBody>
      </p:sp>
      <p:sp>
        <p:nvSpPr>
          <p:cNvPr id="8" name="Altbilgi Yer Tutucusu 7"/>
          <p:cNvSpPr>
            <a:spLocks noGrp="1"/>
          </p:cNvSpPr>
          <p:nvPr>
            <p:ph type="ftr" sz="quarter" idx="11"/>
          </p:nvPr>
        </p:nvSpPr>
        <p:spPr/>
        <p:txBody>
          <a:bodyPr/>
          <a:lstStyle/>
          <a:p>
            <a:pPr>
              <a:defRPr/>
            </a:pPr>
            <a:r>
              <a:rPr lang="tr-TR" smtClean="0"/>
              <a:t>Ferda Gürsel</a:t>
            </a:r>
            <a:endParaRPr lang="tr-TR"/>
          </a:p>
        </p:txBody>
      </p:sp>
      <p:sp>
        <p:nvSpPr>
          <p:cNvPr id="9" name="Slayt Numarası Yer Tutucusu 8"/>
          <p:cNvSpPr>
            <a:spLocks noGrp="1"/>
          </p:cNvSpPr>
          <p:nvPr>
            <p:ph type="sldNum" sz="quarter" idx="12"/>
          </p:nvPr>
        </p:nvSpPr>
        <p:spPr/>
        <p:txBody>
          <a:bodyPr/>
          <a:lstStyle/>
          <a:p>
            <a:fld id="{97A78F36-554C-4F8D-8DB9-1BD35CFC53CC}" type="slidenum">
              <a:rPr lang="tr-TR" altLang="tr-TR" smtClean="0"/>
              <a:pPr/>
              <a:t>‹#›</a:t>
            </a:fld>
            <a:endParaRPr lang="tr-TR" altLang="tr-TR"/>
          </a:p>
        </p:txBody>
      </p:sp>
    </p:spTree>
    <p:extLst>
      <p:ext uri="{BB962C8B-B14F-4D97-AF65-F5344CB8AC3E}">
        <p14:creationId xmlns:p14="http://schemas.microsoft.com/office/powerpoint/2010/main" val="2558186647"/>
      </p:ext>
    </p:extLst>
  </p:cSld>
  <p:clrMapOvr>
    <a:masterClrMapping/>
  </p:clrMapOvr>
  <p:transition spd="med">
    <p:strip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r>
              <a:rPr lang="tr-TR" smtClean="0"/>
              <a:t>Ferda Gürsel</a:t>
            </a:r>
            <a:endParaRPr lang="tr-TR"/>
          </a:p>
        </p:txBody>
      </p:sp>
      <p:sp>
        <p:nvSpPr>
          <p:cNvPr id="5" name="Slayt Numarası Yer Tutucusu 4"/>
          <p:cNvSpPr>
            <a:spLocks noGrp="1"/>
          </p:cNvSpPr>
          <p:nvPr>
            <p:ph type="sldNum" sz="quarter" idx="12"/>
          </p:nvPr>
        </p:nvSpPr>
        <p:spPr/>
        <p:txBody>
          <a:bodyPr/>
          <a:lstStyle/>
          <a:p>
            <a:fld id="{19F25388-1D18-455E-BBA0-CFA590F4F52A}" type="slidenum">
              <a:rPr lang="tr-TR" altLang="tr-TR" smtClean="0"/>
              <a:pPr/>
              <a:t>‹#›</a:t>
            </a:fld>
            <a:endParaRPr lang="tr-TR" altLang="tr-TR"/>
          </a:p>
        </p:txBody>
      </p:sp>
    </p:spTree>
    <p:extLst>
      <p:ext uri="{BB962C8B-B14F-4D97-AF65-F5344CB8AC3E}">
        <p14:creationId xmlns:p14="http://schemas.microsoft.com/office/powerpoint/2010/main" val="3927551859"/>
      </p:ext>
    </p:extLst>
  </p:cSld>
  <p:clrMapOvr>
    <a:masterClrMapping/>
  </p:clrMapOvr>
  <p:transition spd="med">
    <p:strip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tr-TR"/>
          </a:p>
        </p:txBody>
      </p:sp>
      <p:sp>
        <p:nvSpPr>
          <p:cNvPr id="3" name="Altbilgi Yer Tutucusu 2"/>
          <p:cNvSpPr>
            <a:spLocks noGrp="1"/>
          </p:cNvSpPr>
          <p:nvPr>
            <p:ph type="ftr" sz="quarter" idx="11"/>
          </p:nvPr>
        </p:nvSpPr>
        <p:spPr/>
        <p:txBody>
          <a:bodyPr/>
          <a:lstStyle/>
          <a:p>
            <a:pPr>
              <a:defRPr/>
            </a:pPr>
            <a:r>
              <a:rPr lang="tr-TR" smtClean="0"/>
              <a:t>Ferda Gürsel</a:t>
            </a:r>
            <a:endParaRPr lang="tr-TR"/>
          </a:p>
        </p:txBody>
      </p:sp>
      <p:sp>
        <p:nvSpPr>
          <p:cNvPr id="4" name="Slayt Numarası Yer Tutucusu 3"/>
          <p:cNvSpPr>
            <a:spLocks noGrp="1"/>
          </p:cNvSpPr>
          <p:nvPr>
            <p:ph type="sldNum" sz="quarter" idx="12"/>
          </p:nvPr>
        </p:nvSpPr>
        <p:spPr/>
        <p:txBody>
          <a:bodyPr/>
          <a:lstStyle/>
          <a:p>
            <a:fld id="{48741183-4D6B-412E-9E40-D0119230E6B5}" type="slidenum">
              <a:rPr lang="tr-TR" altLang="tr-TR" smtClean="0"/>
              <a:pPr/>
              <a:t>‹#›</a:t>
            </a:fld>
            <a:endParaRPr lang="tr-TR" altLang="tr-TR"/>
          </a:p>
        </p:txBody>
      </p:sp>
    </p:spTree>
    <p:extLst>
      <p:ext uri="{BB962C8B-B14F-4D97-AF65-F5344CB8AC3E}">
        <p14:creationId xmlns:p14="http://schemas.microsoft.com/office/powerpoint/2010/main" val="3986567116"/>
      </p:ext>
    </p:extLst>
  </p:cSld>
  <p:clrMapOvr>
    <a:masterClrMapping/>
  </p:clrMapOvr>
  <p:transition spd="med">
    <p:strip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Ferda Gürsel</a:t>
            </a:r>
            <a:endParaRPr lang="tr-TR"/>
          </a:p>
        </p:txBody>
      </p:sp>
      <p:sp>
        <p:nvSpPr>
          <p:cNvPr id="7" name="Slayt Numarası Yer Tutucusu 6"/>
          <p:cNvSpPr>
            <a:spLocks noGrp="1"/>
          </p:cNvSpPr>
          <p:nvPr>
            <p:ph type="sldNum" sz="quarter" idx="12"/>
          </p:nvPr>
        </p:nvSpPr>
        <p:spPr/>
        <p:txBody>
          <a:bodyPr/>
          <a:lstStyle/>
          <a:p>
            <a:fld id="{D1705C90-9B0D-4E27-ABDE-22E1EEF9E714}" type="slidenum">
              <a:rPr lang="tr-TR" altLang="tr-TR" smtClean="0"/>
              <a:pPr/>
              <a:t>‹#›</a:t>
            </a:fld>
            <a:endParaRPr lang="tr-TR" altLang="tr-TR"/>
          </a:p>
        </p:txBody>
      </p:sp>
    </p:spTree>
    <p:extLst>
      <p:ext uri="{BB962C8B-B14F-4D97-AF65-F5344CB8AC3E}">
        <p14:creationId xmlns:p14="http://schemas.microsoft.com/office/powerpoint/2010/main" val="971387731"/>
      </p:ext>
    </p:extLst>
  </p:cSld>
  <p:clrMapOvr>
    <a:masterClrMapping/>
  </p:clrMapOvr>
  <p:transition spd="med">
    <p:strip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Ferda Gürsel</a:t>
            </a:r>
            <a:endParaRPr lang="tr-TR"/>
          </a:p>
        </p:txBody>
      </p:sp>
      <p:sp>
        <p:nvSpPr>
          <p:cNvPr id="7" name="Slayt Numarası Yer Tutucusu 6"/>
          <p:cNvSpPr>
            <a:spLocks noGrp="1"/>
          </p:cNvSpPr>
          <p:nvPr>
            <p:ph type="sldNum" sz="quarter" idx="12"/>
          </p:nvPr>
        </p:nvSpPr>
        <p:spPr/>
        <p:txBody>
          <a:bodyPr/>
          <a:lstStyle/>
          <a:p>
            <a:fld id="{84046A10-6D8E-43FD-8FB4-9E0CD344693D}" type="slidenum">
              <a:rPr lang="tr-TR" altLang="tr-TR" smtClean="0"/>
              <a:pPr/>
              <a:t>‹#›</a:t>
            </a:fld>
            <a:endParaRPr lang="tr-TR" altLang="tr-TR"/>
          </a:p>
        </p:txBody>
      </p:sp>
    </p:spTree>
    <p:extLst>
      <p:ext uri="{BB962C8B-B14F-4D97-AF65-F5344CB8AC3E}">
        <p14:creationId xmlns:p14="http://schemas.microsoft.com/office/powerpoint/2010/main" val="3762341979"/>
      </p:ext>
    </p:extLst>
  </p:cSld>
  <p:clrMapOvr>
    <a:masterClrMapping/>
  </p:clrMapOvr>
  <p:transition spd="med">
    <p:strip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Ferda Gürsel</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6DBEC-ACFD-4371-A66E-C5B4BFF757B3}" type="slidenum">
              <a:rPr lang="tr-TR" altLang="tr-TR" smtClean="0"/>
              <a:pPr/>
              <a:t>‹#›</a:t>
            </a:fld>
            <a:endParaRPr lang="tr-TR" altLang="tr-TR"/>
          </a:p>
        </p:txBody>
      </p:sp>
    </p:spTree>
    <p:extLst>
      <p:ext uri="{BB962C8B-B14F-4D97-AF65-F5344CB8AC3E}">
        <p14:creationId xmlns:p14="http://schemas.microsoft.com/office/powerpoint/2010/main" val="275920155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ransition spd="med">
    <p:strips/>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066800" y="836613"/>
            <a:ext cx="7772400" cy="4954587"/>
          </a:xfrm>
        </p:spPr>
        <p:txBody>
          <a:bodyPr/>
          <a:lstStyle/>
          <a:p>
            <a:pPr indent="-229500" algn="ctr" fontAlgn="auto">
              <a:lnSpc>
                <a:spcPct val="90000"/>
              </a:lnSpc>
              <a:buFont typeface="Wingdings" panose="05000000000000000000" pitchFamily="2" charset="2"/>
              <a:buNone/>
              <a:defRPr/>
            </a:pPr>
            <a:r>
              <a:rPr lang="tr-TR" altLang="tr-TR" sz="5400" dirty="0" smtClean="0">
                <a:solidFill>
                  <a:srgbClr val="92D050"/>
                </a:solidFill>
                <a:latin typeface="Tahoma" panose="020B0604030504040204" pitchFamily="34" charset="0"/>
              </a:rPr>
              <a:t>ÖĞRETİM TEKNOLOJİLERİ VE MATERYAL GELİŞTİRME </a:t>
            </a:r>
          </a:p>
          <a:p>
            <a:pPr indent="-229500" algn="ctr" fontAlgn="auto">
              <a:lnSpc>
                <a:spcPct val="90000"/>
              </a:lnSpc>
              <a:buFont typeface="Wingdings" panose="05000000000000000000" pitchFamily="2" charset="2"/>
              <a:buNone/>
              <a:defRPr/>
            </a:pPr>
            <a:r>
              <a:rPr lang="tr-TR" altLang="tr-TR" sz="5400" dirty="0" smtClean="0">
                <a:solidFill>
                  <a:srgbClr val="92D050"/>
                </a:solidFill>
                <a:latin typeface="Tahoma" panose="020B0604030504040204" pitchFamily="34" charset="0"/>
              </a:rPr>
              <a:t>TEMEL KAVRAMLAR</a:t>
            </a:r>
          </a:p>
          <a:p>
            <a:pPr indent="-229500" algn="ctr" fontAlgn="auto">
              <a:lnSpc>
                <a:spcPct val="90000"/>
              </a:lnSpc>
              <a:buFont typeface="Wingdings" panose="05000000000000000000" pitchFamily="2" charset="2"/>
              <a:buNone/>
              <a:defRPr/>
            </a:pPr>
            <a:r>
              <a:rPr lang="tr-TR" altLang="tr-TR" sz="5400" dirty="0" smtClean="0">
                <a:solidFill>
                  <a:srgbClr val="92D050"/>
                </a:solidFill>
                <a:latin typeface="Tahoma" panose="020B0604030504040204" pitchFamily="34" charset="0"/>
              </a:rPr>
              <a:t>(I.HAFTA)</a:t>
            </a:r>
          </a:p>
          <a:p>
            <a:pPr indent="-229500" algn="ctr" fontAlgn="auto">
              <a:lnSpc>
                <a:spcPct val="90000"/>
              </a:lnSpc>
              <a:buFont typeface="Wingdings" panose="05000000000000000000" pitchFamily="2" charset="2"/>
              <a:buNone/>
              <a:defRPr/>
            </a:pPr>
            <a:endParaRPr lang="tr-TR" altLang="tr-TR" sz="5400" dirty="0" smtClean="0">
              <a:solidFill>
                <a:srgbClr val="92D050"/>
              </a:solidFill>
              <a:latin typeface="Tahoma" panose="020B0604030504040204" pitchFamily="34" charset="0"/>
            </a:endParaRPr>
          </a:p>
          <a:p>
            <a:pPr indent="-229500" fontAlgn="auto">
              <a:lnSpc>
                <a:spcPct val="90000"/>
              </a:lnSpc>
              <a:buFont typeface="Wingdings" panose="05000000000000000000" pitchFamily="2" charset="2"/>
              <a:buNone/>
              <a:defRPr/>
            </a:pPr>
            <a:endParaRPr lang="tr-TR" altLang="tr-TR" sz="2800" dirty="0" smtClean="0">
              <a:solidFill>
                <a:srgbClr val="92D050"/>
              </a:solidFill>
            </a:endParaRPr>
          </a:p>
        </p:txBody>
      </p:sp>
      <p:sp>
        <p:nvSpPr>
          <p:cNvPr id="7"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F180F003-3CA5-4F1B-B77E-ACCD377259D1}" type="slidenum">
              <a:rPr lang="tr-TR" altLang="tr-TR" sz="1400">
                <a:effectLst>
                  <a:outerShdw blurRad="38100" dist="38100" dir="2700000" algn="tl">
                    <a:srgbClr val="FFFFFF"/>
                  </a:outerShdw>
                </a:effectLst>
                <a:latin typeface="Arial" charset="0"/>
              </a:rPr>
              <a:pPr/>
              <a:t>1</a:t>
            </a:fld>
            <a:endParaRPr lang="tr-TR" altLang="tr-TR" sz="1400">
              <a:effectLst>
                <a:outerShdw blurRad="38100" dist="38100" dir="2700000" algn="tl">
                  <a:srgbClr val="FFFFFF"/>
                </a:outerShdw>
              </a:effectLst>
              <a:latin typeface="Arial" charset="0"/>
            </a:endParaRPr>
          </a:p>
        </p:txBody>
      </p:sp>
      <p:pic>
        <p:nvPicPr>
          <p:cNvPr id="13316" name="Picture 4" descr="MCj024027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38" y="-33338"/>
            <a:ext cx="180657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MCj019981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086225"/>
            <a:ext cx="1801812"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685346" y="332656"/>
            <a:ext cx="7765322" cy="970450"/>
          </a:xfrm>
        </p:spPr>
        <p:txBody>
          <a:bodyPr rtlCol="0"/>
          <a:lstStyle/>
          <a:p>
            <a:pPr fontAlgn="auto">
              <a:spcAft>
                <a:spcPts val="0"/>
              </a:spcAft>
              <a:defRPr/>
            </a:pPr>
            <a:r>
              <a:rPr lang="tr-TR" altLang="tr-TR" dirty="0" smtClean="0">
                <a:ea typeface="+mj-ea"/>
              </a:rPr>
              <a:t>Kavramlar</a:t>
            </a:r>
            <a:endParaRPr lang="en-US" altLang="tr-TR" dirty="0" smtClean="0">
              <a:ea typeface="+mj-ea"/>
            </a:endParaRPr>
          </a:p>
        </p:txBody>
      </p:sp>
      <p:sp>
        <p:nvSpPr>
          <p:cNvPr id="14341" name="Rectangle 3"/>
          <p:cNvSpPr>
            <a:spLocks noGrp="1" noChangeArrowheads="1"/>
          </p:cNvSpPr>
          <p:nvPr>
            <p:ph idx="1"/>
          </p:nvPr>
        </p:nvSpPr>
        <p:spPr>
          <a:xfrm>
            <a:off x="685346" y="1338887"/>
            <a:ext cx="7765322" cy="4610393"/>
          </a:xfrm>
        </p:spPr>
        <p:txBody>
          <a:bodyPr>
            <a:normAutofit/>
          </a:bodyPr>
          <a:lstStyle/>
          <a:p>
            <a:pPr indent="-229500" fontAlgn="auto">
              <a:lnSpc>
                <a:spcPct val="90000"/>
              </a:lnSpc>
              <a:buFont typeface="Wingdings 2" charset="2"/>
              <a:buChar char=""/>
              <a:defRPr/>
            </a:pPr>
            <a:r>
              <a:rPr lang="tr-TR" altLang="tr-TR" sz="2400" i="1" u="sng" dirty="0" smtClean="0">
                <a:solidFill>
                  <a:srgbClr val="33CC33"/>
                </a:solidFill>
              </a:rPr>
              <a:t>Araç</a:t>
            </a:r>
            <a:r>
              <a:rPr lang="tr-TR" altLang="tr-TR" sz="2400" dirty="0" smtClean="0"/>
              <a:t>: Daha çok mekanik nitelikteki yardımcı olup; gereci sunmada vazgeçilmez ögedir. </a:t>
            </a:r>
          </a:p>
          <a:p>
            <a:pPr indent="-229500" fontAlgn="auto">
              <a:lnSpc>
                <a:spcPct val="90000"/>
              </a:lnSpc>
              <a:buFont typeface="Wingdings" panose="05000000000000000000" pitchFamily="2" charset="2"/>
              <a:buNone/>
              <a:defRPr/>
            </a:pPr>
            <a:r>
              <a:rPr lang="tr-TR" altLang="tr-TR" sz="2400" dirty="0" smtClean="0"/>
              <a:t>   </a:t>
            </a:r>
            <a:r>
              <a:rPr lang="en-US" altLang="tr-TR" sz="2400" dirty="0" err="1" smtClean="0"/>
              <a:t>Bir</a:t>
            </a:r>
            <a:r>
              <a:rPr lang="en-US" altLang="tr-TR" sz="2400" dirty="0" smtClean="0"/>
              <a:t> </a:t>
            </a:r>
            <a:r>
              <a:rPr lang="en-US" altLang="tr-TR" sz="2400" dirty="0" err="1" smtClean="0"/>
              <a:t>iş</a:t>
            </a:r>
            <a:r>
              <a:rPr lang="en-US" altLang="tr-TR" sz="2400" dirty="0" smtClean="0"/>
              <a:t> </a:t>
            </a:r>
            <a:r>
              <a:rPr lang="en-US" altLang="tr-TR" sz="2400" dirty="0" err="1" smtClean="0"/>
              <a:t>yapmakta</a:t>
            </a:r>
            <a:r>
              <a:rPr lang="en-US" altLang="tr-TR" sz="2400" dirty="0" smtClean="0"/>
              <a:t> </a:t>
            </a:r>
            <a:r>
              <a:rPr lang="en-US" altLang="tr-TR" sz="2400" dirty="0" err="1" smtClean="0"/>
              <a:t>veya</a:t>
            </a:r>
            <a:r>
              <a:rPr lang="en-US" altLang="tr-TR" sz="2400" dirty="0" smtClean="0"/>
              <a:t> </a:t>
            </a:r>
            <a:r>
              <a:rPr lang="en-US" altLang="tr-TR" sz="2400" dirty="0" err="1" smtClean="0"/>
              <a:t>sonuçlandırmakta</a:t>
            </a:r>
            <a:r>
              <a:rPr lang="en-US" altLang="tr-TR" sz="2400" dirty="0" smtClean="0"/>
              <a:t> </a:t>
            </a:r>
            <a:r>
              <a:rPr lang="en-US" altLang="tr-TR" sz="2400" dirty="0" err="1" smtClean="0"/>
              <a:t>gücünden</a:t>
            </a:r>
            <a:r>
              <a:rPr lang="en-US" altLang="tr-TR" sz="2400" dirty="0" smtClean="0"/>
              <a:t> </a:t>
            </a:r>
            <a:r>
              <a:rPr lang="en-US" altLang="tr-TR" sz="2400" dirty="0" err="1" smtClean="0"/>
              <a:t>yararlanılan</a:t>
            </a:r>
            <a:r>
              <a:rPr lang="en-US" altLang="tr-TR" sz="2400" dirty="0" smtClean="0"/>
              <a:t> </a:t>
            </a:r>
            <a:r>
              <a:rPr lang="en-US" altLang="tr-TR" sz="2400" dirty="0" err="1" smtClean="0"/>
              <a:t>nesne</a:t>
            </a:r>
            <a:r>
              <a:rPr lang="en-US" altLang="tr-TR" sz="2400" dirty="0" smtClean="0"/>
              <a:t>. </a:t>
            </a:r>
            <a:endParaRPr lang="tr-TR" altLang="tr-TR" sz="2400" dirty="0" smtClean="0"/>
          </a:p>
          <a:p>
            <a:pPr indent="-229500" fontAlgn="auto">
              <a:lnSpc>
                <a:spcPct val="90000"/>
              </a:lnSpc>
              <a:buFont typeface="Wingdings" panose="05000000000000000000" pitchFamily="2" charset="2"/>
              <a:buNone/>
              <a:defRPr/>
            </a:pPr>
            <a:r>
              <a:rPr lang="tr-TR" altLang="tr-TR" sz="2400" dirty="0" smtClean="0"/>
              <a:t>   Örnek: Tepegöz, bilgisayar, televizyon</a:t>
            </a:r>
          </a:p>
          <a:p>
            <a:pPr indent="-229500" fontAlgn="auto">
              <a:lnSpc>
                <a:spcPct val="90000"/>
              </a:lnSpc>
              <a:buFont typeface="Wingdings" panose="05000000000000000000" pitchFamily="2" charset="2"/>
              <a:buNone/>
              <a:defRPr/>
            </a:pPr>
            <a:endParaRPr lang="tr-TR" altLang="tr-TR" sz="2400" dirty="0" smtClean="0"/>
          </a:p>
          <a:p>
            <a:pPr indent="-229500" fontAlgn="auto">
              <a:lnSpc>
                <a:spcPct val="90000"/>
              </a:lnSpc>
              <a:buFont typeface="Wingdings 2" charset="2"/>
              <a:buChar char=""/>
              <a:defRPr/>
            </a:pPr>
            <a:r>
              <a:rPr lang="tr-TR" altLang="tr-TR" sz="2400" i="1" u="sng" dirty="0" smtClean="0">
                <a:solidFill>
                  <a:srgbClr val="33CC33"/>
                </a:solidFill>
              </a:rPr>
              <a:t>Gereç ise</a:t>
            </a:r>
            <a:r>
              <a:rPr lang="tr-TR" altLang="tr-TR" sz="2400" dirty="0" smtClean="0"/>
              <a:t>; daha çok yazılı basılı nitelikteki yardımcı olup, aracın vazgeçilmez ögesidir.</a:t>
            </a:r>
          </a:p>
          <a:p>
            <a:pPr indent="-229500" fontAlgn="auto">
              <a:lnSpc>
                <a:spcPct val="90000"/>
              </a:lnSpc>
              <a:buFont typeface="Wingdings" panose="05000000000000000000" pitchFamily="2" charset="2"/>
              <a:buNone/>
              <a:defRPr/>
            </a:pPr>
            <a:r>
              <a:rPr lang="tr-TR" altLang="tr-TR" sz="2400" dirty="0" smtClean="0"/>
              <a:t>   </a:t>
            </a:r>
            <a:r>
              <a:rPr lang="en-US" altLang="tr-TR" sz="2400" dirty="0" err="1" smtClean="0"/>
              <a:t>Belirli</a:t>
            </a:r>
            <a:r>
              <a:rPr lang="en-US" altLang="tr-TR" sz="2400" dirty="0" smtClean="0"/>
              <a:t> </a:t>
            </a:r>
            <a:r>
              <a:rPr lang="en-US" altLang="tr-TR" sz="2400" dirty="0" err="1" smtClean="0"/>
              <a:t>bir</a:t>
            </a:r>
            <a:r>
              <a:rPr lang="en-US" altLang="tr-TR" sz="2400" dirty="0" smtClean="0"/>
              <a:t> </a:t>
            </a:r>
            <a:r>
              <a:rPr lang="en-US" altLang="tr-TR" sz="2400" dirty="0" err="1" smtClean="0"/>
              <a:t>işi</a:t>
            </a:r>
            <a:r>
              <a:rPr lang="en-US" altLang="tr-TR" sz="2400" dirty="0" smtClean="0"/>
              <a:t> </a:t>
            </a:r>
            <a:r>
              <a:rPr lang="en-US" altLang="tr-TR" sz="2400" dirty="0" err="1" smtClean="0"/>
              <a:t>yapmak</a:t>
            </a:r>
            <a:r>
              <a:rPr lang="en-US" altLang="tr-TR" sz="2400" dirty="0" smtClean="0"/>
              <a:t> </a:t>
            </a:r>
            <a:r>
              <a:rPr lang="en-US" altLang="tr-TR" sz="2400" dirty="0" err="1" smtClean="0"/>
              <a:t>için</a:t>
            </a:r>
            <a:r>
              <a:rPr lang="en-US" altLang="tr-TR" sz="2400" dirty="0" smtClean="0"/>
              <a:t> </a:t>
            </a:r>
            <a:r>
              <a:rPr lang="en-US" altLang="tr-TR" sz="2400" dirty="0" err="1" smtClean="0"/>
              <a:t>kullanılması</a:t>
            </a:r>
            <a:r>
              <a:rPr lang="en-US" altLang="tr-TR" sz="2400" dirty="0" smtClean="0"/>
              <a:t> </a:t>
            </a:r>
            <a:r>
              <a:rPr lang="en-US" altLang="tr-TR" sz="2400" dirty="0" err="1" smtClean="0"/>
              <a:t>gereken</a:t>
            </a:r>
            <a:r>
              <a:rPr lang="en-US" altLang="tr-TR" sz="2400" dirty="0" smtClean="0"/>
              <a:t> </a:t>
            </a:r>
            <a:r>
              <a:rPr lang="en-US" altLang="tr-TR" sz="2400" dirty="0" err="1" smtClean="0"/>
              <a:t>maddeler</a:t>
            </a:r>
            <a:r>
              <a:rPr lang="en-US" altLang="tr-TR" sz="2400" dirty="0" smtClean="0"/>
              <a:t>, </a:t>
            </a:r>
            <a:r>
              <a:rPr lang="en-US" altLang="tr-TR" sz="2400" dirty="0" err="1" smtClean="0"/>
              <a:t>malzeme</a:t>
            </a:r>
            <a:r>
              <a:rPr lang="en-US" altLang="tr-TR" sz="2400" dirty="0" smtClean="0"/>
              <a:t>, </a:t>
            </a:r>
            <a:r>
              <a:rPr lang="en-US" altLang="tr-TR" sz="2400" dirty="0" err="1" smtClean="0"/>
              <a:t>materyal</a:t>
            </a:r>
            <a:r>
              <a:rPr lang="en-US" altLang="tr-TR" sz="2400" dirty="0" smtClean="0"/>
              <a:t> </a:t>
            </a:r>
            <a:endParaRPr lang="tr-TR" altLang="tr-TR" sz="2400" dirty="0" smtClean="0"/>
          </a:p>
          <a:p>
            <a:pPr indent="-229500" fontAlgn="auto">
              <a:lnSpc>
                <a:spcPct val="90000"/>
              </a:lnSpc>
              <a:buFont typeface="Wingdings" panose="05000000000000000000" pitchFamily="2" charset="2"/>
              <a:buNone/>
              <a:defRPr/>
            </a:pPr>
            <a:r>
              <a:rPr lang="tr-TR" altLang="tr-TR" sz="2400" dirty="0" smtClean="0"/>
              <a:t> Örnek: Tepegöz asetatı, bilgisayar ve televizyon programları</a:t>
            </a:r>
          </a:p>
          <a:p>
            <a:pPr indent="-229500" fontAlgn="auto">
              <a:lnSpc>
                <a:spcPct val="90000"/>
              </a:lnSpc>
              <a:buFont typeface="Wingdings 2" charset="2"/>
              <a:buChar char=""/>
              <a:defRPr/>
            </a:pPr>
            <a:endParaRPr lang="en-US" altLang="tr-TR" sz="2400" dirty="0" smtClean="0"/>
          </a:p>
        </p:txBody>
      </p:sp>
      <p:sp>
        <p:nvSpPr>
          <p:cNvPr id="6"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960858C8-5781-42D2-B9D7-735D0EBFAFFE}" type="slidenum">
              <a:rPr lang="tr-TR" altLang="tr-TR" sz="1400">
                <a:effectLst>
                  <a:outerShdw blurRad="38100" dist="38100" dir="2700000" algn="tl">
                    <a:srgbClr val="FFFFFF"/>
                  </a:outerShdw>
                </a:effectLst>
                <a:latin typeface="Arial" charset="0"/>
              </a:rPr>
              <a:pPr/>
              <a:t>10</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707443" y="0"/>
            <a:ext cx="7765322" cy="970450"/>
          </a:xfrm>
        </p:spPr>
        <p:txBody>
          <a:bodyPr rtlCol="0"/>
          <a:lstStyle/>
          <a:p>
            <a:pPr fontAlgn="auto">
              <a:spcAft>
                <a:spcPts val="0"/>
              </a:spcAft>
              <a:defRPr/>
            </a:pPr>
            <a:r>
              <a:rPr lang="tr-TR" altLang="tr-TR" dirty="0" smtClean="0">
                <a:ea typeface="+mj-ea"/>
              </a:rPr>
              <a:t>Araç- Gereç Çeşitleri</a:t>
            </a:r>
            <a:endParaRPr lang="en-US" altLang="tr-TR" dirty="0" smtClean="0">
              <a:ea typeface="+mj-ea"/>
            </a:endParaRPr>
          </a:p>
        </p:txBody>
      </p:sp>
      <p:graphicFrame>
        <p:nvGraphicFramePr>
          <p:cNvPr id="2" name="İçerik Yer Tutucusu 1"/>
          <p:cNvGraphicFramePr>
            <a:graphicFrameLocks noGrp="1"/>
          </p:cNvGraphicFramePr>
          <p:nvPr>
            <p:ph idx="1"/>
          </p:nvPr>
        </p:nvGraphicFramePr>
        <p:xfrm>
          <a:off x="510323" y="2007087"/>
          <a:ext cx="7881467" cy="349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6D776B4F-4E98-4B15-A32A-F0F243C94A51}" type="slidenum">
              <a:rPr lang="tr-TR" altLang="tr-TR" sz="1400">
                <a:effectLst>
                  <a:outerShdw blurRad="38100" dist="38100" dir="2700000" algn="tl">
                    <a:srgbClr val="FFFFFF"/>
                  </a:outerShdw>
                </a:effectLst>
                <a:latin typeface="Arial" charset="0"/>
              </a:rPr>
              <a:pPr/>
              <a:t>11</a:t>
            </a:fld>
            <a:endParaRPr lang="tr-TR" altLang="tr-TR" sz="1400">
              <a:effectLst>
                <a:outerShdw blurRad="38100" dist="38100" dir="2700000" algn="tl">
                  <a:srgbClr val="FFFFFF"/>
                </a:outerShdw>
              </a:effectLst>
              <a:latin typeface="Arial" charset="0"/>
            </a:endParaRPr>
          </a:p>
        </p:txBody>
      </p:sp>
      <p:pic>
        <p:nvPicPr>
          <p:cNvPr id="24581" name="Picture 7" descr="projeksiyon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5863" y="765175"/>
            <a:ext cx="172878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mac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588" y="4079875"/>
            <a:ext cx="19018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radyo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25" y="4079875"/>
            <a:ext cx="22288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1"/>
          <p:cNvSpPr>
            <a:spLocks noGrp="1" noChangeArrowheads="1"/>
          </p:cNvSpPr>
          <p:nvPr>
            <p:ph type="title"/>
          </p:nvPr>
        </p:nvSpPr>
        <p:spPr/>
        <p:txBody>
          <a:bodyPr rtlCol="0"/>
          <a:lstStyle/>
          <a:p>
            <a:pPr fontAlgn="auto">
              <a:spcAft>
                <a:spcPts val="0"/>
              </a:spcAft>
              <a:defRPr/>
            </a:pPr>
            <a:r>
              <a:rPr lang="tr-TR" altLang="tr-TR" smtClean="0">
                <a:ea typeface="+mj-ea"/>
              </a:rPr>
              <a:t>Öğretimde sistem yaklaşımı </a:t>
            </a:r>
          </a:p>
        </p:txBody>
      </p:sp>
      <p:graphicFrame>
        <p:nvGraphicFramePr>
          <p:cNvPr id="4" name="İçerik Yer Tutucusu 3"/>
          <p:cNvGraphicFramePr>
            <a:graphicFrameLocks noGrp="1"/>
          </p:cNvGraphicFramePr>
          <p:nvPr>
            <p:ph sz="quarter" idx="1"/>
          </p:nvPr>
        </p:nvGraphicFramePr>
        <p:xfrm>
          <a:off x="323528" y="1848829"/>
          <a:ext cx="4481264"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0" name="Rectangle 12"/>
          <p:cNvSpPr>
            <a:spLocks noGrp="1" noChangeArrowheads="1"/>
          </p:cNvSpPr>
          <p:nvPr>
            <p:ph type="body" sz="half" idx="3"/>
          </p:nvPr>
        </p:nvSpPr>
        <p:spPr>
          <a:xfrm>
            <a:off x="4966247" y="2749488"/>
            <a:ext cx="3810000" cy="1968624"/>
          </a:xfrm>
        </p:spPr>
        <p:txBody>
          <a:bodyPr/>
          <a:lstStyle/>
          <a:p>
            <a:pPr indent="-229500" fontAlgn="auto">
              <a:buFont typeface="Wingdings" panose="05000000000000000000" pitchFamily="2" charset="2"/>
              <a:buNone/>
              <a:defRPr/>
            </a:pPr>
            <a:endParaRPr lang="tr-TR" altLang="tr-TR" sz="2800" dirty="0" smtClean="0"/>
          </a:p>
          <a:p>
            <a:pPr indent="-229500" fontAlgn="auto">
              <a:buFont typeface="Wingdings 2" charset="2"/>
              <a:buChar char=""/>
              <a:defRPr/>
            </a:pPr>
            <a:r>
              <a:rPr lang="tr-TR" altLang="tr-TR" sz="2800" dirty="0" smtClean="0"/>
              <a:t>Öğretim sisteminin en önemli unsurları</a:t>
            </a:r>
          </a:p>
        </p:txBody>
      </p:sp>
      <p:sp>
        <p:nvSpPr>
          <p:cNvPr id="8" name="Slayt Numarası Yer Tutucusu 7"/>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EC3C6CB5-6068-4664-9AE4-DA0283FEC4F5}" type="slidenum">
              <a:rPr lang="tr-TR" altLang="tr-TR" sz="1400">
                <a:effectLst>
                  <a:outerShdw blurRad="38100" dist="38100" dir="2700000" algn="tl">
                    <a:srgbClr val="FFFFFF"/>
                  </a:outerShdw>
                </a:effectLst>
                <a:latin typeface="Arial" charset="0"/>
              </a:rPr>
              <a:pPr/>
              <a:t>12</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martArt Yer Tutucusu 2"/>
          <p:cNvGraphicFramePr>
            <a:graphicFrameLocks noGrp="1"/>
          </p:cNvGraphicFramePr>
          <p:nvPr>
            <p:ph type="dgm" idx="1"/>
          </p:nvPr>
        </p:nvGraphicFramePr>
        <p:xfrm>
          <a:off x="323528" y="620689"/>
          <a:ext cx="8515672" cy="562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9E440B98-C0AC-434B-8124-39E2AA420987}" type="slidenum">
              <a:rPr lang="tr-TR" altLang="tr-TR" sz="1400">
                <a:effectLst>
                  <a:outerShdw blurRad="38100" dist="38100" dir="2700000" algn="tl">
                    <a:srgbClr val="FFFFFF"/>
                  </a:outerShdw>
                </a:effectLst>
                <a:latin typeface="Arial" charset="0"/>
              </a:rPr>
              <a:pPr/>
              <a:t>13</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rtlCol="0"/>
          <a:lstStyle/>
          <a:p>
            <a:pPr fontAlgn="auto">
              <a:spcAft>
                <a:spcPts val="0"/>
              </a:spcAft>
              <a:defRPr/>
            </a:pPr>
            <a:r>
              <a:rPr lang="tr-TR" altLang="tr-TR" smtClean="0">
                <a:ea typeface="+mj-ea"/>
              </a:rPr>
              <a:t>Öğretimde sistem yaklaşımı</a:t>
            </a:r>
          </a:p>
        </p:txBody>
      </p:sp>
      <p:sp>
        <p:nvSpPr>
          <p:cNvPr id="17413" name="Rectangle 3"/>
          <p:cNvSpPr>
            <a:spLocks noGrp="1" noChangeArrowheads="1"/>
          </p:cNvSpPr>
          <p:nvPr>
            <p:ph type="body" sz="half" idx="1"/>
          </p:nvPr>
        </p:nvSpPr>
        <p:spPr>
          <a:xfrm>
            <a:off x="899592" y="1676400"/>
            <a:ext cx="3977208" cy="4114800"/>
          </a:xfrm>
          <a:solidFill>
            <a:schemeClr val="accent3">
              <a:lumMod val="60000"/>
              <a:lumOff val="40000"/>
            </a:schemeClr>
          </a:solidFill>
        </p:spPr>
        <p:txBody>
          <a:bodyPr>
            <a:normAutofit/>
          </a:bodyPr>
          <a:lstStyle/>
          <a:p>
            <a:pPr indent="-229500" fontAlgn="auto">
              <a:lnSpc>
                <a:spcPct val="90000"/>
              </a:lnSpc>
              <a:buFont typeface="Wingdings 2" charset="2"/>
              <a:buChar char=""/>
              <a:defRPr/>
            </a:pPr>
            <a:r>
              <a:rPr lang="tr-TR" altLang="tr-TR" sz="2800" dirty="0" smtClean="0">
                <a:solidFill>
                  <a:schemeClr val="bg1"/>
                </a:solidFill>
              </a:rPr>
              <a:t>Analiz</a:t>
            </a:r>
          </a:p>
          <a:p>
            <a:pPr marL="540000" lvl="1" indent="-202500" fontAlgn="auto">
              <a:lnSpc>
                <a:spcPct val="90000"/>
              </a:lnSpc>
              <a:buFont typeface="Wingdings 2" charset="2"/>
              <a:buChar char=""/>
              <a:defRPr/>
            </a:pPr>
            <a:r>
              <a:rPr lang="tr-TR" altLang="tr-TR" sz="2400" dirty="0" smtClean="0">
                <a:solidFill>
                  <a:schemeClr val="bg1"/>
                </a:solidFill>
              </a:rPr>
              <a:t>Ders, kurs ya da konunun amacı belirlenir(Öğrencinin seviyesi, sahip olduğu davranışlar/kazanımlar)</a:t>
            </a:r>
          </a:p>
          <a:p>
            <a:pPr marL="769500" lvl="2" indent="-162000" fontAlgn="auto">
              <a:lnSpc>
                <a:spcPct val="90000"/>
              </a:lnSpc>
              <a:buFont typeface="Wingdings 2" charset="2"/>
              <a:buChar char=""/>
              <a:defRPr/>
            </a:pPr>
            <a:r>
              <a:rPr lang="tr-TR" altLang="tr-TR" sz="2000" dirty="0" smtClean="0">
                <a:solidFill>
                  <a:schemeClr val="bg1"/>
                </a:solidFill>
              </a:rPr>
              <a:t>Ders sonunda öğrenci neler kazanacak</a:t>
            </a:r>
          </a:p>
          <a:p>
            <a:pPr marL="769500" lvl="2" indent="-162000" fontAlgn="auto">
              <a:lnSpc>
                <a:spcPct val="90000"/>
              </a:lnSpc>
              <a:buFont typeface="Wingdings 2" charset="2"/>
              <a:buChar char=""/>
              <a:defRPr/>
            </a:pPr>
            <a:r>
              <a:rPr lang="tr-TR" altLang="tr-TR" sz="2000" dirty="0" smtClean="0">
                <a:solidFill>
                  <a:schemeClr val="bg1"/>
                </a:solidFill>
              </a:rPr>
              <a:t>Bu amaçlara hangi davranışlar kazanılırsa ulaşılacak</a:t>
            </a:r>
          </a:p>
        </p:txBody>
      </p:sp>
      <p:pic>
        <p:nvPicPr>
          <p:cNvPr id="17414" name="Picture 6" descr="1schoolboy1-med"/>
          <p:cNvPicPr>
            <a:picLocks noGrp="1" noChangeAspect="1" noChangeArrowheads="1"/>
          </p:cNvPicPr>
          <p:nvPr>
            <p:ph sz="half" idx="2"/>
          </p:nvPr>
        </p:nvPicPr>
        <p:blipFill>
          <a:blip r:embed="rId2">
            <a:clrChange>
              <a:clrFrom>
                <a:srgbClr val="FFFFFF"/>
              </a:clrFrom>
              <a:clrTo>
                <a:srgbClr val="FFFFFF">
                  <a:alpha val="0"/>
                </a:srgbClr>
              </a:clrTo>
            </a:clrChange>
          </a:blip>
          <a:stretch>
            <a:fillRect/>
          </a:stretch>
        </p:blipFill>
        <p:spPr>
          <a:xfrm>
            <a:off x="5029200" y="2302329"/>
            <a:ext cx="3810000" cy="2862942"/>
          </a:xfrm>
          <a:extLst>
            <a:ext uri="{909E8E84-426E-40DD-AFC4-6F175D3DCCD1}">
              <a14:hiddenFill xmlns:a14="http://schemas.microsoft.com/office/drawing/2010/main">
                <a:solidFill>
                  <a:srgbClr val="FFFFFF"/>
                </a:solidFill>
              </a14:hiddenFill>
            </a:ext>
          </a:extLst>
        </p:spPr>
      </p:pic>
      <p:sp>
        <p:nvSpPr>
          <p:cNvPr id="7" name="Slayt Numarası Yer Tutucusu 6"/>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C817CA87-0AE7-43FF-9F88-47F1A68DE9D7}" type="slidenum">
              <a:rPr lang="tr-TR" altLang="tr-TR" sz="1400">
                <a:effectLst>
                  <a:outerShdw blurRad="38100" dist="38100" dir="2700000" algn="tl">
                    <a:srgbClr val="FFFFFF"/>
                  </a:outerShdw>
                </a:effectLst>
                <a:latin typeface="Arial" charset="0"/>
              </a:rPr>
              <a:pPr/>
              <a:t>14</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2"/>
          <p:cNvSpPr>
            <a:spLocks noGrp="1" noChangeArrowheads="1"/>
          </p:cNvSpPr>
          <p:nvPr>
            <p:ph type="title"/>
          </p:nvPr>
        </p:nvSpPr>
        <p:spPr/>
        <p:txBody>
          <a:bodyPr rtlCol="0"/>
          <a:lstStyle/>
          <a:p>
            <a:pPr fontAlgn="auto">
              <a:spcAft>
                <a:spcPts val="0"/>
              </a:spcAft>
              <a:defRPr/>
            </a:pPr>
            <a:r>
              <a:rPr lang="tr-TR" altLang="tr-TR" smtClean="0">
                <a:ea typeface="+mj-ea"/>
              </a:rPr>
              <a:t>Öğretimde sistem yaklaşımı</a:t>
            </a:r>
          </a:p>
        </p:txBody>
      </p:sp>
      <p:sp>
        <p:nvSpPr>
          <p:cNvPr id="18437" name="Rectangle 3"/>
          <p:cNvSpPr>
            <a:spLocks noGrp="1" noChangeArrowheads="1"/>
          </p:cNvSpPr>
          <p:nvPr>
            <p:ph sz="half" idx="1"/>
          </p:nvPr>
        </p:nvSpPr>
        <p:spPr>
          <a:xfrm>
            <a:off x="685347" y="1732449"/>
            <a:ext cx="3795373" cy="4150827"/>
          </a:xfrm>
          <a:solidFill>
            <a:schemeClr val="accent5"/>
          </a:solidFill>
        </p:spPr>
        <p:txBody>
          <a:bodyPr/>
          <a:lstStyle/>
          <a:p>
            <a:pPr indent="-229500" fontAlgn="auto">
              <a:lnSpc>
                <a:spcPct val="90000"/>
              </a:lnSpc>
              <a:buFont typeface="Wingdings 2" charset="2"/>
              <a:buChar char=""/>
              <a:defRPr/>
            </a:pPr>
            <a:r>
              <a:rPr lang="tr-TR" altLang="tr-TR" sz="2400" dirty="0" smtClean="0">
                <a:solidFill>
                  <a:schemeClr val="bg1"/>
                </a:solidFill>
              </a:rPr>
              <a:t>Tasarım ve geliştirme</a:t>
            </a:r>
          </a:p>
          <a:p>
            <a:pPr marL="540000" lvl="1" indent="-202500" fontAlgn="auto">
              <a:lnSpc>
                <a:spcPct val="90000"/>
              </a:lnSpc>
              <a:buFont typeface="Wingdings 2" charset="2"/>
              <a:buChar char=""/>
              <a:defRPr/>
            </a:pPr>
            <a:r>
              <a:rPr lang="tr-TR" altLang="tr-TR" sz="2400" dirty="0" smtClean="0">
                <a:solidFill>
                  <a:schemeClr val="bg1"/>
                </a:solidFill>
              </a:rPr>
              <a:t>Amaç belirlendikten sonra belirtilen davranışlara sahip olma düzeyini belirleyecek ölçme aracına ihtiyaç var (Ön-ara-son testler)</a:t>
            </a:r>
          </a:p>
          <a:p>
            <a:pPr indent="-229500" fontAlgn="auto">
              <a:lnSpc>
                <a:spcPct val="90000"/>
              </a:lnSpc>
              <a:buFont typeface="Wingdings 2" charset="2"/>
              <a:buChar char=""/>
              <a:defRPr/>
            </a:pPr>
            <a:endParaRPr lang="tr-TR" altLang="tr-TR" sz="2400" dirty="0" smtClean="0">
              <a:solidFill>
                <a:schemeClr val="bg1"/>
              </a:solidFill>
            </a:endParaRPr>
          </a:p>
        </p:txBody>
      </p:sp>
      <p:sp>
        <p:nvSpPr>
          <p:cNvPr id="18438" name="Rectangle 13"/>
          <p:cNvSpPr>
            <a:spLocks noGrp="1" noChangeArrowheads="1"/>
          </p:cNvSpPr>
          <p:nvPr>
            <p:ph sz="half" idx="2"/>
          </p:nvPr>
        </p:nvSpPr>
        <p:spPr>
          <a:xfrm>
            <a:off x="4652169" y="1732450"/>
            <a:ext cx="4096295" cy="4144822"/>
          </a:xfrm>
          <a:solidFill>
            <a:schemeClr val="accent6"/>
          </a:solidFill>
        </p:spPr>
        <p:txBody>
          <a:bodyPr>
            <a:noAutofit/>
          </a:bodyPr>
          <a:lstStyle/>
          <a:p>
            <a:pPr marL="540000" lvl="1" indent="-202500" fontAlgn="auto">
              <a:lnSpc>
                <a:spcPct val="90000"/>
              </a:lnSpc>
              <a:buFont typeface="Wingdings 2" charset="2"/>
              <a:buChar char=""/>
              <a:defRPr/>
            </a:pPr>
            <a:r>
              <a:rPr lang="tr-TR" altLang="tr-TR" sz="2400" dirty="0" smtClean="0">
                <a:solidFill>
                  <a:schemeClr val="bg1"/>
                </a:solidFill>
              </a:rPr>
              <a:t>Nasıl öğretelim,</a:t>
            </a:r>
          </a:p>
          <a:p>
            <a:pPr marL="769500" lvl="2" indent="-162000" fontAlgn="auto">
              <a:lnSpc>
                <a:spcPct val="90000"/>
              </a:lnSpc>
              <a:buFont typeface="Wingdings 2" charset="2"/>
              <a:buChar char=""/>
              <a:defRPr/>
            </a:pPr>
            <a:r>
              <a:rPr lang="tr-TR" altLang="tr-TR" sz="2400" dirty="0" smtClean="0">
                <a:solidFill>
                  <a:schemeClr val="bg1"/>
                </a:solidFill>
              </a:rPr>
              <a:t>Hangi </a:t>
            </a:r>
          </a:p>
          <a:p>
            <a:pPr marL="1039500" lvl="3" indent="-162000" fontAlgn="auto">
              <a:lnSpc>
                <a:spcPct val="90000"/>
              </a:lnSpc>
              <a:buFont typeface="Wingdings 2" charset="2"/>
              <a:buChar char=""/>
              <a:defRPr/>
            </a:pPr>
            <a:r>
              <a:rPr lang="tr-TR" altLang="tr-TR" sz="2400" dirty="0">
                <a:solidFill>
                  <a:schemeClr val="bg1"/>
                </a:solidFill>
              </a:rPr>
              <a:t>Ö</a:t>
            </a:r>
            <a:r>
              <a:rPr lang="tr-TR" altLang="tr-TR" sz="2400" dirty="0" smtClean="0">
                <a:solidFill>
                  <a:schemeClr val="bg1"/>
                </a:solidFill>
              </a:rPr>
              <a:t>ğrenme etkinlikleri</a:t>
            </a:r>
          </a:p>
          <a:p>
            <a:pPr marL="1039500" lvl="3" indent="-162000" fontAlgn="auto">
              <a:lnSpc>
                <a:spcPct val="90000"/>
              </a:lnSpc>
              <a:buFont typeface="Wingdings 2" charset="2"/>
              <a:buChar char=""/>
              <a:defRPr/>
            </a:pPr>
            <a:r>
              <a:rPr lang="tr-TR" altLang="tr-TR" sz="2400" dirty="0" smtClean="0">
                <a:solidFill>
                  <a:schemeClr val="bg1"/>
                </a:solidFill>
              </a:rPr>
              <a:t>Öğretim materyalleri</a:t>
            </a:r>
          </a:p>
          <a:p>
            <a:pPr marL="1039500" lvl="3" indent="-162000" fontAlgn="auto">
              <a:lnSpc>
                <a:spcPct val="90000"/>
              </a:lnSpc>
              <a:buFont typeface="Wingdings 2" charset="2"/>
              <a:buChar char=""/>
              <a:defRPr/>
            </a:pPr>
            <a:r>
              <a:rPr lang="tr-TR" altLang="tr-TR" sz="2400" dirty="0" smtClean="0">
                <a:solidFill>
                  <a:schemeClr val="bg1"/>
                </a:solidFill>
              </a:rPr>
              <a:t>Öğretim yöntem ve teknik,</a:t>
            </a:r>
          </a:p>
          <a:p>
            <a:pPr marL="540000" lvl="1" indent="-202500" fontAlgn="auto">
              <a:lnSpc>
                <a:spcPct val="90000"/>
              </a:lnSpc>
              <a:buFont typeface="Wingdings 2" charset="2"/>
              <a:buChar char=""/>
              <a:defRPr/>
            </a:pPr>
            <a:r>
              <a:rPr lang="tr-TR" altLang="tr-TR" sz="2400" dirty="0" smtClean="0">
                <a:solidFill>
                  <a:schemeClr val="bg1"/>
                </a:solidFill>
              </a:rPr>
              <a:t>Planlanan hedefe ulaşmak için yardımcı öğretim araçları seçilir, gereçler tasarlanır.</a:t>
            </a:r>
          </a:p>
        </p:txBody>
      </p:sp>
      <p:sp>
        <p:nvSpPr>
          <p:cNvPr id="7" name="Slayt Numarası Yer Tutucusu 6"/>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49429627-5C91-4B56-B4B6-942E331E67C5}" type="slidenum">
              <a:rPr lang="tr-TR" altLang="tr-TR" sz="1400">
                <a:effectLst>
                  <a:outerShdw blurRad="38100" dist="38100" dir="2700000" algn="tl">
                    <a:srgbClr val="FFFFFF"/>
                  </a:outerShdw>
                </a:effectLst>
                <a:latin typeface="Arial" charset="0"/>
              </a:rPr>
              <a:pPr/>
              <a:t>15</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rtlCol="0"/>
          <a:lstStyle/>
          <a:p>
            <a:pPr fontAlgn="auto">
              <a:spcAft>
                <a:spcPts val="0"/>
              </a:spcAft>
              <a:defRPr/>
            </a:pPr>
            <a:r>
              <a:rPr lang="tr-TR" altLang="tr-TR" dirty="0" smtClean="0">
                <a:ea typeface="+mj-ea"/>
              </a:rPr>
              <a:t>Öğretimde Sistem </a:t>
            </a:r>
            <a:r>
              <a:rPr lang="tr-TR" altLang="tr-TR" dirty="0">
                <a:ea typeface="+mj-ea"/>
              </a:rPr>
              <a:t>Y</a:t>
            </a:r>
            <a:r>
              <a:rPr lang="tr-TR" altLang="tr-TR" dirty="0" smtClean="0">
                <a:ea typeface="+mj-ea"/>
              </a:rPr>
              <a:t>aklaşımı</a:t>
            </a:r>
          </a:p>
        </p:txBody>
      </p:sp>
      <p:sp>
        <p:nvSpPr>
          <p:cNvPr id="19461" name="Rectangle 6"/>
          <p:cNvSpPr>
            <a:spLocks noGrp="1" noChangeArrowheads="1"/>
          </p:cNvSpPr>
          <p:nvPr>
            <p:ph sz="half" idx="1"/>
          </p:nvPr>
        </p:nvSpPr>
        <p:spPr>
          <a:xfrm>
            <a:off x="395536" y="1844675"/>
            <a:ext cx="4536504" cy="3887788"/>
          </a:xfrm>
          <a:solidFill>
            <a:schemeClr val="accent2"/>
          </a:solidFill>
        </p:spPr>
        <p:txBody>
          <a:bodyPr>
            <a:normAutofit lnSpcReduction="10000"/>
          </a:bodyPr>
          <a:lstStyle/>
          <a:p>
            <a:pPr indent="-229500" fontAlgn="auto">
              <a:lnSpc>
                <a:spcPct val="90000"/>
              </a:lnSpc>
              <a:buFont typeface="Wingdings 2" charset="2"/>
              <a:buChar char=""/>
              <a:defRPr/>
            </a:pPr>
            <a:r>
              <a:rPr lang="tr-TR" altLang="tr-TR" sz="2400" dirty="0" smtClean="0">
                <a:solidFill>
                  <a:schemeClr val="bg1"/>
                </a:solidFill>
              </a:rPr>
              <a:t>Değerlendirme</a:t>
            </a:r>
          </a:p>
          <a:p>
            <a:pPr marL="540000" lvl="1" indent="-202500" fontAlgn="auto">
              <a:lnSpc>
                <a:spcPct val="90000"/>
              </a:lnSpc>
              <a:buFont typeface="Wingdings 2" charset="2"/>
              <a:buChar char=""/>
              <a:defRPr/>
            </a:pPr>
            <a:r>
              <a:rPr lang="tr-TR" altLang="tr-TR" sz="2400" dirty="0" smtClean="0">
                <a:solidFill>
                  <a:schemeClr val="bg1"/>
                </a:solidFill>
              </a:rPr>
              <a:t>Süreci değerlendirme</a:t>
            </a:r>
          </a:p>
          <a:p>
            <a:pPr marL="769500" lvl="2" indent="-162000" fontAlgn="auto">
              <a:lnSpc>
                <a:spcPct val="90000"/>
              </a:lnSpc>
              <a:buFont typeface="Wingdings 2" charset="2"/>
              <a:buChar char=""/>
              <a:defRPr/>
            </a:pPr>
            <a:r>
              <a:rPr lang="tr-TR" altLang="tr-TR" sz="2400" dirty="0" smtClean="0">
                <a:solidFill>
                  <a:schemeClr val="bg1"/>
                </a:solidFill>
              </a:rPr>
              <a:t>Öğretim materyalleri ve planın değerlendirilmesidir. Geliştirilen ölçme aracı amaçlarda belirlenen dav. ölçecek nitelikte midir?</a:t>
            </a:r>
          </a:p>
          <a:p>
            <a:pPr marL="769500" lvl="2" indent="-162000" fontAlgn="auto">
              <a:lnSpc>
                <a:spcPct val="90000"/>
              </a:lnSpc>
              <a:buFont typeface="Wingdings 2" charset="2"/>
              <a:buChar char=""/>
              <a:defRPr/>
            </a:pPr>
            <a:r>
              <a:rPr lang="tr-TR" altLang="tr-TR" sz="2400" dirty="0">
                <a:solidFill>
                  <a:schemeClr val="bg1"/>
                </a:solidFill>
              </a:rPr>
              <a:t>Ders planı ve </a:t>
            </a:r>
            <a:r>
              <a:rPr lang="tr-TR" altLang="tr-TR" sz="2400" dirty="0" smtClean="0">
                <a:solidFill>
                  <a:schemeClr val="bg1"/>
                </a:solidFill>
              </a:rPr>
              <a:t>öğretim </a:t>
            </a:r>
            <a:r>
              <a:rPr lang="tr-TR" altLang="tr-TR" sz="2400" dirty="0">
                <a:solidFill>
                  <a:schemeClr val="bg1"/>
                </a:solidFill>
              </a:rPr>
              <a:t>gereçleri </a:t>
            </a:r>
            <a:r>
              <a:rPr lang="tr-TR" altLang="tr-TR" sz="2400" dirty="0" err="1">
                <a:solidFill>
                  <a:schemeClr val="bg1"/>
                </a:solidFill>
              </a:rPr>
              <a:t>öğrt</a:t>
            </a:r>
            <a:r>
              <a:rPr lang="tr-TR" altLang="tr-TR" sz="2400" dirty="0">
                <a:solidFill>
                  <a:schemeClr val="bg1"/>
                </a:solidFill>
              </a:rPr>
              <a:t>. hedeflerinin kazanılmasını sağlayacak nitelikte midir?</a:t>
            </a:r>
          </a:p>
          <a:p>
            <a:pPr marL="769500" lvl="2" indent="-162000" fontAlgn="auto">
              <a:lnSpc>
                <a:spcPct val="90000"/>
              </a:lnSpc>
              <a:buFont typeface="Wingdings 2" charset="2"/>
              <a:buChar char=""/>
              <a:defRPr/>
            </a:pPr>
            <a:endParaRPr lang="tr-TR" altLang="tr-TR" sz="2400" dirty="0" smtClean="0">
              <a:solidFill>
                <a:schemeClr val="bg1"/>
              </a:solidFill>
            </a:endParaRPr>
          </a:p>
        </p:txBody>
      </p:sp>
      <p:sp>
        <p:nvSpPr>
          <p:cNvPr id="19462" name="Rectangle 7"/>
          <p:cNvSpPr>
            <a:spLocks noGrp="1" noChangeArrowheads="1"/>
          </p:cNvSpPr>
          <p:nvPr>
            <p:ph sz="half" idx="2"/>
          </p:nvPr>
        </p:nvSpPr>
        <p:spPr>
          <a:xfrm>
            <a:off x="5148064" y="1844824"/>
            <a:ext cx="3691384" cy="3888432"/>
          </a:xfrm>
          <a:solidFill>
            <a:schemeClr val="accent1"/>
          </a:solidFill>
        </p:spPr>
        <p:txBody>
          <a:bodyPr>
            <a:normAutofit lnSpcReduction="10000"/>
          </a:bodyPr>
          <a:lstStyle/>
          <a:p>
            <a:pPr marL="540000" lvl="1" indent="-202500" fontAlgn="auto">
              <a:lnSpc>
                <a:spcPct val="90000"/>
              </a:lnSpc>
              <a:buFont typeface="Wingdings 2" charset="2"/>
              <a:buChar char=""/>
              <a:defRPr/>
            </a:pPr>
            <a:r>
              <a:rPr lang="tr-TR" altLang="tr-TR" sz="2400" dirty="0" smtClean="0">
                <a:solidFill>
                  <a:schemeClr val="bg1"/>
                </a:solidFill>
              </a:rPr>
              <a:t>Ürünü değerlendirme,</a:t>
            </a:r>
          </a:p>
          <a:p>
            <a:pPr marL="769500" lvl="2" indent="-162000" fontAlgn="auto">
              <a:lnSpc>
                <a:spcPct val="90000"/>
              </a:lnSpc>
              <a:buFont typeface="Wingdings 2" charset="2"/>
              <a:buChar char=""/>
              <a:defRPr/>
            </a:pPr>
            <a:r>
              <a:rPr lang="tr-TR" altLang="tr-TR" sz="2400" dirty="0" smtClean="0">
                <a:solidFill>
                  <a:schemeClr val="bg1"/>
                </a:solidFill>
              </a:rPr>
              <a:t>Program etkili midir?</a:t>
            </a:r>
          </a:p>
          <a:p>
            <a:pPr marL="769500" lvl="2" indent="-162000" fontAlgn="auto">
              <a:lnSpc>
                <a:spcPct val="90000"/>
              </a:lnSpc>
              <a:buFont typeface="Wingdings 2" charset="2"/>
              <a:buChar char=""/>
              <a:defRPr/>
            </a:pPr>
            <a:r>
              <a:rPr lang="tr-TR" altLang="tr-TR" sz="2400" dirty="0" smtClean="0">
                <a:solidFill>
                  <a:schemeClr val="bg1"/>
                </a:solidFill>
              </a:rPr>
              <a:t>Programın üstün ve zayıf yönü.</a:t>
            </a:r>
          </a:p>
        </p:txBody>
      </p:sp>
      <p:sp>
        <p:nvSpPr>
          <p:cNvPr id="7" name="Slayt Numarası Yer Tutucusu 6"/>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E29533F1-3B79-4F72-B393-E30A434049A1}" type="slidenum">
              <a:rPr lang="tr-TR" altLang="tr-TR" sz="1400">
                <a:effectLst>
                  <a:outerShdw blurRad="38100" dist="38100" dir="2700000" algn="tl">
                    <a:srgbClr val="FFFFFF"/>
                  </a:outerShdw>
                </a:effectLst>
                <a:latin typeface="Arial" charset="0"/>
              </a:rPr>
              <a:pPr/>
              <a:t>16</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onanimgunlugu.com/wp-content/upload/nintendo-w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 y="3391094"/>
            <a:ext cx="3081073" cy="18268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767118" y="100597"/>
            <a:ext cx="7765322" cy="970450"/>
          </a:xfrm>
        </p:spPr>
        <p:txBody>
          <a:bodyPr rtlCol="0">
            <a:normAutofit fontScale="90000"/>
          </a:bodyPr>
          <a:lstStyle/>
          <a:p>
            <a:pPr fontAlgn="auto">
              <a:spcAft>
                <a:spcPts val="0"/>
              </a:spcAft>
              <a:defRPr/>
            </a:pPr>
            <a:r>
              <a:rPr lang="tr-TR" dirty="0" smtClean="0">
                <a:solidFill>
                  <a:schemeClr val="accent4">
                    <a:lumMod val="75000"/>
                  </a:schemeClr>
                </a:solidFill>
                <a:ea typeface="+mj-ea"/>
              </a:rPr>
              <a:t>BEDEN EĞİTİMİ’NDE GELİŞEN TEKNOLOJİ</a:t>
            </a:r>
            <a:endParaRPr lang="tr-TR" dirty="0">
              <a:solidFill>
                <a:schemeClr val="accent4">
                  <a:lumMod val="75000"/>
                </a:schemeClr>
              </a:solidFill>
              <a:ea typeface="+mj-ea"/>
            </a:endParaRPr>
          </a:p>
        </p:txBody>
      </p:sp>
      <p:sp>
        <p:nvSpPr>
          <p:cNvPr id="3" name="İçerik Yer Tutucusu 2"/>
          <p:cNvSpPr>
            <a:spLocks noGrp="1"/>
          </p:cNvSpPr>
          <p:nvPr>
            <p:ph idx="1"/>
          </p:nvPr>
        </p:nvSpPr>
        <p:spPr>
          <a:xfrm>
            <a:off x="5000486" y="1604764"/>
            <a:ext cx="4123184" cy="4800600"/>
          </a:xfrm>
        </p:spPr>
        <p:txBody>
          <a:bodyPr>
            <a:noAutofit/>
          </a:bodyPr>
          <a:lstStyle/>
          <a:p>
            <a:pPr indent="-229500" algn="just" fontAlgn="auto">
              <a:lnSpc>
                <a:spcPct val="150000"/>
              </a:lnSpc>
              <a:buFont typeface="Wingdings 2" charset="2"/>
              <a:buChar char=""/>
              <a:defRPr/>
            </a:pPr>
            <a:endParaRPr lang="tr-TR" sz="1800" dirty="0" smtClean="0"/>
          </a:p>
          <a:p>
            <a:pPr marL="0" indent="0" algn="just" fontAlgn="auto">
              <a:lnSpc>
                <a:spcPct val="150000"/>
              </a:lnSpc>
              <a:buFont typeface="Wingdings 2" charset="2"/>
              <a:buNone/>
              <a:defRPr/>
            </a:pPr>
            <a:endParaRPr lang="tr-TR" sz="1800" dirty="0" smtClean="0"/>
          </a:p>
          <a:p>
            <a:pPr marL="0" indent="0" algn="just" fontAlgn="auto">
              <a:lnSpc>
                <a:spcPct val="150000"/>
              </a:lnSpc>
              <a:buFont typeface="Wingdings 2" charset="2"/>
              <a:buNone/>
              <a:defRPr/>
            </a:pPr>
            <a:endParaRPr lang="tr-TR" sz="1800" dirty="0" smtClean="0"/>
          </a:p>
          <a:p>
            <a:pPr indent="-229500" algn="just" fontAlgn="auto">
              <a:lnSpc>
                <a:spcPct val="150000"/>
              </a:lnSpc>
              <a:buFont typeface="Wingdings 2" charset="2"/>
              <a:buChar char=""/>
              <a:defRPr/>
            </a:pPr>
            <a:endParaRPr lang="tr-TR" sz="1800" dirty="0" smtClean="0"/>
          </a:p>
          <a:p>
            <a:pPr marL="0" indent="0" algn="just" fontAlgn="auto">
              <a:lnSpc>
                <a:spcPct val="150000"/>
              </a:lnSpc>
              <a:buFont typeface="Wingdings 2" charset="2"/>
              <a:buNone/>
              <a:defRPr/>
            </a:pPr>
            <a:endParaRPr lang="tr-TR" sz="1800" dirty="0" smtClean="0"/>
          </a:p>
          <a:p>
            <a:pPr indent="-229500" algn="just" fontAlgn="auto">
              <a:lnSpc>
                <a:spcPct val="150000"/>
              </a:lnSpc>
              <a:buFont typeface="Wingdings 2" charset="2"/>
              <a:buChar char=""/>
              <a:defRPr/>
            </a:pPr>
            <a:r>
              <a:rPr lang="tr-TR" sz="1800" dirty="0" smtClean="0"/>
              <a:t> </a:t>
            </a:r>
            <a:endParaRPr lang="tr-TR" sz="1800" dirty="0"/>
          </a:p>
        </p:txBody>
      </p:sp>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8E8260A9-0989-4EFA-A686-AE0D9BE24499}" type="slidenum">
              <a:rPr lang="en-US" sz="700">
                <a:solidFill>
                  <a:srgbClr val="F2F2F2"/>
                </a:solidFill>
              </a:rPr>
              <a:pPr/>
              <a:t>17</a:t>
            </a:fld>
            <a:endParaRPr lang="en-US" sz="700">
              <a:solidFill>
                <a:srgbClr val="F2F2F2"/>
              </a:solidFill>
            </a:endParaRPr>
          </a:p>
        </p:txBody>
      </p:sp>
      <p:pic>
        <p:nvPicPr>
          <p:cNvPr id="1026" name="Picture 2" descr="http://u.kanobu.ru/screenshots/f69e2018-d403-4c47-a75c-dfa73d3c86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794" y="2281598"/>
            <a:ext cx="2712391" cy="168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ağ Ok 4"/>
          <p:cNvSpPr/>
          <p:nvPr/>
        </p:nvSpPr>
        <p:spPr>
          <a:xfrm rot="10800000">
            <a:off x="4443413" y="2809875"/>
            <a:ext cx="1347787" cy="630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9" name="Sağ Ok 8"/>
          <p:cNvSpPr/>
          <p:nvPr/>
        </p:nvSpPr>
        <p:spPr>
          <a:xfrm>
            <a:off x="2747963" y="4124325"/>
            <a:ext cx="122872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0" name="Sağ Ok 9"/>
          <p:cNvSpPr/>
          <p:nvPr/>
        </p:nvSpPr>
        <p:spPr>
          <a:xfrm rot="10800000">
            <a:off x="4519613" y="5683250"/>
            <a:ext cx="1452562" cy="46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4769" y="4902643"/>
            <a:ext cx="3538501" cy="15808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encrypted-tbn3.gstatic.com/images?q=tbn:ANd9GcTiznYyDQ7ezNc1UIUjEUHL8AF8DQ2vA6hzVw1Xek9OGa7tiBp9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640" y="1196752"/>
            <a:ext cx="2794834" cy="1566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2780" name="Dikdörtgen 5"/>
          <p:cNvSpPr>
            <a:spLocks noChangeArrowheads="1"/>
          </p:cNvSpPr>
          <p:nvPr/>
        </p:nvSpPr>
        <p:spPr bwMode="auto">
          <a:xfrm>
            <a:off x="-107950" y="5645150"/>
            <a:ext cx="4799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lnSpc>
                <a:spcPct val="150000"/>
              </a:lnSpc>
            </a:pPr>
            <a:r>
              <a:rPr lang="tr-TR" sz="2000"/>
              <a:t> 2010 Microsoft Xbox konsolu için kinect </a:t>
            </a:r>
          </a:p>
        </p:txBody>
      </p:sp>
      <p:sp>
        <p:nvSpPr>
          <p:cNvPr id="32781" name="Dikdörtgen 6"/>
          <p:cNvSpPr>
            <a:spLocks noChangeArrowheads="1"/>
          </p:cNvSpPr>
          <p:nvPr/>
        </p:nvSpPr>
        <p:spPr bwMode="auto">
          <a:xfrm>
            <a:off x="3998913" y="4124325"/>
            <a:ext cx="2362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50000"/>
              </a:lnSpc>
            </a:pPr>
            <a:r>
              <a:rPr lang="tr-TR" sz="2000"/>
              <a:t>2006 Nintendo Wii</a:t>
            </a:r>
          </a:p>
        </p:txBody>
      </p:sp>
      <p:sp>
        <p:nvSpPr>
          <p:cNvPr id="32782" name="Dikdörtgen 7"/>
          <p:cNvSpPr>
            <a:spLocks noChangeArrowheads="1"/>
          </p:cNvSpPr>
          <p:nvPr/>
        </p:nvSpPr>
        <p:spPr bwMode="auto">
          <a:xfrm>
            <a:off x="-80963" y="2871788"/>
            <a:ext cx="490220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lnSpc>
                <a:spcPct val="150000"/>
              </a:lnSpc>
            </a:pPr>
            <a:r>
              <a:rPr lang="tr-TR" sz="2200"/>
              <a:t>1990s Dance Dance Revolution (DDR)</a:t>
            </a:r>
          </a:p>
        </p:txBody>
      </p:sp>
      <p:sp>
        <p:nvSpPr>
          <p:cNvPr id="32783" name="Dikdörtgen 10"/>
          <p:cNvSpPr>
            <a:spLocks noChangeArrowheads="1"/>
          </p:cNvSpPr>
          <p:nvPr/>
        </p:nvSpPr>
        <p:spPr bwMode="auto">
          <a:xfrm>
            <a:off x="4479925" y="1611313"/>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200"/>
              <a:t>1980s Atari 2600 foot pad controller</a:t>
            </a:r>
            <a:endParaRPr lang="tr-TR" sz="2200"/>
          </a:p>
        </p:txBody>
      </p:sp>
      <p:sp>
        <p:nvSpPr>
          <p:cNvPr id="16" name="Sağ Ok 15"/>
          <p:cNvSpPr/>
          <p:nvPr/>
        </p:nvSpPr>
        <p:spPr>
          <a:xfrm>
            <a:off x="3224213" y="1508125"/>
            <a:ext cx="1228725"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fontAlgn="auto">
              <a:spcAft>
                <a:spcPts val="0"/>
              </a:spcAft>
              <a:defRPr/>
            </a:pPr>
            <a:r>
              <a:rPr lang="tr-TR" dirty="0" err="1">
                <a:solidFill>
                  <a:schemeClr val="accent4">
                    <a:lumMod val="75000"/>
                  </a:schemeClr>
                </a:solidFill>
                <a:ea typeface="+mj-ea"/>
              </a:rPr>
              <a:t>iDANCE</a:t>
            </a:r>
            <a:r>
              <a:rPr lang="tr-TR" dirty="0">
                <a:solidFill>
                  <a:schemeClr val="accent4">
                    <a:lumMod val="75000"/>
                  </a:schemeClr>
                </a:solidFill>
                <a:ea typeface="+mj-ea"/>
              </a:rPr>
              <a:t> Wireless </a:t>
            </a:r>
            <a:r>
              <a:rPr lang="tr-TR" dirty="0" err="1">
                <a:solidFill>
                  <a:schemeClr val="accent4">
                    <a:lumMod val="75000"/>
                  </a:schemeClr>
                </a:solidFill>
                <a:ea typeface="+mj-ea"/>
              </a:rPr>
              <a:t>Dance</a:t>
            </a:r>
            <a:r>
              <a:rPr lang="tr-TR" dirty="0">
                <a:solidFill>
                  <a:schemeClr val="accent4">
                    <a:lumMod val="75000"/>
                  </a:schemeClr>
                </a:solidFill>
                <a:ea typeface="+mj-ea"/>
              </a:rPr>
              <a:t> </a:t>
            </a:r>
            <a:r>
              <a:rPr lang="tr-TR" dirty="0" err="1">
                <a:solidFill>
                  <a:schemeClr val="accent4">
                    <a:lumMod val="75000"/>
                  </a:schemeClr>
                </a:solidFill>
                <a:ea typeface="+mj-ea"/>
              </a:rPr>
              <a:t>System</a:t>
            </a:r>
            <a:endParaRPr lang="tr-TR" dirty="0">
              <a:solidFill>
                <a:schemeClr val="accent4">
                  <a:lumMod val="75000"/>
                </a:schemeClr>
              </a:solidFill>
              <a:ea typeface="+mj-ea"/>
            </a:endParaRPr>
          </a:p>
        </p:txBody>
      </p:sp>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342FA8A2-7A28-42CD-BD6D-53286E2F6109}" type="slidenum">
              <a:rPr lang="en-US" sz="700">
                <a:solidFill>
                  <a:srgbClr val="F2F2F2"/>
                </a:solidFill>
              </a:rPr>
              <a:pPr/>
              <a:t>18</a:t>
            </a:fld>
            <a:endParaRPr lang="en-US" sz="700">
              <a:solidFill>
                <a:srgbClr val="F2F2F2"/>
              </a:solidFill>
            </a:endParaRPr>
          </a:p>
        </p:txBody>
      </p:sp>
      <p:pic>
        <p:nvPicPr>
          <p:cNvPr id="10" name="Picture 16" descr="553782525_postive_gaming_silverstone_11_of_1_.jpg"/>
          <p:cNvPicPr>
            <a:picLocks noChangeAspect="1"/>
          </p:cNvPicPr>
          <p:nvPr/>
        </p:nvPicPr>
        <p:blipFill>
          <a:blip r:embed="rId3" cstate="print"/>
          <a:stretch>
            <a:fillRect/>
          </a:stretch>
        </p:blipFill>
        <p:spPr>
          <a:xfrm>
            <a:off x="683568" y="1507111"/>
            <a:ext cx="7830585"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fontAlgn="auto">
              <a:spcAft>
                <a:spcPts val="0"/>
              </a:spcAft>
              <a:defRPr/>
            </a:pPr>
            <a:r>
              <a:rPr lang="tr-TR" dirty="0" err="1" smtClean="0">
                <a:solidFill>
                  <a:schemeClr val="accent4">
                    <a:lumMod val="75000"/>
                  </a:schemeClr>
                </a:solidFill>
                <a:ea typeface="+mj-ea"/>
              </a:rPr>
              <a:t>Lightspace</a:t>
            </a:r>
            <a:r>
              <a:rPr lang="tr-TR" dirty="0" smtClean="0">
                <a:solidFill>
                  <a:schemeClr val="accent4">
                    <a:lumMod val="75000"/>
                  </a:schemeClr>
                </a:solidFill>
                <a:ea typeface="+mj-ea"/>
              </a:rPr>
              <a:t> Play </a:t>
            </a:r>
            <a:r>
              <a:rPr lang="tr-TR" dirty="0" err="1" smtClean="0">
                <a:solidFill>
                  <a:schemeClr val="accent4">
                    <a:lumMod val="75000"/>
                  </a:schemeClr>
                </a:solidFill>
                <a:ea typeface="+mj-ea"/>
              </a:rPr>
              <a:t>Floor</a:t>
            </a:r>
            <a:r>
              <a:rPr lang="tr-TR" dirty="0" smtClean="0">
                <a:solidFill>
                  <a:schemeClr val="accent4">
                    <a:lumMod val="75000"/>
                  </a:schemeClr>
                </a:solidFill>
                <a:ea typeface="+mj-ea"/>
              </a:rPr>
              <a:t>/Wall</a:t>
            </a:r>
            <a:endParaRPr lang="tr-TR" dirty="0">
              <a:solidFill>
                <a:schemeClr val="accent4">
                  <a:lumMod val="75000"/>
                </a:schemeClr>
              </a:solidFill>
              <a:ea typeface="+mj-ea"/>
            </a:endParaRPr>
          </a:p>
        </p:txBody>
      </p:sp>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7EEA4B3F-8A92-4419-8137-F225B688AA58}" type="slidenum">
              <a:rPr lang="en-US" sz="700">
                <a:solidFill>
                  <a:srgbClr val="F2F2F2"/>
                </a:solidFill>
              </a:rPr>
              <a:pPr/>
              <a:t>19</a:t>
            </a:fld>
            <a:endParaRPr lang="en-US" sz="700">
              <a:solidFill>
                <a:srgbClr val="F2F2F2"/>
              </a:solidFill>
            </a:endParaRPr>
          </a:p>
        </p:txBody>
      </p:sp>
      <p:pic>
        <p:nvPicPr>
          <p:cNvPr id="6" name="Picture 8" descr="560345731_img_0619.jpg"/>
          <p:cNvPicPr>
            <a:picLocks noChangeAspect="1"/>
          </p:cNvPicPr>
          <p:nvPr/>
        </p:nvPicPr>
        <p:blipFill>
          <a:blip r:embed="rId3" cstate="print"/>
          <a:srcRect t="18391" r="10345"/>
          <a:stretch>
            <a:fillRect/>
          </a:stretch>
        </p:blipFill>
        <p:spPr>
          <a:xfrm>
            <a:off x="4572000" y="1628800"/>
            <a:ext cx="3962400" cy="270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560344334_img_0609.jpg"/>
          <p:cNvPicPr>
            <a:picLocks noChangeAspect="1"/>
          </p:cNvPicPr>
          <p:nvPr/>
        </p:nvPicPr>
        <p:blipFill>
          <a:blip r:embed="rId4" cstate="print"/>
          <a:srcRect t="13560" b="11864"/>
          <a:stretch>
            <a:fillRect/>
          </a:stretch>
        </p:blipFill>
        <p:spPr>
          <a:xfrm>
            <a:off x="146236" y="1524000"/>
            <a:ext cx="340590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9" descr="100_0709.JPG"/>
          <p:cNvPicPr>
            <a:picLocks noChangeAspect="1"/>
          </p:cNvPicPr>
          <p:nvPr/>
        </p:nvPicPr>
        <p:blipFill>
          <a:blip r:embed="rId5" cstate="print"/>
          <a:srcRect t="9661" b="13525"/>
          <a:stretch>
            <a:fillRect/>
          </a:stretch>
        </p:blipFill>
        <p:spPr>
          <a:xfrm>
            <a:off x="755576" y="3789040"/>
            <a:ext cx="4896544" cy="2820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rtlCol="0"/>
          <a:lstStyle/>
          <a:p>
            <a:pPr fontAlgn="auto">
              <a:spcAft>
                <a:spcPts val="0"/>
              </a:spcAft>
              <a:defRPr/>
            </a:pPr>
            <a:r>
              <a:rPr lang="tr-TR" altLang="tr-TR" smtClean="0">
                <a:ea typeface="+mj-ea"/>
              </a:rPr>
              <a:t>I.dersin içeriği</a:t>
            </a:r>
          </a:p>
        </p:txBody>
      </p:sp>
      <p:pic>
        <p:nvPicPr>
          <p:cNvPr id="5126" name="Picture 11" descr="MCj03010720000[1]"/>
          <p:cNvPicPr>
            <a:picLocks noGrp="1" noChangeAspect="1" noChangeArrowheads="1"/>
          </p:cNvPicPr>
          <p:nvPr>
            <p:ph idx="1"/>
          </p:nvPr>
        </p:nvPicPr>
        <p:blipFill>
          <a:blip r:embed="rId2"/>
          <a:srcRect/>
          <a:stretch>
            <a:fillRect/>
          </a:stretch>
        </p:blipFill>
        <p:spPr>
          <a:xfrm>
            <a:off x="7308850" y="0"/>
            <a:ext cx="1835150" cy="1835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BBC5ABBD-44C5-4B3C-A0E8-15A8194A1BAD}" type="slidenum">
              <a:rPr lang="tr-TR" altLang="tr-TR" sz="1400">
                <a:effectLst>
                  <a:outerShdw blurRad="38100" dist="38100" dir="2700000" algn="tl">
                    <a:srgbClr val="FFFFFF"/>
                  </a:outerShdw>
                </a:effectLst>
                <a:latin typeface="Arial" charset="0"/>
              </a:rPr>
              <a:pPr/>
              <a:t>2</a:t>
            </a:fld>
            <a:endParaRPr lang="tr-TR" altLang="tr-TR" sz="1400">
              <a:effectLst>
                <a:outerShdw blurRad="38100" dist="38100" dir="2700000" algn="tl">
                  <a:srgbClr val="FFFFFF"/>
                </a:outerShdw>
              </a:effectLst>
              <a:latin typeface="Arial" charset="0"/>
            </a:endParaRPr>
          </a:p>
        </p:txBody>
      </p:sp>
      <p:sp>
        <p:nvSpPr>
          <p:cNvPr id="5125" name="Rectangle 3"/>
          <p:cNvSpPr>
            <a:spLocks noGrp="1" noChangeArrowheads="1"/>
          </p:cNvSpPr>
          <p:nvPr>
            <p:ph type="body" idx="4294967295"/>
          </p:nvPr>
        </p:nvSpPr>
        <p:spPr>
          <a:xfrm>
            <a:off x="1371600" y="1676400"/>
            <a:ext cx="7772400" cy="4114800"/>
          </a:xfrm>
        </p:spPr>
        <p:txBody>
          <a:bodyPr>
            <a:normAutofit/>
          </a:bodyPr>
          <a:lstStyle/>
          <a:p>
            <a:pPr indent="-229500" fontAlgn="auto">
              <a:buFont typeface="Wingdings 2" charset="2"/>
              <a:buChar char=""/>
              <a:defRPr/>
            </a:pPr>
            <a:r>
              <a:rPr lang="tr-TR" altLang="tr-TR" sz="2800" dirty="0" smtClean="0"/>
              <a:t>Teknoloji nedir?</a:t>
            </a:r>
          </a:p>
          <a:p>
            <a:pPr indent="-229500" fontAlgn="auto">
              <a:buFont typeface="Wingdings 2" charset="2"/>
              <a:buChar char=""/>
              <a:defRPr/>
            </a:pPr>
            <a:r>
              <a:rPr lang="tr-TR" altLang="tr-TR" sz="2800" dirty="0" smtClean="0"/>
              <a:t>Öğretim teknolojisi nedir?</a:t>
            </a:r>
          </a:p>
          <a:p>
            <a:pPr indent="-229500" fontAlgn="auto">
              <a:buFont typeface="Wingdings 2" charset="2"/>
              <a:buChar char=""/>
              <a:defRPr/>
            </a:pPr>
            <a:r>
              <a:rPr lang="tr-TR" altLang="tr-TR" sz="2800" dirty="0" smtClean="0"/>
              <a:t>Sistem nedir?</a:t>
            </a:r>
          </a:p>
          <a:p>
            <a:pPr indent="-229500" fontAlgn="auto">
              <a:buFont typeface="Wingdings 2" charset="2"/>
              <a:buChar char=""/>
              <a:defRPr/>
            </a:pPr>
            <a:r>
              <a:rPr lang="tr-TR" altLang="tr-TR" sz="2800" dirty="0" smtClean="0"/>
              <a:t>Öğretimde sistem yaklaşımı nedir?</a:t>
            </a:r>
          </a:p>
          <a:p>
            <a:pPr indent="-229500" fontAlgn="auto">
              <a:buFont typeface="Wingdings 2" charset="2"/>
              <a:buChar char=""/>
              <a:defRPr/>
            </a:pPr>
            <a:r>
              <a:rPr lang="tr-TR" altLang="tr-TR" sz="2800" dirty="0" smtClean="0"/>
              <a:t>Öğretimde sistem yaklaşımı süreci nedir?	</a:t>
            </a:r>
          </a:p>
          <a:p>
            <a:pPr marL="540000" lvl="1" indent="-202500" fontAlgn="auto">
              <a:buFont typeface="Wingdings 2" charset="2"/>
              <a:buChar char=""/>
              <a:defRPr/>
            </a:pPr>
            <a:r>
              <a:rPr lang="tr-TR" altLang="tr-TR" sz="2400" dirty="0" smtClean="0"/>
              <a:t>Analiz</a:t>
            </a:r>
          </a:p>
          <a:p>
            <a:pPr marL="540000" lvl="1" indent="-202500" fontAlgn="auto">
              <a:buFont typeface="Wingdings 2" charset="2"/>
              <a:buChar char=""/>
              <a:defRPr/>
            </a:pPr>
            <a:r>
              <a:rPr lang="tr-TR" altLang="tr-TR" sz="2400" dirty="0" smtClean="0"/>
              <a:t>Tasarım geliştirme</a:t>
            </a:r>
          </a:p>
          <a:p>
            <a:pPr marL="540000" lvl="1" indent="-202500" fontAlgn="auto">
              <a:buFont typeface="Wingdings 2" charset="2"/>
              <a:buChar char=""/>
              <a:defRPr/>
            </a:pPr>
            <a:r>
              <a:rPr lang="tr-TR" altLang="tr-TR" sz="2400" dirty="0" smtClean="0"/>
              <a:t>Değerlendirme</a:t>
            </a:r>
          </a:p>
        </p:txBody>
      </p:sp>
    </p:spTree>
  </p:cSld>
  <p:clrMapOvr>
    <a:masterClrMapping/>
  </p:clrMapOvr>
  <p:transition spd="med">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fontAlgn="auto">
              <a:spcAft>
                <a:spcPts val="0"/>
              </a:spcAft>
              <a:defRPr/>
            </a:pPr>
            <a:r>
              <a:rPr lang="tr-TR" dirty="0" err="1" smtClean="0">
                <a:solidFill>
                  <a:schemeClr val="accent4">
                    <a:lumMod val="75000"/>
                  </a:schemeClr>
                </a:solidFill>
                <a:ea typeface="+mj-ea"/>
              </a:rPr>
              <a:t>Gamercize</a:t>
            </a:r>
            <a:endParaRPr lang="tr-TR" dirty="0">
              <a:solidFill>
                <a:schemeClr val="accent4">
                  <a:lumMod val="75000"/>
                </a:schemeClr>
              </a:solidFill>
              <a:ea typeface="+mj-ea"/>
            </a:endParaRPr>
          </a:p>
        </p:txBody>
      </p:sp>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EB4F7F4B-8B9B-45F3-9519-B94D4A0F3E16}" type="slidenum">
              <a:rPr lang="en-US" sz="700">
                <a:solidFill>
                  <a:srgbClr val="F2F2F2"/>
                </a:solidFill>
              </a:rPr>
              <a:pPr/>
              <a:t>20</a:t>
            </a:fld>
            <a:endParaRPr lang="en-US" sz="700">
              <a:solidFill>
                <a:srgbClr val="F2F2F2"/>
              </a:solidFill>
            </a:endParaRPr>
          </a:p>
        </p:txBody>
      </p:sp>
      <p:pic>
        <p:nvPicPr>
          <p:cNvPr id="5122" name="Picture 2" descr="http://www.prlog.org/10099360-an-physical-education-teacher-introduces-the-children-to-gamerc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416" y="1484784"/>
            <a:ext cx="4686300" cy="3162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i.kinja-img.com/gawker-media/image/upload/s--QHDKv0xJ--/c_fit,fl_progressive,q_80,w_320/18s428pki9sgd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5999" y="3580907"/>
            <a:ext cx="3567994" cy="2675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1.bp.blogspot.com/-pf6suSD0kHU/T8UdJE0jFzI/AAAAAAAABdw/6iY3L1ikZbw/s1600/TeenStepperX360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717032"/>
            <a:ext cx="2304256"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otionfitness.com/v/vspfiles/photos/EXB-GSR1-SY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484784"/>
            <a:ext cx="3794770" cy="3354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rtlCol="0"/>
          <a:lstStyle/>
          <a:p>
            <a:pPr fontAlgn="auto">
              <a:spcAft>
                <a:spcPts val="0"/>
              </a:spcAft>
              <a:defRPr/>
            </a:pPr>
            <a:r>
              <a:rPr lang="tr-TR" dirty="0" smtClean="0">
                <a:solidFill>
                  <a:schemeClr val="accent4">
                    <a:lumMod val="75000"/>
                  </a:schemeClr>
                </a:solidFill>
                <a:ea typeface="+mj-ea"/>
              </a:rPr>
              <a:t>Interactive Bikes</a:t>
            </a:r>
            <a:endParaRPr lang="tr-TR" dirty="0">
              <a:solidFill>
                <a:schemeClr val="accent4">
                  <a:lumMod val="75000"/>
                </a:schemeClr>
              </a:solidFill>
              <a:ea typeface="+mj-ea"/>
            </a:endParaRPr>
          </a:p>
        </p:txBody>
      </p:sp>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4433A639-2C63-4841-BF6D-ED55E6385AF4}" type="slidenum">
              <a:rPr lang="en-US" sz="700">
                <a:solidFill>
                  <a:srgbClr val="F2F2F2"/>
                </a:solidFill>
              </a:rPr>
              <a:pPr/>
              <a:t>21</a:t>
            </a:fld>
            <a:endParaRPr lang="en-US" sz="700">
              <a:solidFill>
                <a:srgbClr val="F2F2F2"/>
              </a:solidFill>
            </a:endParaRPr>
          </a:p>
        </p:txBody>
      </p:sp>
      <p:pic>
        <p:nvPicPr>
          <p:cNvPr id="5" name="Picture 5" descr="brainb8.jpg"/>
          <p:cNvPicPr>
            <a:picLocks noChangeAspect="1"/>
          </p:cNvPicPr>
          <p:nvPr/>
        </p:nvPicPr>
        <p:blipFill>
          <a:blip r:embed="rId4" cstate="print"/>
          <a:stretch>
            <a:fillRect/>
          </a:stretch>
        </p:blipFill>
        <p:spPr>
          <a:xfrm>
            <a:off x="40072" y="1556792"/>
            <a:ext cx="2744095" cy="4144144"/>
          </a:xfrm>
          <a:prstGeom prst="rect">
            <a:avLst/>
          </a:prstGeom>
          <a:ln>
            <a:noFill/>
          </a:ln>
          <a:effectLst>
            <a:softEdge rad="112500"/>
          </a:effectLst>
        </p:spPr>
      </p:pic>
      <p:pic>
        <p:nvPicPr>
          <p:cNvPr id="2050" name="Picture 2" descr="http://www.motionfitness.com/v/vspfiles/photos/Spivi-Cycle-soft-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149080"/>
            <a:ext cx="3690410" cy="2432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http://blog.motionfitness.com/wp-content/uploads/2011/07/Express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399" y="2260712"/>
            <a:ext cx="3267601"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fontAlgn="auto">
              <a:spcAft>
                <a:spcPts val="0"/>
              </a:spcAft>
              <a:defRPr/>
            </a:pPr>
            <a:r>
              <a:rPr lang="tr-TR" dirty="0" err="1" smtClean="0">
                <a:solidFill>
                  <a:schemeClr val="accent4">
                    <a:lumMod val="75000"/>
                  </a:schemeClr>
                </a:solidFill>
                <a:ea typeface="+mj-ea"/>
              </a:rPr>
              <a:t>Makota</a:t>
            </a:r>
            <a:r>
              <a:rPr lang="tr-TR" dirty="0" smtClean="0">
                <a:solidFill>
                  <a:schemeClr val="accent4">
                    <a:lumMod val="75000"/>
                  </a:schemeClr>
                </a:solidFill>
                <a:ea typeface="+mj-ea"/>
              </a:rPr>
              <a:t> Sports Arena / 3 </a:t>
            </a:r>
            <a:r>
              <a:rPr lang="tr-TR" dirty="0" err="1" smtClean="0">
                <a:solidFill>
                  <a:schemeClr val="accent4">
                    <a:lumMod val="75000"/>
                  </a:schemeClr>
                </a:solidFill>
                <a:ea typeface="+mj-ea"/>
              </a:rPr>
              <a:t>Kick</a:t>
            </a:r>
            <a:endParaRPr lang="tr-TR" dirty="0">
              <a:solidFill>
                <a:schemeClr val="accent4">
                  <a:lumMod val="75000"/>
                </a:schemeClr>
              </a:solidFill>
              <a:ea typeface="+mj-ea"/>
            </a:endParaRPr>
          </a:p>
        </p:txBody>
      </p:sp>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CAC9D7D4-7548-41B8-9526-FE7860CDEFC3}" type="slidenum">
              <a:rPr lang="en-US" sz="700">
                <a:solidFill>
                  <a:srgbClr val="F2F2F2"/>
                </a:solidFill>
              </a:rPr>
              <a:pPr/>
              <a:t>22</a:t>
            </a:fld>
            <a:endParaRPr lang="en-US" sz="700">
              <a:solidFill>
                <a:srgbClr val="F2F2F2"/>
              </a:solidFill>
            </a:endParaRPr>
          </a:p>
        </p:txBody>
      </p:sp>
      <p:pic>
        <p:nvPicPr>
          <p:cNvPr id="3" name="Picture 2" descr="http://www.exergamefitness.com/resources/images/products/Fit_Interactive/New_3K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375" y="3027444"/>
            <a:ext cx="4938664" cy="3501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6" descr="http://theactivegamingcompany.com/wp-content/gallery/makoto-2/ninj1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56792"/>
            <a:ext cx="4716016"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fontAlgn="auto">
              <a:spcAft>
                <a:spcPts val="0"/>
              </a:spcAft>
              <a:defRPr/>
            </a:pPr>
            <a:r>
              <a:rPr lang="tr-TR" dirty="0" err="1" smtClean="0">
                <a:solidFill>
                  <a:schemeClr val="accent4">
                    <a:lumMod val="75000"/>
                  </a:schemeClr>
                </a:solidFill>
                <a:ea typeface="+mj-ea"/>
              </a:rPr>
              <a:t>SportWall</a:t>
            </a:r>
            <a:endParaRPr lang="tr-TR" dirty="0">
              <a:solidFill>
                <a:schemeClr val="accent4">
                  <a:lumMod val="75000"/>
                </a:schemeClr>
              </a:solidFill>
              <a:ea typeface="+mj-ea"/>
            </a:endParaRPr>
          </a:p>
        </p:txBody>
      </p:sp>
      <p:pic>
        <p:nvPicPr>
          <p:cNvPr id="7" name="Picture 4" descr="http://3.bp.blogspot.com/-ajKofGaiMZU/Th2I2sZZlTI/AAAAAAAABJg/xjLWivc4ycE/s1600/SportWal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289481"/>
            <a:ext cx="3685391" cy="2535549"/>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6A4BF878-565F-46AA-9CB4-E44EE14F4412}" type="slidenum">
              <a:rPr lang="en-US" sz="700">
                <a:solidFill>
                  <a:srgbClr val="F2F2F2"/>
                </a:solidFill>
              </a:rPr>
              <a:pPr/>
              <a:t>23</a:t>
            </a:fld>
            <a:endParaRPr lang="en-US" sz="700">
              <a:solidFill>
                <a:srgbClr val="F2F2F2"/>
              </a:solidFill>
            </a:endParaRPr>
          </a:p>
        </p:txBody>
      </p:sp>
      <p:pic>
        <p:nvPicPr>
          <p:cNvPr id="7172" name="Picture 4" descr="http://www.afproducts.com/site_images/products_zoom/XerPro-Sportwall-2---Zoom-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5" y="1412776"/>
            <a:ext cx="5662883"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ttp://eyefitness.shopau4.info/images/content_images/_DSC00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5417" y="3356992"/>
            <a:ext cx="4752528" cy="31604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rtlCol="0"/>
          <a:lstStyle/>
          <a:p>
            <a:pPr fontAlgn="auto">
              <a:spcAft>
                <a:spcPts val="0"/>
              </a:spcAft>
              <a:defRPr/>
            </a:pPr>
            <a:r>
              <a:rPr lang="tr-TR" altLang="tr-TR" smtClean="0">
                <a:ea typeface="+mj-ea"/>
              </a:rPr>
              <a:t>AMAÇLAR</a:t>
            </a:r>
          </a:p>
        </p:txBody>
      </p:sp>
      <p:sp>
        <p:nvSpPr>
          <p:cNvPr id="6149" name="Rectangle 3"/>
          <p:cNvSpPr>
            <a:spLocks noGrp="1" noChangeArrowheads="1"/>
          </p:cNvSpPr>
          <p:nvPr>
            <p:ph idx="1"/>
          </p:nvPr>
        </p:nvSpPr>
        <p:spPr/>
        <p:txBody>
          <a:bodyPr/>
          <a:lstStyle/>
          <a:p>
            <a:pPr indent="-229500" fontAlgn="auto">
              <a:buFont typeface="Wingdings 2" charset="2"/>
              <a:buChar char=""/>
              <a:defRPr/>
            </a:pPr>
            <a:r>
              <a:rPr lang="tr-TR" altLang="tr-TR" sz="2500" dirty="0" err="1" smtClean="0"/>
              <a:t>Öğr.tek</a:t>
            </a:r>
            <a:r>
              <a:rPr lang="tr-TR" altLang="tr-TR" sz="2500" dirty="0" smtClean="0"/>
              <a:t> ile ilgili </a:t>
            </a:r>
            <a:r>
              <a:rPr lang="tr-TR" altLang="tr-TR" sz="2500" dirty="0" smtClean="0">
                <a:solidFill>
                  <a:srgbClr val="FF00FF"/>
                </a:solidFill>
              </a:rPr>
              <a:t>kavramları</a:t>
            </a:r>
            <a:r>
              <a:rPr lang="tr-TR" altLang="tr-TR" sz="2500" dirty="0" smtClean="0"/>
              <a:t> tanıyabilme</a:t>
            </a:r>
          </a:p>
          <a:p>
            <a:pPr indent="-229500" fontAlgn="auto">
              <a:buFont typeface="Wingdings 2" charset="2"/>
              <a:buChar char=""/>
              <a:defRPr/>
            </a:pPr>
            <a:r>
              <a:rPr lang="tr-TR" altLang="tr-TR" sz="2500" dirty="0" err="1" smtClean="0"/>
              <a:t>Öğr.tek</a:t>
            </a:r>
            <a:r>
              <a:rPr lang="tr-TR" altLang="tr-TR" sz="2500" dirty="0" smtClean="0"/>
              <a:t>. ve </a:t>
            </a:r>
            <a:r>
              <a:rPr lang="tr-TR" altLang="tr-TR" sz="2500" dirty="0" err="1" smtClean="0"/>
              <a:t>öğr.sistem</a:t>
            </a:r>
            <a:r>
              <a:rPr lang="tr-TR" altLang="tr-TR" sz="2500" dirty="0" smtClean="0"/>
              <a:t> yaklaşımı arasındaki ilişkiyi açıklayabilme.</a:t>
            </a:r>
          </a:p>
          <a:p>
            <a:pPr indent="-229500" fontAlgn="auto">
              <a:buFont typeface="Wingdings 2" charset="2"/>
              <a:buChar char=""/>
              <a:defRPr/>
            </a:pPr>
            <a:r>
              <a:rPr lang="tr-TR" altLang="tr-TR" sz="2500" dirty="0" smtClean="0"/>
              <a:t>Öğretimde sistem yaklaşımı sürecini oluşturan </a:t>
            </a:r>
            <a:r>
              <a:rPr lang="tr-TR" altLang="tr-TR" sz="2500" dirty="0" smtClean="0">
                <a:solidFill>
                  <a:srgbClr val="FF00FF"/>
                </a:solidFill>
              </a:rPr>
              <a:t>unsurları</a:t>
            </a:r>
            <a:r>
              <a:rPr lang="tr-TR" altLang="tr-TR" sz="2500" dirty="0" smtClean="0"/>
              <a:t> açıklayabilme.</a:t>
            </a:r>
          </a:p>
          <a:p>
            <a:pPr indent="-229500" fontAlgn="auto">
              <a:buFont typeface="Wingdings 2" charset="2"/>
              <a:buChar char=""/>
              <a:defRPr/>
            </a:pPr>
            <a:r>
              <a:rPr lang="tr-TR" altLang="tr-TR" sz="2500" dirty="0" smtClean="0"/>
              <a:t>Sistem yaklaşımı sürecini oluşturan </a:t>
            </a:r>
            <a:r>
              <a:rPr lang="tr-TR" altLang="tr-TR" sz="2500" dirty="0" smtClean="0">
                <a:solidFill>
                  <a:srgbClr val="FF00FF"/>
                </a:solidFill>
              </a:rPr>
              <a:t>unsurlar arası ilişkiyi</a:t>
            </a:r>
            <a:r>
              <a:rPr lang="tr-TR" altLang="tr-TR" sz="2500" dirty="0" smtClean="0"/>
              <a:t> açıklayabilme</a:t>
            </a:r>
          </a:p>
          <a:p>
            <a:pPr indent="-229500" fontAlgn="auto">
              <a:buFont typeface="Wingdings 2" charset="2"/>
              <a:buChar char=""/>
              <a:defRPr/>
            </a:pPr>
            <a:endParaRPr lang="tr-TR" altLang="tr-TR" sz="2500" dirty="0" smtClean="0"/>
          </a:p>
        </p:txBody>
      </p:sp>
      <p:sp>
        <p:nvSpPr>
          <p:cNvPr id="7"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D4F87274-F55C-4D4B-B231-99C30556D8AA}" type="slidenum">
              <a:rPr lang="tr-TR" altLang="tr-TR" sz="1400">
                <a:effectLst>
                  <a:outerShdw blurRad="38100" dist="38100" dir="2700000" algn="tl">
                    <a:srgbClr val="FFFFFF"/>
                  </a:outerShdw>
                </a:effectLst>
                <a:latin typeface="Arial" charset="0"/>
              </a:rPr>
              <a:pPr/>
              <a:t>3</a:t>
            </a:fld>
            <a:endParaRPr lang="tr-TR" altLang="tr-TR" sz="1400">
              <a:effectLst>
                <a:outerShdw blurRad="38100" dist="38100" dir="2700000" algn="tl">
                  <a:srgbClr val="FFFFFF"/>
                </a:outerShdw>
              </a:effectLst>
              <a:latin typeface="Arial" charset="0"/>
            </a:endParaRPr>
          </a:p>
        </p:txBody>
      </p:sp>
      <p:pic>
        <p:nvPicPr>
          <p:cNvPr id="15365" name="Picture 5" descr="MCj030107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260350"/>
            <a:ext cx="14684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03986" y="87693"/>
            <a:ext cx="7772400" cy="1143000"/>
          </a:xfrm>
        </p:spPr>
        <p:txBody>
          <a:bodyPr rtlCol="0"/>
          <a:lstStyle/>
          <a:p>
            <a:pPr fontAlgn="auto">
              <a:spcAft>
                <a:spcPts val="0"/>
              </a:spcAft>
              <a:defRPr/>
            </a:pPr>
            <a:r>
              <a:rPr lang="tr-TR" b="1" dirty="0" smtClean="0">
                <a:solidFill>
                  <a:srgbClr val="FFC000"/>
                </a:solidFill>
                <a:effectLst>
                  <a:outerShdw blurRad="38100" dist="38100" dir="2700000" algn="tl">
                    <a:srgbClr val="000000"/>
                  </a:outerShdw>
                </a:effectLst>
                <a:ea typeface="+mj-ea"/>
              </a:rPr>
              <a:t>Teknoloji Nedir?</a:t>
            </a:r>
          </a:p>
        </p:txBody>
      </p:sp>
      <p:sp>
        <p:nvSpPr>
          <p:cNvPr id="7173" name="Rectangle 3"/>
          <p:cNvSpPr>
            <a:spLocks noGrp="1" noChangeArrowheads="1"/>
          </p:cNvSpPr>
          <p:nvPr>
            <p:ph type="body" sz="half" idx="1"/>
          </p:nvPr>
        </p:nvSpPr>
        <p:spPr>
          <a:xfrm>
            <a:off x="109666" y="1248949"/>
            <a:ext cx="4680520" cy="4052259"/>
          </a:xfrm>
          <a:solidFill>
            <a:schemeClr val="tx2"/>
          </a:solidFill>
        </p:spPr>
        <p:txBody>
          <a:bodyPr/>
          <a:lstStyle/>
          <a:p>
            <a:pPr marL="1588" indent="-1588" fontAlgn="auto">
              <a:lnSpc>
                <a:spcPct val="90000"/>
              </a:lnSpc>
              <a:buFont typeface="Wingdings 2" charset="2"/>
              <a:buChar char=""/>
              <a:defRPr/>
            </a:pPr>
            <a:r>
              <a:rPr lang="tr-TR" altLang="tr-TR" sz="2400" dirty="0" smtClean="0">
                <a:solidFill>
                  <a:schemeClr val="bg1"/>
                </a:solidFill>
                <a:latin typeface="Tahoma" panose="020B0604030504040204" pitchFamily="34" charset="0"/>
              </a:rPr>
              <a:t>Bilimsel ya da sistematik bilginin pratik alana  uygulanmasıdır. </a:t>
            </a:r>
          </a:p>
          <a:p>
            <a:pPr marL="1588" indent="-1588" fontAlgn="auto">
              <a:lnSpc>
                <a:spcPct val="90000"/>
              </a:lnSpc>
              <a:buFont typeface="Wingdings 2" charset="2"/>
              <a:buChar char=""/>
              <a:defRPr/>
            </a:pPr>
            <a:endParaRPr lang="tr-TR" altLang="tr-TR" sz="2400" dirty="0" smtClean="0">
              <a:solidFill>
                <a:schemeClr val="bg1"/>
              </a:solidFill>
              <a:latin typeface="Tahoma" panose="020B0604030504040204" pitchFamily="34" charset="0"/>
            </a:endParaRPr>
          </a:p>
          <a:p>
            <a:pPr marL="1588" indent="-1588" fontAlgn="auto">
              <a:lnSpc>
                <a:spcPct val="90000"/>
              </a:lnSpc>
              <a:buFont typeface="Wingdings 2" charset="2"/>
              <a:buChar char=""/>
              <a:defRPr/>
            </a:pPr>
            <a:r>
              <a:rPr lang="tr-TR" altLang="tr-TR" sz="2400" dirty="0" smtClean="0">
                <a:solidFill>
                  <a:schemeClr val="bg1"/>
                </a:solidFill>
                <a:latin typeface="Tahoma" panose="020B0604030504040204" pitchFamily="34" charset="0"/>
                <a:cs typeface="Times New Roman" panose="02020603050405020304" pitchFamily="18" charset="0"/>
              </a:rPr>
              <a:t>Teknolojinin Unsurları;</a:t>
            </a:r>
          </a:p>
          <a:p>
            <a:pPr marL="1588" indent="-1588" fontAlgn="auto">
              <a:lnSpc>
                <a:spcPct val="90000"/>
              </a:lnSpc>
              <a:buFontTx/>
              <a:buChar char="•"/>
              <a:defRPr/>
            </a:pPr>
            <a:r>
              <a:rPr lang="tr-TR" altLang="tr-TR" sz="2400" dirty="0" smtClean="0">
                <a:solidFill>
                  <a:schemeClr val="bg1"/>
                </a:solidFill>
                <a:latin typeface="Tahoma" panose="020B0604030504040204" pitchFamily="34" charset="0"/>
                <a:cs typeface="Times New Roman" panose="02020603050405020304" pitchFamily="18" charset="0"/>
              </a:rPr>
              <a:t>Ortaya bir “ürün”  oluşturulurken kullanılan bilgi, düşünce, teknik ve yöntemler ile malzeme, araç-gereç ve enerji teknolojinin unsurlarıdır. </a:t>
            </a:r>
          </a:p>
          <a:p>
            <a:pPr marL="1588" indent="-1588" algn="just" fontAlgn="auto">
              <a:lnSpc>
                <a:spcPct val="90000"/>
              </a:lnSpc>
              <a:buFontTx/>
              <a:buChar char="•"/>
              <a:defRPr/>
            </a:pPr>
            <a:endParaRPr lang="tr-TR" altLang="tr-TR" sz="2400" dirty="0" smtClean="0">
              <a:solidFill>
                <a:schemeClr val="bg1"/>
              </a:solidFill>
              <a:latin typeface="Tahoma" panose="020B0604030504040204" pitchFamily="34" charset="0"/>
              <a:cs typeface="Times New Roman" panose="02020603050405020304" pitchFamily="18" charset="0"/>
            </a:endParaRPr>
          </a:p>
        </p:txBody>
      </p:sp>
      <p:sp>
        <p:nvSpPr>
          <p:cNvPr id="8" name="Slayt Numarası Yer Tutucusu 6"/>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63194EDD-2FE3-4734-954D-D98769305C39}" type="slidenum">
              <a:rPr lang="tr-TR" altLang="tr-TR" sz="1400">
                <a:effectLst>
                  <a:outerShdw blurRad="38100" dist="38100" dir="2700000" algn="tl">
                    <a:srgbClr val="FFFFFF"/>
                  </a:outerShdw>
                </a:effectLst>
                <a:latin typeface="Arial" charset="0"/>
              </a:rPr>
              <a:pPr/>
              <a:t>4</a:t>
            </a:fld>
            <a:endParaRPr lang="tr-TR" altLang="tr-TR" sz="1400">
              <a:effectLst>
                <a:outerShdw blurRad="38100" dist="38100" dir="2700000" algn="tl">
                  <a:srgbClr val="FFFFFF"/>
                </a:outerShdw>
              </a:effectLst>
              <a:latin typeface="Arial" charset="0"/>
            </a:endParaRPr>
          </a:p>
        </p:txBody>
      </p:sp>
      <p:pic>
        <p:nvPicPr>
          <p:cNvPr id="16389"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036763"/>
            <a:ext cx="401002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rtlCol="0"/>
          <a:lstStyle/>
          <a:p>
            <a:pPr fontAlgn="auto">
              <a:spcAft>
                <a:spcPts val="0"/>
              </a:spcAft>
              <a:defRPr/>
            </a:pPr>
            <a:r>
              <a:rPr lang="tr-TR" altLang="tr-TR" smtClean="0">
                <a:ea typeface="+mj-ea"/>
              </a:rPr>
              <a:t>ÖĞRETİM TEKNOLOJİSİ</a:t>
            </a:r>
          </a:p>
        </p:txBody>
      </p:sp>
      <p:sp>
        <p:nvSpPr>
          <p:cNvPr id="11269" name="Rectangle 3"/>
          <p:cNvSpPr>
            <a:spLocks noGrp="1" noChangeArrowheads="1"/>
          </p:cNvSpPr>
          <p:nvPr>
            <p:ph type="body" sz="half" idx="1"/>
          </p:nvPr>
        </p:nvSpPr>
        <p:spPr>
          <a:xfrm>
            <a:off x="539552" y="1676400"/>
            <a:ext cx="5150444" cy="4114800"/>
          </a:xfrm>
          <a:solidFill>
            <a:schemeClr val="accent2"/>
          </a:solidFill>
        </p:spPr>
        <p:txBody>
          <a:bodyPr/>
          <a:lstStyle/>
          <a:p>
            <a:pPr indent="-229500" fontAlgn="auto">
              <a:buFont typeface="Wingdings 2" charset="2"/>
              <a:buChar char=""/>
              <a:defRPr/>
            </a:pPr>
            <a:endParaRPr lang="tr-TR" altLang="tr-TR" sz="2800" dirty="0" smtClean="0">
              <a:solidFill>
                <a:schemeClr val="bg1"/>
              </a:solidFill>
            </a:endParaRPr>
          </a:p>
          <a:p>
            <a:pPr indent="-229500" fontAlgn="auto">
              <a:buFont typeface="Wingdings" panose="05000000000000000000" pitchFamily="2" charset="2"/>
              <a:buNone/>
              <a:defRPr/>
            </a:pPr>
            <a:r>
              <a:rPr lang="tr-TR" altLang="tr-TR" sz="2800" dirty="0" smtClean="0">
                <a:solidFill>
                  <a:schemeClr val="bg1"/>
                </a:solidFill>
              </a:rPr>
              <a:t>  İnsanların nasıl öğrendiği hakkındaki bilimsel bilgilerimizin öğretme ve öğrenme problemlerinin çözümü için uygulanmasıdır.</a:t>
            </a:r>
          </a:p>
          <a:p>
            <a:pPr marL="540000" lvl="1" indent="-202500" fontAlgn="auto">
              <a:buFont typeface="Wingdings 2" charset="2"/>
              <a:buChar char=""/>
              <a:defRPr/>
            </a:pPr>
            <a:endParaRPr lang="tr-TR" altLang="tr-TR" sz="2400" dirty="0" smtClean="0">
              <a:solidFill>
                <a:schemeClr val="bg1"/>
              </a:solidFill>
            </a:endParaRPr>
          </a:p>
        </p:txBody>
      </p:sp>
      <p:pic>
        <p:nvPicPr>
          <p:cNvPr id="11270" name="Picture 11" descr="At_the_Computer_15"/>
          <p:cNvPicPr>
            <a:picLocks noGrp="1" noChangeAspect="1" noChangeArrowheads="1"/>
          </p:cNvPicPr>
          <p:nvPr>
            <p:ph sz="quarter" idx="2"/>
          </p:nvPr>
        </p:nvPicPr>
        <p:blipFill>
          <a:blip r:embed="rId2"/>
          <a:stretch>
            <a:fillRect/>
          </a:stretch>
        </p:blipFill>
        <p:spPr>
          <a:xfrm>
            <a:off x="6172295" y="2082873"/>
            <a:ext cx="1523809" cy="11682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ayt Numarası Yer Tutucusu 7"/>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E1BC62F8-698E-43BF-8D95-DD8D02B96778}" type="slidenum">
              <a:rPr lang="tr-TR" altLang="tr-TR" sz="1400">
                <a:effectLst>
                  <a:outerShdw blurRad="38100" dist="38100" dir="2700000" algn="tl">
                    <a:srgbClr val="FFFFFF"/>
                  </a:outerShdw>
                </a:effectLst>
                <a:latin typeface="Arial" charset="0"/>
              </a:rPr>
              <a:pPr/>
              <a:t>5</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85346" y="404664"/>
            <a:ext cx="7765322" cy="970450"/>
          </a:xfrm>
        </p:spPr>
        <p:txBody>
          <a:bodyPr rtlCol="0"/>
          <a:lstStyle/>
          <a:p>
            <a:pPr fontAlgn="auto">
              <a:spcAft>
                <a:spcPts val="0"/>
              </a:spcAft>
              <a:defRPr/>
            </a:pPr>
            <a:r>
              <a:rPr lang="tr-TR" altLang="tr-TR" b="1" dirty="0" smtClean="0">
                <a:solidFill>
                  <a:srgbClr val="C00000"/>
                </a:solidFill>
                <a:ea typeface="+mj-ea"/>
              </a:rPr>
              <a:t>EĞİTİM TEKNOLOJİSİ</a:t>
            </a:r>
            <a:endParaRPr lang="en-US" altLang="tr-TR" b="1" dirty="0" smtClean="0">
              <a:solidFill>
                <a:srgbClr val="C00000"/>
              </a:solidFill>
              <a:ea typeface="+mj-ea"/>
            </a:endParaRPr>
          </a:p>
        </p:txBody>
      </p:sp>
      <p:sp>
        <p:nvSpPr>
          <p:cNvPr id="10245" name="Rectangle 3"/>
          <p:cNvSpPr>
            <a:spLocks noGrp="1" noChangeArrowheads="1"/>
          </p:cNvSpPr>
          <p:nvPr>
            <p:ph idx="1"/>
          </p:nvPr>
        </p:nvSpPr>
        <p:spPr>
          <a:xfrm>
            <a:off x="467544" y="1732450"/>
            <a:ext cx="7983124" cy="4058751"/>
          </a:xfrm>
          <a:solidFill>
            <a:schemeClr val="accent2"/>
          </a:solidFill>
        </p:spPr>
        <p:txBody>
          <a:bodyPr>
            <a:normAutofit/>
          </a:bodyPr>
          <a:lstStyle/>
          <a:p>
            <a:pPr indent="-229500" algn="just" fontAlgn="auto">
              <a:lnSpc>
                <a:spcPct val="150000"/>
              </a:lnSpc>
              <a:spcBef>
                <a:spcPct val="50000"/>
              </a:spcBef>
              <a:buClrTx/>
              <a:buSzTx/>
              <a:buFontTx/>
              <a:buNone/>
              <a:defRPr/>
            </a:pPr>
            <a:r>
              <a:rPr lang="tr-TR" altLang="tr-TR" sz="2600" dirty="0" smtClean="0">
                <a:solidFill>
                  <a:schemeClr val="bg1"/>
                </a:solidFill>
              </a:rPr>
              <a:t> “insanın öğrenmesi” olgusunun tüm yönlerini içeren problemleri sistematik olarak analiz etmek, bunlara çözümler geliştirmek üzere ilgili tüm unsurları (insan gücünü, bilgileri, yöntemleri, teknikleri, araç-gereçleri vb.) işe koşarak uygun tasarımlar geliştiren, uygulayan, değerlendiren ve yöneten karmaşık bir süreçtir.</a:t>
            </a:r>
          </a:p>
          <a:p>
            <a:pPr indent="-229500" fontAlgn="auto">
              <a:lnSpc>
                <a:spcPct val="150000"/>
              </a:lnSpc>
              <a:buFont typeface="Wingdings 2" charset="2"/>
              <a:buChar char=""/>
              <a:defRPr/>
            </a:pPr>
            <a:endParaRPr lang="en-US" altLang="tr-TR" sz="2600" dirty="0" smtClean="0">
              <a:solidFill>
                <a:schemeClr val="bg1"/>
              </a:solidFill>
            </a:endParaRPr>
          </a:p>
        </p:txBody>
      </p:sp>
      <p:sp>
        <p:nvSpPr>
          <p:cNvPr id="6" name="Slayt Numarası Yer Tutucusu 5"/>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DCCFF836-5365-428C-85CB-9BF72036AC8D}" type="slidenum">
              <a:rPr lang="tr-TR" altLang="tr-TR" sz="1400">
                <a:effectLst>
                  <a:outerShdw blurRad="38100" dist="38100" dir="2700000" algn="tl">
                    <a:srgbClr val="FFFFFF"/>
                  </a:outerShdw>
                </a:effectLst>
                <a:latin typeface="Arial" charset="0"/>
              </a:rPr>
              <a:pPr/>
              <a:t>6</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rtlCol="0"/>
          <a:lstStyle/>
          <a:p>
            <a:pPr fontAlgn="auto">
              <a:spcAft>
                <a:spcPts val="0"/>
              </a:spcAft>
              <a:defRPr/>
            </a:pPr>
            <a:r>
              <a:rPr lang="tr-TR" altLang="tr-TR" smtClean="0">
                <a:ea typeface="+mj-ea"/>
              </a:rPr>
              <a:t>ÖĞRETİM TEKNOLOJİSİ</a:t>
            </a:r>
            <a:endParaRPr lang="en-US" altLang="tr-TR" smtClean="0">
              <a:ea typeface="+mj-ea"/>
            </a:endParaRPr>
          </a:p>
        </p:txBody>
      </p:sp>
      <p:sp>
        <p:nvSpPr>
          <p:cNvPr id="12293" name="Rectangle 3"/>
          <p:cNvSpPr>
            <a:spLocks noGrp="1" noChangeArrowheads="1"/>
          </p:cNvSpPr>
          <p:nvPr>
            <p:ph type="body" sz="half" idx="1"/>
          </p:nvPr>
        </p:nvSpPr>
        <p:spPr>
          <a:xfrm>
            <a:off x="696304" y="2183904"/>
            <a:ext cx="4246693" cy="2616696"/>
          </a:xfrm>
          <a:solidFill>
            <a:schemeClr val="accent2">
              <a:lumMod val="60000"/>
              <a:lumOff val="40000"/>
            </a:schemeClr>
          </a:solidFill>
        </p:spPr>
        <p:txBody>
          <a:bodyPr/>
          <a:lstStyle/>
          <a:p>
            <a:pPr marL="27675" indent="0" algn="just" fontAlgn="auto">
              <a:buFont typeface="Wingdings 2" charset="2"/>
              <a:buNone/>
              <a:defRPr/>
            </a:pPr>
            <a:r>
              <a:rPr lang="tr-TR" altLang="tr-TR" sz="2800" dirty="0" smtClean="0">
                <a:solidFill>
                  <a:schemeClr val="bg1"/>
                </a:solidFill>
              </a:rPr>
              <a:t>Öğretim teknolojisi bir alana yönelik düzenlenmiş teknolojidir. Dil Öğretimi Teknolojisi, Fen Öğretimi Teknolojisi</a:t>
            </a:r>
            <a:endParaRPr lang="en-US" altLang="tr-TR" sz="2800" dirty="0" smtClean="0">
              <a:solidFill>
                <a:schemeClr val="bg1"/>
              </a:solidFill>
            </a:endParaRPr>
          </a:p>
        </p:txBody>
      </p:sp>
      <p:pic>
        <p:nvPicPr>
          <p:cNvPr id="12294" name="Picture 5" descr="Solar_Panels_2"/>
          <p:cNvPicPr>
            <a:picLocks noGrp="1" noChangeAspect="1" noChangeArrowheads="1"/>
          </p:cNvPicPr>
          <p:nvPr>
            <p:ph sz="quarter" idx="2"/>
          </p:nvPr>
        </p:nvPicPr>
        <p:blipFill>
          <a:blip r:embed="rId2"/>
          <a:srcRect/>
          <a:stretch>
            <a:fillRect/>
          </a:stretch>
        </p:blipFill>
        <p:spPr>
          <a:xfrm>
            <a:off x="5580063" y="1484313"/>
            <a:ext cx="2624137" cy="2244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train_window"/>
          <p:cNvPicPr>
            <a:picLocks noGrp="1" noChangeAspect="1" noChangeArrowheads="1"/>
          </p:cNvPicPr>
          <p:nvPr>
            <p:ph sz="quarter" idx="3"/>
          </p:nvPr>
        </p:nvPicPr>
        <p:blipFill>
          <a:blip r:embed="rId3"/>
          <a:stretch>
            <a:fillRect/>
          </a:stretch>
        </p:blipFill>
        <p:spPr>
          <a:xfrm>
            <a:off x="5410200" y="3810000"/>
            <a:ext cx="30480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ayt Numarası Yer Tutucusu 7"/>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1F42A218-54EC-4639-962D-F1186F85A96B}" type="slidenum">
              <a:rPr lang="tr-TR" altLang="tr-TR" sz="1400">
                <a:effectLst>
                  <a:outerShdw blurRad="38100" dist="38100" dir="2700000" algn="tl">
                    <a:srgbClr val="FFFFFF"/>
                  </a:outerShdw>
                </a:effectLst>
                <a:latin typeface="Arial" charset="0"/>
              </a:rPr>
              <a:pPr/>
              <a:t>7</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678268" y="148809"/>
            <a:ext cx="7772400" cy="1143000"/>
          </a:xfrm>
        </p:spPr>
        <p:txBody>
          <a:bodyPr rtlCol="0"/>
          <a:lstStyle/>
          <a:p>
            <a:pPr fontAlgn="auto">
              <a:spcAft>
                <a:spcPts val="0"/>
              </a:spcAft>
              <a:defRPr/>
            </a:pPr>
            <a:r>
              <a:rPr lang="tr-TR" altLang="tr-TR" dirty="0" smtClean="0">
                <a:ea typeface="+mj-ea"/>
              </a:rPr>
              <a:t>Sistem Nedir?</a:t>
            </a:r>
          </a:p>
        </p:txBody>
      </p:sp>
      <p:sp>
        <p:nvSpPr>
          <p:cNvPr id="9221" name="Rectangle 5"/>
          <p:cNvSpPr>
            <a:spLocks noGrp="1" noChangeArrowheads="1"/>
          </p:cNvSpPr>
          <p:nvPr>
            <p:ph type="body" sz="half" idx="1"/>
          </p:nvPr>
        </p:nvSpPr>
        <p:spPr>
          <a:xfrm>
            <a:off x="251520" y="1676400"/>
            <a:ext cx="4752527" cy="4206876"/>
          </a:xfrm>
          <a:solidFill>
            <a:schemeClr val="accent1"/>
          </a:solidFill>
        </p:spPr>
        <p:txBody>
          <a:bodyPr>
            <a:noAutofit/>
          </a:bodyPr>
          <a:lstStyle/>
          <a:p>
            <a:pPr indent="-229500" algn="ctr" fontAlgn="auto">
              <a:buFont typeface="Wingdings 2" charset="2"/>
              <a:buChar char=""/>
              <a:defRPr/>
            </a:pPr>
            <a:r>
              <a:rPr lang="tr-TR" altLang="tr-TR" sz="3200" dirty="0" smtClean="0">
                <a:solidFill>
                  <a:schemeClr val="tx1"/>
                </a:solidFill>
              </a:rPr>
              <a:t>Karşılıklı etkileşim içinde bulunan unsurların tasarlanan amaçları gerçekleştirmek amacıyla bir bütün meydana getirecek şekilde organize edilmesidir.</a:t>
            </a:r>
          </a:p>
        </p:txBody>
      </p:sp>
      <p:pic>
        <p:nvPicPr>
          <p:cNvPr id="9222" name="Picture 9" descr="MCBS01148_0000[1]"/>
          <p:cNvPicPr>
            <a:picLocks noGrp="1" noChangeAspect="1" noChangeArrowheads="1"/>
          </p:cNvPicPr>
          <p:nvPr>
            <p:ph sz="half" idx="2"/>
          </p:nvPr>
        </p:nvPicPr>
        <p:blipFill>
          <a:blip r:embed="rId2"/>
          <a:stretch>
            <a:fillRect/>
          </a:stretch>
        </p:blipFill>
        <p:spPr>
          <a:xfrm>
            <a:off x="5003800" y="2049463"/>
            <a:ext cx="3960813" cy="330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ayt Numarası Yer Tutucusu 6"/>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588F889A-3F0F-4291-9D95-890911E2ED37}" type="slidenum">
              <a:rPr lang="tr-TR" altLang="tr-TR" sz="1400">
                <a:effectLst>
                  <a:outerShdw blurRad="38100" dist="38100" dir="2700000" algn="tl">
                    <a:srgbClr val="FFFFFF"/>
                  </a:outerShdw>
                </a:effectLst>
                <a:latin typeface="Arial" charset="0"/>
              </a:rPr>
              <a:pPr/>
              <a:t>8</a:t>
            </a:fld>
            <a:endParaRPr lang="tr-TR" altLang="tr-TR" sz="1400">
              <a:effectLst>
                <a:outerShdw blurRad="38100" dist="38100" dir="2700000" algn="tl">
                  <a:srgbClr val="FFFFFF"/>
                </a:outerShdw>
              </a:effectLst>
              <a:latin typeface="Arial" charset="0"/>
            </a:endParaRPr>
          </a:p>
        </p:txBody>
      </p:sp>
    </p:spTree>
  </p:cSld>
  <p:clrMapOvr>
    <a:masterClrMapping/>
  </p:clrMapOvr>
  <p:transition spd="med">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rtlCol="0">
            <a:normAutofit fontScale="90000"/>
          </a:bodyPr>
          <a:lstStyle/>
          <a:p>
            <a:pPr fontAlgn="auto">
              <a:spcAft>
                <a:spcPts val="0"/>
              </a:spcAft>
              <a:defRPr/>
            </a:pPr>
            <a:r>
              <a:rPr lang="tr-TR" altLang="tr-TR" sz="4000" smtClean="0">
                <a:ea typeface="+mj-ea"/>
              </a:rPr>
              <a:t>Öğretimde teknolojinin kullanılması için</a:t>
            </a:r>
          </a:p>
        </p:txBody>
      </p:sp>
      <p:sp>
        <p:nvSpPr>
          <p:cNvPr id="13317" name="Rectangle 3"/>
          <p:cNvSpPr>
            <a:spLocks noGrp="1" noChangeArrowheads="1"/>
          </p:cNvSpPr>
          <p:nvPr>
            <p:ph type="body" sz="half" idx="1"/>
          </p:nvPr>
        </p:nvSpPr>
        <p:spPr/>
        <p:txBody>
          <a:bodyPr/>
          <a:lstStyle/>
          <a:p>
            <a:pPr indent="-229500" fontAlgn="auto">
              <a:lnSpc>
                <a:spcPct val="90000"/>
              </a:lnSpc>
              <a:buFont typeface="Wingdings 2" charset="2"/>
              <a:buChar char=""/>
              <a:defRPr/>
            </a:pPr>
            <a:r>
              <a:rPr lang="tr-TR" altLang="tr-TR" sz="2800" dirty="0" smtClean="0"/>
              <a:t>Öğretme ve öğrenme süreci sistematik bir biçimde tasarlanır.</a:t>
            </a:r>
          </a:p>
          <a:p>
            <a:pPr indent="-229500" fontAlgn="auto">
              <a:lnSpc>
                <a:spcPct val="90000"/>
              </a:lnSpc>
              <a:buFont typeface="Wingdings 2" charset="2"/>
              <a:buChar char=""/>
              <a:defRPr/>
            </a:pPr>
            <a:endParaRPr lang="tr-TR" altLang="tr-TR" sz="2800" dirty="0" smtClean="0"/>
          </a:p>
          <a:p>
            <a:pPr indent="-229500" fontAlgn="auto">
              <a:lnSpc>
                <a:spcPct val="90000"/>
              </a:lnSpc>
              <a:buFont typeface="Wingdings" panose="05000000000000000000" pitchFamily="2" charset="2"/>
              <a:buNone/>
              <a:defRPr/>
            </a:pPr>
            <a:r>
              <a:rPr lang="tr-TR" altLang="tr-TR" sz="2800" dirty="0" smtClean="0"/>
              <a:t>      </a:t>
            </a:r>
          </a:p>
          <a:p>
            <a:pPr indent="-229500" fontAlgn="auto">
              <a:lnSpc>
                <a:spcPct val="90000"/>
              </a:lnSpc>
              <a:buFont typeface="Wingdings" panose="05000000000000000000" pitchFamily="2" charset="2"/>
              <a:buNone/>
              <a:defRPr/>
            </a:pPr>
            <a:r>
              <a:rPr lang="tr-TR" altLang="tr-TR" sz="2800" dirty="0" smtClean="0"/>
              <a:t>        Uygulanır</a:t>
            </a:r>
          </a:p>
          <a:p>
            <a:pPr indent="-229500" fontAlgn="auto">
              <a:lnSpc>
                <a:spcPct val="90000"/>
              </a:lnSpc>
              <a:buFont typeface="Wingdings 2" charset="2"/>
              <a:buChar char=""/>
              <a:defRPr/>
            </a:pPr>
            <a:endParaRPr lang="tr-TR" altLang="tr-TR" sz="2800" dirty="0" smtClean="0"/>
          </a:p>
          <a:p>
            <a:pPr indent="-229500" fontAlgn="auto">
              <a:lnSpc>
                <a:spcPct val="90000"/>
              </a:lnSpc>
              <a:buFont typeface="Wingdings" panose="05000000000000000000" pitchFamily="2" charset="2"/>
              <a:buNone/>
              <a:defRPr/>
            </a:pPr>
            <a:r>
              <a:rPr lang="tr-TR" altLang="tr-TR" sz="2800" dirty="0" smtClean="0"/>
              <a:t>      Değerlendirilir</a:t>
            </a:r>
          </a:p>
          <a:p>
            <a:pPr indent="-229500" fontAlgn="auto">
              <a:lnSpc>
                <a:spcPct val="90000"/>
              </a:lnSpc>
              <a:buFont typeface="Wingdings 2" charset="2"/>
              <a:buChar char=""/>
              <a:defRPr/>
            </a:pPr>
            <a:endParaRPr lang="tr-TR" altLang="tr-TR" sz="2800" dirty="0" smtClean="0"/>
          </a:p>
        </p:txBody>
      </p:sp>
      <p:pic>
        <p:nvPicPr>
          <p:cNvPr id="13320" name="Picture 6" descr="1schooltacle-med"/>
          <p:cNvPicPr>
            <a:picLocks noGrp="1" noChangeAspect="1" noChangeArrowheads="1"/>
          </p:cNvPicPr>
          <p:nvPr>
            <p:ph sz="half" idx="2"/>
          </p:nvPr>
        </p:nvPicPr>
        <p:blipFill>
          <a:blip r:embed="rId2"/>
          <a:stretch>
            <a:fillRect/>
          </a:stretch>
        </p:blipFill>
        <p:spPr>
          <a:xfrm>
            <a:off x="5029200" y="2046514"/>
            <a:ext cx="3810000" cy="337457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ayt Numarası Yer Tutucusu 6"/>
          <p:cNvSpPr>
            <a:spLocks noGrp="1"/>
          </p:cNvSpPr>
          <p:nvPr>
            <p:ph type="sldNum" sz="quarter" idx="12"/>
          </p:nvPr>
        </p:nvSpPr>
        <p:spPr/>
        <p:txBody>
          <a:bodyPr/>
          <a:lstStyle>
            <a:lvl1pPr>
              <a:defRPr sz="4400">
                <a:solidFill>
                  <a:schemeClr val="tx2"/>
                </a:solidFill>
                <a:latin typeface="Tahoma" pitchFamily="34" charset="0"/>
              </a:defRPr>
            </a:lvl1pPr>
            <a:lvl2pPr marL="742950" indent="-285750">
              <a:defRPr sz="4400">
                <a:solidFill>
                  <a:schemeClr val="tx2"/>
                </a:solidFill>
                <a:latin typeface="Tahoma" pitchFamily="34" charset="0"/>
              </a:defRPr>
            </a:lvl2pPr>
            <a:lvl3pPr marL="1143000" indent="-228600">
              <a:defRPr sz="4400">
                <a:solidFill>
                  <a:schemeClr val="tx2"/>
                </a:solidFill>
                <a:latin typeface="Tahoma" pitchFamily="34" charset="0"/>
              </a:defRPr>
            </a:lvl3pPr>
            <a:lvl4pPr marL="1600200" indent="-228600">
              <a:defRPr sz="4400">
                <a:solidFill>
                  <a:schemeClr val="tx2"/>
                </a:solidFill>
                <a:latin typeface="Tahoma" pitchFamily="34" charset="0"/>
              </a:defRPr>
            </a:lvl4pPr>
            <a:lvl5pPr marL="2057400" indent="-228600">
              <a:defRPr sz="4400">
                <a:solidFill>
                  <a:schemeClr val="tx2"/>
                </a:solidFill>
                <a:latin typeface="Tahoma" pitchFamily="34" charset="0"/>
              </a:defRPr>
            </a:lvl5pPr>
            <a:lvl6pPr marL="2514600" indent="-228600" eaLnBrk="0" fontAlgn="base" hangingPunct="0">
              <a:spcBef>
                <a:spcPct val="0"/>
              </a:spcBef>
              <a:spcAft>
                <a:spcPct val="0"/>
              </a:spcAft>
              <a:defRPr sz="4400">
                <a:solidFill>
                  <a:schemeClr val="tx2"/>
                </a:solidFill>
                <a:latin typeface="Tahoma" pitchFamily="34" charset="0"/>
              </a:defRPr>
            </a:lvl6pPr>
            <a:lvl7pPr marL="2971800" indent="-228600" eaLnBrk="0" fontAlgn="base" hangingPunct="0">
              <a:spcBef>
                <a:spcPct val="0"/>
              </a:spcBef>
              <a:spcAft>
                <a:spcPct val="0"/>
              </a:spcAft>
              <a:defRPr sz="4400">
                <a:solidFill>
                  <a:schemeClr val="tx2"/>
                </a:solidFill>
                <a:latin typeface="Tahoma" pitchFamily="34" charset="0"/>
              </a:defRPr>
            </a:lvl7pPr>
            <a:lvl8pPr marL="3429000" indent="-228600" eaLnBrk="0" fontAlgn="base" hangingPunct="0">
              <a:spcBef>
                <a:spcPct val="0"/>
              </a:spcBef>
              <a:spcAft>
                <a:spcPct val="0"/>
              </a:spcAft>
              <a:defRPr sz="4400">
                <a:solidFill>
                  <a:schemeClr val="tx2"/>
                </a:solidFill>
                <a:latin typeface="Tahoma" pitchFamily="34" charset="0"/>
              </a:defRPr>
            </a:lvl8pPr>
            <a:lvl9pPr marL="3886200" indent="-228600" eaLnBrk="0" fontAlgn="base" hangingPunct="0">
              <a:spcBef>
                <a:spcPct val="0"/>
              </a:spcBef>
              <a:spcAft>
                <a:spcPct val="0"/>
              </a:spcAft>
              <a:defRPr sz="4400">
                <a:solidFill>
                  <a:schemeClr val="tx2"/>
                </a:solidFill>
                <a:latin typeface="Tahoma" pitchFamily="34" charset="0"/>
              </a:defRPr>
            </a:lvl9pPr>
          </a:lstStyle>
          <a:p>
            <a:fld id="{630812DE-FDB0-44B4-B6B3-2D8D2BEB5420}" type="slidenum">
              <a:rPr lang="tr-TR" altLang="tr-TR" sz="1400">
                <a:effectLst>
                  <a:outerShdw blurRad="38100" dist="38100" dir="2700000" algn="tl">
                    <a:srgbClr val="FFFFFF"/>
                  </a:outerShdw>
                </a:effectLst>
                <a:latin typeface="Arial" charset="0"/>
              </a:rPr>
              <a:pPr/>
              <a:t>9</a:t>
            </a:fld>
            <a:endParaRPr lang="tr-TR" altLang="tr-TR" sz="1400" dirty="0">
              <a:effectLst>
                <a:outerShdw blurRad="38100" dist="38100" dir="2700000" algn="tl">
                  <a:srgbClr val="FFFFFF"/>
                </a:outerShdw>
              </a:effectLst>
              <a:latin typeface="Arial" charset="0"/>
            </a:endParaRPr>
          </a:p>
        </p:txBody>
      </p:sp>
      <p:sp>
        <p:nvSpPr>
          <p:cNvPr id="22534" name="AutoShape 4"/>
          <p:cNvSpPr>
            <a:spLocks noChangeArrowheads="1"/>
          </p:cNvSpPr>
          <p:nvPr/>
        </p:nvSpPr>
        <p:spPr bwMode="auto">
          <a:xfrm>
            <a:off x="2411412" y="3284984"/>
            <a:ext cx="485775" cy="576263"/>
          </a:xfrm>
          <a:prstGeom prst="downArrow">
            <a:avLst>
              <a:gd name="adj1" fmla="val 50000"/>
              <a:gd name="adj2" fmla="val 296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tr-TR" altLang="tr-TR"/>
          </a:p>
        </p:txBody>
      </p:sp>
      <p:sp>
        <p:nvSpPr>
          <p:cNvPr id="22535" name="AutoShape 5"/>
          <p:cNvSpPr>
            <a:spLocks noChangeArrowheads="1"/>
          </p:cNvSpPr>
          <p:nvPr/>
        </p:nvSpPr>
        <p:spPr bwMode="auto">
          <a:xfrm>
            <a:off x="2411412" y="4364832"/>
            <a:ext cx="485775" cy="576262"/>
          </a:xfrm>
          <a:prstGeom prst="downArrow">
            <a:avLst>
              <a:gd name="adj1" fmla="val 50000"/>
              <a:gd name="adj2" fmla="val 296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tr-TR" altLang="tr-TR"/>
          </a:p>
        </p:txBody>
      </p:sp>
    </p:spTree>
  </p:cSld>
  <p:clrMapOvr>
    <a:masterClrMapping/>
  </p:clrMapOvr>
  <p:transition spd="med">
    <p:strips/>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943</Words>
  <Application>Microsoft Office PowerPoint</Application>
  <PresentationFormat>Ekran Gösterisi (4:3)</PresentationFormat>
  <Paragraphs>153</Paragraphs>
  <Slides>23</Slides>
  <Notes>10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I.dersin içeriği</vt:lpstr>
      <vt:lpstr>AMAÇLAR</vt:lpstr>
      <vt:lpstr>Teknoloji Nedir?</vt:lpstr>
      <vt:lpstr>ÖĞRETİM TEKNOLOJİSİ</vt:lpstr>
      <vt:lpstr>EĞİTİM TEKNOLOJİSİ</vt:lpstr>
      <vt:lpstr>ÖĞRETİM TEKNOLOJİSİ</vt:lpstr>
      <vt:lpstr>Sistem Nedir?</vt:lpstr>
      <vt:lpstr>Öğretimde teknolojinin kullanılması için</vt:lpstr>
      <vt:lpstr>Kavramlar</vt:lpstr>
      <vt:lpstr>Araç- Gereç Çeşitleri</vt:lpstr>
      <vt:lpstr>Öğretimde sistem yaklaşımı </vt:lpstr>
      <vt:lpstr>PowerPoint Sunusu</vt:lpstr>
      <vt:lpstr>Öğretimde sistem yaklaşımı</vt:lpstr>
      <vt:lpstr>Öğretimde sistem yaklaşımı</vt:lpstr>
      <vt:lpstr>Öğretimde Sistem Yaklaşımı</vt:lpstr>
      <vt:lpstr>BEDEN EĞİTİMİ’NDE GELİŞEN TEKNOLOJİ</vt:lpstr>
      <vt:lpstr>iDANCE Wireless Dance System</vt:lpstr>
      <vt:lpstr>Lightspace Play Floor/Wall</vt:lpstr>
      <vt:lpstr>Gamercize</vt:lpstr>
      <vt:lpstr>Interactive Bikes</vt:lpstr>
      <vt:lpstr>Makota Sports Arena / 3 Kick</vt:lpstr>
      <vt:lpstr>SportWall</vt:lpstr>
    </vt:vector>
  </TitlesOfParts>
  <Company>GU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İLKÖĞRETİM FEN ve TEKNOLOJİ DERSİnde TEKNOLOJİ EĞİTİMİ BOYUTU</dc:title>
  <dc:creator>Mehmet Tasar</dc:creator>
  <cp:lastModifiedBy>Öğretmenlik</cp:lastModifiedBy>
  <cp:revision>99</cp:revision>
  <cp:lastPrinted>1601-01-01T00:00:00Z</cp:lastPrinted>
  <dcterms:created xsi:type="dcterms:W3CDTF">2004-07-23T20:33:08Z</dcterms:created>
  <dcterms:modified xsi:type="dcterms:W3CDTF">2017-09-26T05:52:29Z</dcterms:modified>
</cp:coreProperties>
</file>