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A4BEEA1-CD60-4761-A094-B0EF01B91882}" type="datetimeFigureOut">
              <a:rPr lang="tr-TR" smtClean="0"/>
              <a:t>23.09.2017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D23ABC7-CF8B-4090-8E77-2C5E0808F152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717440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EEA1-CD60-4761-A094-B0EF01B91882}" type="datetimeFigureOut">
              <a:rPr lang="tr-TR" smtClean="0"/>
              <a:t>23.09.2017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ABC7-CF8B-4090-8E77-2C5E0808F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3554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EEA1-CD60-4761-A094-B0EF01B91882}" type="datetimeFigureOut">
              <a:rPr lang="tr-TR" smtClean="0"/>
              <a:t>23.09.2017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ABC7-CF8B-4090-8E77-2C5E0808F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3801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EEA1-CD60-4761-A094-B0EF01B91882}" type="datetimeFigureOut">
              <a:rPr lang="tr-TR" smtClean="0"/>
              <a:t>23.09.2017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ABC7-CF8B-4090-8E77-2C5E0808F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441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4BEEA1-CD60-4761-A094-B0EF01B91882}" type="datetimeFigureOut">
              <a:rPr lang="tr-TR" smtClean="0"/>
              <a:t>23.09.2017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23ABC7-CF8B-4090-8E77-2C5E0808F152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0167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EEA1-CD60-4761-A094-B0EF01B91882}" type="datetimeFigureOut">
              <a:rPr lang="tr-TR" smtClean="0"/>
              <a:t>23.09.2017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ABC7-CF8B-4090-8E77-2C5E0808F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50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EEA1-CD60-4761-A094-B0EF01B91882}" type="datetimeFigureOut">
              <a:rPr lang="tr-TR" smtClean="0"/>
              <a:t>23.09.2017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ABC7-CF8B-4090-8E77-2C5E0808F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2276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EEA1-CD60-4761-A094-B0EF01B91882}" type="datetimeFigureOut">
              <a:rPr lang="tr-TR" smtClean="0"/>
              <a:t>23.09.2017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ABC7-CF8B-4090-8E77-2C5E0808F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5578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EEA1-CD60-4761-A094-B0EF01B91882}" type="datetimeFigureOut">
              <a:rPr lang="tr-TR" smtClean="0"/>
              <a:t>23.09.2017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ABC7-CF8B-4090-8E77-2C5E0808F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6962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4BEEA1-CD60-4761-A094-B0EF01B91882}" type="datetimeFigureOut">
              <a:rPr lang="tr-TR" smtClean="0"/>
              <a:t>23.09.2017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23ABC7-CF8B-4090-8E77-2C5E0808F152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8625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4BEEA1-CD60-4761-A094-B0EF01B91882}" type="datetimeFigureOut">
              <a:rPr lang="tr-TR" smtClean="0"/>
              <a:t>23.09.2017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23ABC7-CF8B-4090-8E77-2C5E0808F152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31354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3A4BEEA1-CD60-4761-A094-B0EF01B91882}" type="datetimeFigureOut">
              <a:rPr lang="tr-TR" smtClean="0"/>
              <a:t>23.09.2017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2D23ABC7-CF8B-4090-8E77-2C5E0808F152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1379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Hidroterapi ve </a:t>
            </a:r>
            <a:r>
              <a:rPr lang="tr-TR" dirty="0" err="1" smtClean="0"/>
              <a:t>balneoterapi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9307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Cismin gizli ısısı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Sıcaklığı yükseltmeden cismin durumunu değiştirmek için gerekli olan ısı miktarıdır. Örneğin ,buz parçalarının gizli ısısı 1 birim buz parçasını aynı sıcaklıkta suya çevirmek için gerekli olan ısı miktarıdır.</a:t>
            </a:r>
          </a:p>
          <a:p>
            <a:pPr marL="0" indent="0">
              <a:buNone/>
            </a:pPr>
            <a:r>
              <a:rPr lang="tr-TR" sz="3200" dirty="0" smtClean="0"/>
              <a:t>Buz parçasının her gram için gizli ısısı 80 cal </a:t>
            </a:r>
            <a:r>
              <a:rPr lang="tr-TR" sz="3200" dirty="0" err="1" smtClean="0"/>
              <a:t>dir</a:t>
            </a:r>
            <a:r>
              <a:rPr lang="tr-TR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594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KİMYASAL OLAYLARIN HIZLANMASI: VANT HOFF KANUNU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Hızlanabilme yeteneğinde olan her kimyasal olay sıcaklık artması ile hızlanır.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908466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POTANSİYEL FARKLARIN MEYDANA GELMESİ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iki farklı metal çubuk birer ucundan birleştirilir. Birleşme yeri ısıtıldığında , diğer uçlarında potansiyel farkı meydana gelir.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94891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ELEKTROMANYETİK DALGALARIN MEYDANA GELMESİ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Bir cisim artan molekül vibrasyonuyla ısıtıldığı zaman elektronların enerji katman sayısı değişir. Elektronlar esas enerji katmanına dönerken enerji açığa çıkar. Böylece elektromanyetik  dalgalar  yayılır.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7798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618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ISININ FİZİKSEL ÖZELLİKLERİ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ısı moleküllerin vibrasyonu ile oluşan bir enerji şeklidir.</a:t>
            </a:r>
          </a:p>
          <a:p>
            <a:pPr marL="0" indent="0">
              <a:buNone/>
            </a:pPr>
            <a:r>
              <a:rPr lang="tr-TR" sz="3200" dirty="0" smtClean="0"/>
              <a:t>Moleküller daima hareketli durumda olup, hareketleri vücut sıcaklık kazanınca artar, sıcaklık kaybedince azalır.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74681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SICAKLIK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Cismin moleküllerinin ortalama kinetik enerjisinin ölçümüdür.</a:t>
            </a:r>
          </a:p>
          <a:p>
            <a:r>
              <a:rPr lang="tr-TR" sz="3200" dirty="0" smtClean="0"/>
              <a:t>Sıcaklık ısı enerjisinin kendiliğinden aktarılacağı yönü gösterir. Isı enerjisi sıcak cisimden soğuk cisme doğru aktarılır.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65363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Vücudun </a:t>
            </a:r>
            <a:r>
              <a:rPr lang="tr-TR" sz="3200" dirty="0" err="1" smtClean="0"/>
              <a:t>temperatürü</a:t>
            </a:r>
            <a:r>
              <a:rPr lang="tr-TR" sz="3200" dirty="0" smtClean="0"/>
              <a:t> </a:t>
            </a:r>
          </a:p>
          <a:p>
            <a:r>
              <a:rPr lang="tr-TR" sz="3200" dirty="0" smtClean="0"/>
              <a:t>kendi sıcaklığının derecesine</a:t>
            </a:r>
          </a:p>
          <a:p>
            <a:r>
              <a:rPr lang="tr-TR" sz="3200" dirty="0" smtClean="0"/>
              <a:t>Termal kapasitesine</a:t>
            </a:r>
          </a:p>
          <a:p>
            <a:r>
              <a:rPr lang="tr-TR" sz="3200" dirty="0" smtClean="0"/>
              <a:t>Sıcaklık tutma yeteneğine bağlıdır.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511405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solidFill>
                  <a:srgbClr val="191B0E"/>
                </a:solidFill>
                <a:ea typeface="+mn-ea"/>
                <a:cs typeface="+mn-cs"/>
              </a:rPr>
              <a:t>Sıcaklık termometre ile ölçülür. Genelde </a:t>
            </a:r>
            <a:r>
              <a:rPr lang="tr-TR" sz="3200" dirty="0" err="1">
                <a:solidFill>
                  <a:srgbClr val="191B0E"/>
                </a:solidFill>
                <a:ea typeface="+mn-ea"/>
                <a:cs typeface="+mn-cs"/>
              </a:rPr>
              <a:t>civalı</a:t>
            </a:r>
            <a:r>
              <a:rPr lang="tr-TR" sz="3200" dirty="0">
                <a:solidFill>
                  <a:srgbClr val="191B0E"/>
                </a:solidFill>
                <a:ea typeface="+mn-ea"/>
                <a:cs typeface="+mn-cs"/>
              </a:rPr>
              <a:t> termometreler tercih edilir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695700"/>
          </a:xfrm>
        </p:spPr>
        <p:txBody>
          <a:bodyPr>
            <a:normAutofit/>
          </a:bodyPr>
          <a:lstStyle/>
          <a:p>
            <a:r>
              <a:rPr lang="tr-TR" sz="3200" dirty="0" smtClean="0"/>
              <a:t>ISININ ÖLÇÜLMESİ</a:t>
            </a:r>
          </a:p>
          <a:p>
            <a:r>
              <a:rPr lang="tr-TR" sz="3200" dirty="0" smtClean="0"/>
              <a:t>Bir birim ağırlığın ısısını bir birim derece artırmak için gerekli olan ısı miktarıdır.</a:t>
            </a:r>
          </a:p>
          <a:p>
            <a:endParaRPr lang="tr-TR" sz="3200" dirty="0" smtClean="0"/>
          </a:p>
          <a:p>
            <a:pPr marL="0" indent="0">
              <a:buNone/>
            </a:pPr>
            <a:endParaRPr lang="tr-TR" sz="3200" dirty="0" smtClean="0"/>
          </a:p>
          <a:p>
            <a:endParaRPr lang="tr-TR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06917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ISININ FİZİKSEL ÖZELLİKLERİ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YAYILMA</a:t>
            </a:r>
          </a:p>
          <a:p>
            <a:r>
              <a:rPr lang="tr-TR" sz="3200" dirty="0" smtClean="0"/>
              <a:t>Bir cisim ısıtıldığında molekülleri daha çabuk titreşir ve daha uzaklara yayılır. Böylece cisim genleşir. Yalnız bu durum suda farklıdır. Su 0-4 derece arasında sıkışır. Genleşme miktarı cisimlerde farklıdır. Buda genleşme katsayısıyla ifade edilir.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060468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Linear</a:t>
            </a:r>
            <a:r>
              <a:rPr lang="tr-TR" dirty="0" smtClean="0"/>
              <a:t> genleşme katsayısı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Bir birim uzunluktaki katı cismin ısısını 0 dereceden 1 santigrat dereceye çıkarıldığında boyunda meydana gelen artma miktarıdır.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76109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Kübik genleşme katsayısı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Bir birim hacimdeki cismin ısısını 0 dereceden 1 dereceye çıkarmak için hacimde meydana gelen artış miktarıdır.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753307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DURUM DEĞİŞTİRME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Sıcaklık katının sıvı hale, sıvı halden gaz hale geçmesine sebep olabilir. Durum değiştirmenin sebebi, moleküllerin titreşiminin artması yanında , moleküllerin uzak bölgelere yer değiştirmesindendir. Durum değişimi için önemli miktarda ısıya gereksinim vardır.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1205268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TM10001105[[fn=kırpılmış]]</Template>
  <TotalTime>69</TotalTime>
  <Words>334</Words>
  <Application>Microsoft Office PowerPoint</Application>
  <PresentationFormat>Geniş ekran</PresentationFormat>
  <Paragraphs>34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6" baseType="lpstr">
      <vt:lpstr>Franklin Gothic Book</vt:lpstr>
      <vt:lpstr>Crop</vt:lpstr>
      <vt:lpstr>Hidroterapi ve balneoterapi</vt:lpstr>
      <vt:lpstr>ISININ FİZİKSEL ÖZELLİKLERİ</vt:lpstr>
      <vt:lpstr>SICAKLIK</vt:lpstr>
      <vt:lpstr>PowerPoint Sunusu</vt:lpstr>
      <vt:lpstr>Sıcaklık termometre ile ölçülür. Genelde civalı termometreler tercih edilir</vt:lpstr>
      <vt:lpstr>ISININ FİZİKSEL ÖZELLİKLERİ</vt:lpstr>
      <vt:lpstr>Linear genleşme katsayısı</vt:lpstr>
      <vt:lpstr>Kübik genleşme katsayısı</vt:lpstr>
      <vt:lpstr>DURUM DEĞİŞTİRME</vt:lpstr>
      <vt:lpstr>Cismin gizli ısısı</vt:lpstr>
      <vt:lpstr>KİMYASAL OLAYLARIN HIZLANMASI: VANT HOFF KANUNU</vt:lpstr>
      <vt:lpstr>POTANSİYEL FARKLARIN MEYDANA GELMESİ</vt:lpstr>
      <vt:lpstr>ELEKTROMANYETİK DALGALARIN MEYDANA GELMESİ</vt:lpstr>
      <vt:lpstr>PowerPoint Sunusu</vt:lpstr>
    </vt:vector>
  </TitlesOfParts>
  <Company>Silentall Unattended Installer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Hidroterapi ve balneoterapi</dc:title>
  <dc:creator>ronaldinho424</dc:creator>
  <cp:lastModifiedBy>ronaldinho424</cp:lastModifiedBy>
  <cp:revision>7</cp:revision>
  <dcterms:created xsi:type="dcterms:W3CDTF">2017-09-23T10:21:37Z</dcterms:created>
  <dcterms:modified xsi:type="dcterms:W3CDTF">2017-09-23T11:30:44Z</dcterms:modified>
</cp:coreProperties>
</file>