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9A9325A-BFB1-45FF-9EFC-9E56EE8E95C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317665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A9325A-BFB1-45FF-9EFC-9E56EE8E95C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2633108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A9325A-BFB1-45FF-9EFC-9E56EE8E95C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2584794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A9325A-BFB1-45FF-9EFC-9E56EE8E95C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922718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9A9325A-BFB1-45FF-9EFC-9E56EE8E95C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2247851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9A9325A-BFB1-45FF-9EFC-9E56EE8E95C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3143503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9A9325A-BFB1-45FF-9EFC-9E56EE8E95C5}"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587902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9A9325A-BFB1-45FF-9EFC-9E56EE8E95C5}"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952354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9A9325A-BFB1-45FF-9EFC-9E56EE8E95C5}"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599580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9A9325A-BFB1-45FF-9EFC-9E56EE8E95C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2302989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9A9325A-BFB1-45FF-9EFC-9E56EE8E95C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7B4900-6676-43C5-B995-72A3C09D7790}" type="slidenum">
              <a:rPr lang="tr-TR" smtClean="0"/>
              <a:t>‹#›</a:t>
            </a:fld>
            <a:endParaRPr lang="tr-TR"/>
          </a:p>
        </p:txBody>
      </p:sp>
    </p:spTree>
    <p:extLst>
      <p:ext uri="{BB962C8B-B14F-4D97-AF65-F5344CB8AC3E}">
        <p14:creationId xmlns:p14="http://schemas.microsoft.com/office/powerpoint/2010/main" val="2029853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A9325A-BFB1-45FF-9EFC-9E56EE8E95C5}"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B4900-6676-43C5-B995-72A3C09D7790}" type="slidenum">
              <a:rPr lang="tr-TR" smtClean="0"/>
              <a:t>‹#›</a:t>
            </a:fld>
            <a:endParaRPr lang="tr-TR"/>
          </a:p>
        </p:txBody>
      </p:sp>
    </p:spTree>
    <p:extLst>
      <p:ext uri="{BB962C8B-B14F-4D97-AF65-F5344CB8AC3E}">
        <p14:creationId xmlns:p14="http://schemas.microsoft.com/office/powerpoint/2010/main" val="210133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Yineleme Grupları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611547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00766"/>
            <a:ext cx="10515600" cy="4876197"/>
          </a:xfrm>
        </p:spPr>
        <p:txBody>
          <a:bodyPr>
            <a:normAutofit fontScale="70000" lnSpcReduction="20000"/>
          </a:bodyPr>
          <a:lstStyle/>
          <a:p>
            <a:r>
              <a:rPr lang="tr-TR" dirty="0" smtClean="0"/>
              <a:t>Çapraz yineleme örnekleri:</a:t>
            </a:r>
          </a:p>
          <a:p>
            <a:pPr marL="0" indent="0">
              <a:buNone/>
            </a:pPr>
            <a:r>
              <a:rPr lang="tr-TR" dirty="0" smtClean="0"/>
              <a:t>«Açın pencereleri açın</a:t>
            </a:r>
          </a:p>
          <a:p>
            <a:pPr marL="0" indent="0">
              <a:buNone/>
            </a:pPr>
            <a:r>
              <a:rPr lang="tr-TR" dirty="0" smtClean="0"/>
              <a:t> </a:t>
            </a:r>
            <a:r>
              <a:rPr lang="tr-TR" dirty="0" err="1" smtClean="0"/>
              <a:t>akdeniz’de</a:t>
            </a:r>
            <a:r>
              <a:rPr lang="tr-TR" dirty="0" smtClean="0"/>
              <a:t> sabah oluyor</a:t>
            </a:r>
          </a:p>
          <a:p>
            <a:pPr marL="0" indent="0">
              <a:buNone/>
            </a:pPr>
            <a:r>
              <a:rPr lang="tr-TR" dirty="0" smtClean="0"/>
              <a:t> (…)</a:t>
            </a:r>
          </a:p>
          <a:p>
            <a:pPr marL="0" indent="0">
              <a:buNone/>
            </a:pPr>
            <a:r>
              <a:rPr lang="tr-TR" dirty="0" smtClean="0"/>
              <a:t> (…)</a:t>
            </a:r>
          </a:p>
          <a:p>
            <a:pPr marL="0" indent="0">
              <a:buNone/>
            </a:pPr>
            <a:r>
              <a:rPr lang="tr-TR" dirty="0" smtClean="0"/>
              <a:t> ve küçük harfli </a:t>
            </a:r>
            <a:r>
              <a:rPr lang="tr-TR" dirty="0" err="1" smtClean="0"/>
              <a:t>musa</a:t>
            </a:r>
            <a:r>
              <a:rPr lang="tr-TR" dirty="0" smtClean="0"/>
              <a:t> için</a:t>
            </a:r>
          </a:p>
          <a:p>
            <a:pPr marL="0" indent="0">
              <a:buNone/>
            </a:pPr>
            <a:r>
              <a:rPr lang="tr-TR" dirty="0" smtClean="0"/>
              <a:t> açın pencereleri açın.»</a:t>
            </a:r>
          </a:p>
          <a:p>
            <a:pPr marL="0" indent="0">
              <a:buNone/>
            </a:pPr>
            <a:endParaRPr lang="tr-TR" dirty="0"/>
          </a:p>
          <a:p>
            <a:pPr marL="0" indent="0">
              <a:buNone/>
            </a:pPr>
            <a:r>
              <a:rPr lang="tr-TR" dirty="0" smtClean="0"/>
              <a:t>«İstemiyorum biliyorsun</a:t>
            </a:r>
          </a:p>
          <a:p>
            <a:pPr marL="0" indent="0">
              <a:buNone/>
            </a:pPr>
            <a:r>
              <a:rPr lang="tr-TR" dirty="0" smtClean="0"/>
              <a:t> geceleri kapkara düşünceli şapkasız</a:t>
            </a:r>
          </a:p>
          <a:p>
            <a:pPr marL="0" indent="0">
              <a:buNone/>
            </a:pPr>
            <a:r>
              <a:rPr lang="tr-TR" dirty="0" smtClean="0"/>
              <a:t> (…)</a:t>
            </a:r>
          </a:p>
          <a:p>
            <a:pPr marL="0" indent="0">
              <a:buNone/>
            </a:pPr>
            <a:r>
              <a:rPr lang="tr-TR" dirty="0" smtClean="0"/>
              <a:t> (…)</a:t>
            </a:r>
          </a:p>
          <a:p>
            <a:pPr marL="0" indent="0">
              <a:buNone/>
            </a:pPr>
            <a:r>
              <a:rPr lang="tr-TR" dirty="0" smtClean="0"/>
              <a:t> bin yıldır şapkasız eve pencerelere dönemiyorum</a:t>
            </a:r>
          </a:p>
          <a:p>
            <a:pPr marL="0" indent="0">
              <a:buNone/>
            </a:pPr>
            <a:r>
              <a:rPr lang="tr-TR" dirty="0" smtClean="0"/>
              <a:t> istemiyorum biliyorsun.»</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302481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Yinelemeler, edebi metinlerde, özellikle şiirde hem </a:t>
            </a:r>
            <a:r>
              <a:rPr lang="tr-TR" dirty="0" err="1" smtClean="0"/>
              <a:t>sessel</a:t>
            </a:r>
            <a:r>
              <a:rPr lang="tr-TR" dirty="0" smtClean="0"/>
              <a:t> uyumu ve ritmi güçlendirme hem de temel anlamsal vurguyu pekiştirme açısından önemli bir işleve sahiptirler.    </a:t>
            </a:r>
          </a:p>
          <a:p>
            <a:r>
              <a:rPr lang="tr-TR" dirty="0" smtClean="0"/>
              <a:t>Şunu belirtmek gerekir ki şiirde yineleme aynı zamanda bir ustalığı gerektirir. Yineleme, sözcüklerin ya da söz öbeklerin rasgele tekrar edilmesi demek değildir; ustalıkla yapılmadığı takdirde bir tür anlatım kusuruna da yol açabilir. Müzik yapıtlarındaki yineleme inceliği ve ustalığını şair şiirde gösteremezse, tekrar edilen sözcük ya da söz öbekleri okurun melodik/ritmik bir rahatsızlık duymasından başka bir sonuç doğurmayabilir. </a:t>
            </a:r>
          </a:p>
          <a:p>
            <a:r>
              <a:rPr lang="tr-TR" dirty="0" smtClean="0"/>
              <a:t>Şiir incelemeleri açısından yinelemeler ana çizgileriyle şu şekilde sınıflandırılabilir:</a:t>
            </a:r>
            <a:endParaRPr lang="tr-TR" dirty="0"/>
          </a:p>
        </p:txBody>
      </p:sp>
    </p:spTree>
    <p:extLst>
      <p:ext uri="{BB962C8B-B14F-4D97-AF65-F5344CB8AC3E}">
        <p14:creationId xmlns:p14="http://schemas.microsoft.com/office/powerpoint/2010/main" val="3135331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 Bağlaç Yinelemeleri</a:t>
            </a:r>
          </a:p>
          <a:p>
            <a:r>
              <a:rPr lang="tr-TR" dirty="0" smtClean="0"/>
              <a:t>1. Dize içinde,</a:t>
            </a:r>
          </a:p>
          <a:p>
            <a:r>
              <a:rPr lang="tr-TR" dirty="0" smtClean="0"/>
              <a:t>2. Dizeler arasında</a:t>
            </a:r>
          </a:p>
          <a:p>
            <a:pPr marL="0" indent="0">
              <a:buNone/>
            </a:pPr>
            <a:r>
              <a:rPr lang="tr-TR" dirty="0" smtClean="0"/>
              <a:t>«Hangi marş iki kez çalınırsa yeryüzünde unutmayın</a:t>
            </a:r>
          </a:p>
          <a:p>
            <a:pPr marL="0" indent="0">
              <a:buNone/>
            </a:pPr>
            <a:r>
              <a:rPr lang="tr-TR" dirty="0" smtClean="0"/>
              <a:t>Hem usta hem çırak bir kambur içindir» örneğinde dize içi bağlaç yinelemesi örneği vardır.</a:t>
            </a:r>
          </a:p>
          <a:p>
            <a:pPr marL="0" indent="0">
              <a:buNone/>
            </a:pPr>
            <a:r>
              <a:rPr lang="tr-TR" dirty="0" smtClean="0"/>
              <a:t> «İri, kadife ve kalın bir Beşiktaş denizlerinde!</a:t>
            </a:r>
          </a:p>
          <a:p>
            <a:pPr marL="0" indent="0">
              <a:buNone/>
            </a:pPr>
            <a:r>
              <a:rPr lang="tr-TR" dirty="0" smtClean="0"/>
              <a:t> Ama sonra acı, -çile- ve çığlık da var!» örneğinde ise dizeler arasında bağlaç yinelemesi görülmektedir.</a:t>
            </a:r>
            <a:endParaRPr lang="tr-TR" dirty="0"/>
          </a:p>
        </p:txBody>
      </p:sp>
    </p:spTree>
    <p:extLst>
      <p:ext uri="{BB962C8B-B14F-4D97-AF65-F5344CB8AC3E}">
        <p14:creationId xmlns:p14="http://schemas.microsoft.com/office/powerpoint/2010/main" val="1620330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B) Sözcük Yinelemeleri</a:t>
            </a:r>
          </a:p>
          <a:p>
            <a:r>
              <a:rPr lang="tr-TR" dirty="0" smtClean="0"/>
              <a:t>1. Dize ve Bent İçi Sözcük Yinelemeleri</a:t>
            </a:r>
          </a:p>
          <a:p>
            <a:r>
              <a:rPr lang="tr-TR" dirty="0" smtClean="0"/>
              <a:t>a) Zıt Koşut Yinelemeler</a:t>
            </a:r>
          </a:p>
          <a:p>
            <a:pPr marL="0" indent="0">
              <a:buNone/>
            </a:pPr>
            <a:r>
              <a:rPr lang="tr-TR" dirty="0" smtClean="0"/>
              <a:t>Dize/cümle ya da bent başlarındaki sözcük yahut sözcük öbeklerinin</a:t>
            </a:r>
          </a:p>
          <a:p>
            <a:pPr marL="0" indent="0">
              <a:buNone/>
            </a:pPr>
            <a:r>
              <a:rPr lang="tr-TR" dirty="0" smtClean="0"/>
              <a:t>dize/cümle ya da bent sonlarında yinelenmesine “zıt koşut yineleme” denir. </a:t>
            </a:r>
          </a:p>
          <a:p>
            <a:r>
              <a:rPr lang="tr-TR" dirty="0" smtClean="0"/>
              <a:t>b) Aynı Sözcüğün Bir Dize </a:t>
            </a:r>
            <a:r>
              <a:rPr lang="tr-TR" dirty="0" err="1" smtClean="0"/>
              <a:t>Oluşuturacak</a:t>
            </a:r>
            <a:r>
              <a:rPr lang="tr-TR" dirty="0" smtClean="0"/>
              <a:t> Biçimde Yinelenmesi </a:t>
            </a:r>
          </a:p>
          <a:p>
            <a:r>
              <a:rPr lang="tr-TR" dirty="0" smtClean="0"/>
              <a:t>c) </a:t>
            </a:r>
            <a:r>
              <a:rPr lang="tr-TR" dirty="0" err="1" smtClean="0"/>
              <a:t>İkizlemeler</a:t>
            </a:r>
            <a:endParaRPr lang="tr-TR" dirty="0" smtClean="0"/>
          </a:p>
          <a:p>
            <a:pPr marL="0" indent="0">
              <a:buNone/>
            </a:pPr>
            <a:r>
              <a:rPr lang="tr-TR" dirty="0" err="1" smtClean="0"/>
              <a:t>İkizleme</a:t>
            </a:r>
            <a:r>
              <a:rPr lang="tr-TR" dirty="0" smtClean="0"/>
              <a:t>, bir sözcüğün dize/cümle içinde bağlaçla ya da </a:t>
            </a:r>
            <a:r>
              <a:rPr lang="tr-TR" dirty="0" err="1" smtClean="0"/>
              <a:t>bağlaçsız</a:t>
            </a:r>
            <a:r>
              <a:rPr lang="tr-TR" dirty="0" smtClean="0"/>
              <a:t> olarak yinelenmesiyle yapılır.</a:t>
            </a:r>
          </a:p>
          <a:p>
            <a:r>
              <a:rPr lang="tr-TR" dirty="0" smtClean="0"/>
              <a:t>d) </a:t>
            </a:r>
            <a:r>
              <a:rPr lang="tr-TR" dirty="0" err="1" smtClean="0"/>
              <a:t>Çokekli</a:t>
            </a:r>
            <a:r>
              <a:rPr lang="tr-TR" dirty="0" smtClean="0"/>
              <a:t> Yinelemeler </a:t>
            </a:r>
            <a:br>
              <a:rPr lang="tr-TR" dirty="0" smtClean="0"/>
            </a:br>
            <a:r>
              <a:rPr lang="tr-TR" dirty="0" smtClean="0"/>
              <a:t>Bir sözcüğün farklı ek almış biçimleriyle aynı dizede ve kimi zaman da devamındaki dizelerde kullanılmasına “</a:t>
            </a:r>
            <a:r>
              <a:rPr lang="tr-TR" dirty="0" err="1" smtClean="0"/>
              <a:t>çokekli</a:t>
            </a:r>
            <a:r>
              <a:rPr lang="tr-TR" dirty="0" smtClean="0"/>
              <a:t> yineleme” denir.</a:t>
            </a:r>
            <a:endParaRPr lang="tr-TR" dirty="0"/>
          </a:p>
        </p:txBody>
      </p:sp>
    </p:spTree>
    <p:extLst>
      <p:ext uri="{BB962C8B-B14F-4D97-AF65-F5344CB8AC3E}">
        <p14:creationId xmlns:p14="http://schemas.microsoft.com/office/powerpoint/2010/main" val="1875568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2. Dizeler ve Bentler Arası Sözcük Yinelemeleri</a:t>
            </a:r>
          </a:p>
          <a:p>
            <a:r>
              <a:rPr lang="tr-TR" dirty="0" smtClean="0"/>
              <a:t> a) </a:t>
            </a:r>
            <a:r>
              <a:rPr lang="tr-TR" dirty="0" err="1" smtClean="0"/>
              <a:t>Önyinelemeler</a:t>
            </a:r>
            <a:r>
              <a:rPr lang="tr-TR" dirty="0" smtClean="0"/>
              <a:t> </a:t>
            </a:r>
          </a:p>
          <a:p>
            <a:pPr marL="0" indent="0">
              <a:buNone/>
            </a:pPr>
            <a:r>
              <a:rPr lang="tr-TR" dirty="0" smtClean="0"/>
              <a:t>Bu yineleme, birbirini izleyen dizelerin/cümlelerin başlangıcındaki sözcük ya da sözcük öbeklerinin yinelenmesiyle yapılır.</a:t>
            </a:r>
          </a:p>
          <a:p>
            <a:pPr marL="0" indent="0">
              <a:buNone/>
            </a:pPr>
            <a:r>
              <a:rPr lang="tr-TR" dirty="0" smtClean="0"/>
              <a:t>Aslında, birbirini izleyen bentlerin ilk dizelerinin başlangıcında yapılan yinelemeleri de bu grupta değerlendirmek gerektiğini düşünüyoruz. Öyle sanıyoruz ki mevcut tanım ve uygulamalarda bunun göz ardı edilmesinin nedeni, “bent başlarında dize </a:t>
            </a:r>
            <a:r>
              <a:rPr lang="tr-TR" dirty="0" err="1" smtClean="0"/>
              <a:t>yinelemeleri”nin</a:t>
            </a:r>
            <a:r>
              <a:rPr lang="tr-TR" dirty="0" smtClean="0"/>
              <a:t> bunu karşılayacağının düşünülmesidir; oysa birbirini izleyen bentlerin başlangıçları “ortak dize” dışında da ortak sözcük ya da sözcük gruplarıyla oluşabilmektedir. Bu tür yinelemeler için ayrı bir başlık bulunmadığına göre, ortadaki eksikliği gidermek için bu başlığın kapsam alanını dizeden bende doğru genişletmenin doğru bir uygulama olacağı kanısındayız. </a:t>
            </a:r>
          </a:p>
          <a:p>
            <a:pPr marL="0" indent="0">
              <a:buNone/>
            </a:pPr>
            <a:endParaRPr lang="tr-TR" dirty="0"/>
          </a:p>
        </p:txBody>
      </p:sp>
    </p:spTree>
    <p:extLst>
      <p:ext uri="{BB962C8B-B14F-4D97-AF65-F5344CB8AC3E}">
        <p14:creationId xmlns:p14="http://schemas.microsoft.com/office/powerpoint/2010/main" val="730809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 </a:t>
            </a:r>
            <a:r>
              <a:rPr lang="tr-TR" dirty="0" err="1" smtClean="0"/>
              <a:t>Artyinelemeler</a:t>
            </a:r>
            <a:endParaRPr lang="tr-TR" dirty="0" smtClean="0"/>
          </a:p>
          <a:p>
            <a:r>
              <a:rPr lang="tr-TR" dirty="0" smtClean="0"/>
              <a:t>Dize ya da bent sonlarındaki yinelemelerdir.</a:t>
            </a:r>
          </a:p>
          <a:p>
            <a:r>
              <a:rPr lang="tr-TR" dirty="0" smtClean="0"/>
              <a:t>c) Kıvrımlı Yinelemeler </a:t>
            </a:r>
          </a:p>
          <a:p>
            <a:r>
              <a:rPr lang="tr-TR" dirty="0" smtClean="0"/>
              <a:t>Bu yineleme, bir dizedeki son sözcüğün alttaki dizenin başında yinelenmesiyle yapılır.</a:t>
            </a:r>
          </a:p>
          <a:p>
            <a:r>
              <a:rPr lang="tr-TR" dirty="0" smtClean="0"/>
              <a:t>d) Ek Yinelemeleri</a:t>
            </a:r>
          </a:p>
          <a:p>
            <a:r>
              <a:rPr lang="tr-TR" dirty="0" smtClean="0"/>
              <a:t>Anlaşılacağı üzere eklerin yinelenmesiyle yapılır. </a:t>
            </a:r>
          </a:p>
          <a:p>
            <a:pPr marL="0" indent="0">
              <a:buNone/>
            </a:pPr>
            <a:endParaRPr lang="tr-TR" dirty="0"/>
          </a:p>
        </p:txBody>
      </p:sp>
    </p:spTree>
    <p:extLst>
      <p:ext uri="{BB962C8B-B14F-4D97-AF65-F5344CB8AC3E}">
        <p14:creationId xmlns:p14="http://schemas.microsoft.com/office/powerpoint/2010/main" val="2281114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c) Kıvrımlı Yinelemeler</a:t>
            </a:r>
          </a:p>
          <a:p>
            <a:pPr marL="0" indent="0">
              <a:buNone/>
            </a:pPr>
            <a:r>
              <a:rPr lang="tr-TR" dirty="0" smtClean="0"/>
              <a:t>Bu yineleme, bir dizedeki son sözcüğün alttaki dizenin başında tekrar edilmesiyle yapılır</a:t>
            </a:r>
          </a:p>
          <a:p>
            <a:r>
              <a:rPr lang="tr-TR" dirty="0" smtClean="0"/>
              <a:t>Kıvrımlı yineleme örnekleri:</a:t>
            </a:r>
          </a:p>
          <a:p>
            <a:pPr marL="0" indent="0">
              <a:buNone/>
            </a:pPr>
            <a:r>
              <a:rPr lang="tr-TR" dirty="0" smtClean="0"/>
              <a:t>«Rakı içilir mi hiç çiçeksiz</a:t>
            </a:r>
          </a:p>
          <a:p>
            <a:pPr marL="0" indent="0">
              <a:buNone/>
            </a:pPr>
            <a:r>
              <a:rPr lang="tr-TR" dirty="0" smtClean="0"/>
              <a:t>çiçeksiz ölürüm dükkânları»</a:t>
            </a:r>
          </a:p>
          <a:p>
            <a:pPr marL="0" indent="0">
              <a:buNone/>
            </a:pPr>
            <a:endParaRPr lang="tr-TR" dirty="0"/>
          </a:p>
          <a:p>
            <a:pPr marL="0" indent="0">
              <a:buNone/>
            </a:pPr>
            <a:r>
              <a:rPr lang="tr-TR" dirty="0" smtClean="0"/>
              <a:t>«</a:t>
            </a:r>
            <a:r>
              <a:rPr lang="tr-TR" dirty="0" err="1" smtClean="0"/>
              <a:t>Sanskrite</a:t>
            </a:r>
            <a:r>
              <a:rPr lang="tr-TR" dirty="0" smtClean="0"/>
              <a:t> çekilmiş atlar gibi geceleri</a:t>
            </a:r>
          </a:p>
          <a:p>
            <a:pPr marL="0" indent="0">
              <a:buNone/>
            </a:pPr>
            <a:r>
              <a:rPr lang="tr-TR" dirty="0" smtClean="0"/>
              <a:t> o geceleri soyutlanmış uykular» </a:t>
            </a:r>
            <a:endParaRPr lang="tr-TR" dirty="0"/>
          </a:p>
        </p:txBody>
      </p:sp>
    </p:spTree>
    <p:extLst>
      <p:ext uri="{BB962C8B-B14F-4D97-AF65-F5344CB8AC3E}">
        <p14:creationId xmlns:p14="http://schemas.microsoft.com/office/powerpoint/2010/main" val="626452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 Dize Yinelemeleri</a:t>
            </a:r>
          </a:p>
          <a:p>
            <a:r>
              <a:rPr lang="tr-TR" dirty="0" smtClean="0"/>
              <a:t> 1. Bent sonlarında,</a:t>
            </a:r>
          </a:p>
          <a:p>
            <a:r>
              <a:rPr lang="tr-TR" dirty="0" smtClean="0"/>
              <a:t>2. Bentlerin bütününde,</a:t>
            </a:r>
          </a:p>
          <a:p>
            <a:r>
              <a:rPr lang="tr-TR" dirty="0" smtClean="0"/>
              <a:t>3. Şiir içinde ve</a:t>
            </a:r>
          </a:p>
          <a:p>
            <a:r>
              <a:rPr lang="tr-TR" dirty="0" smtClean="0"/>
              <a:t>4. Çapraz yineleme olarak karşımıza çıkar. “Çapraz yineleme”, bir bentte art arda gelen iki dizenin başka bir bentte simetrik olarak yerlerinin değiştirilerek yinelenmesi demektir.</a:t>
            </a:r>
            <a:endParaRPr lang="tr-TR" dirty="0"/>
          </a:p>
        </p:txBody>
      </p:sp>
    </p:spTree>
    <p:extLst>
      <p:ext uri="{BB962C8B-B14F-4D97-AF65-F5344CB8AC3E}">
        <p14:creationId xmlns:p14="http://schemas.microsoft.com/office/powerpoint/2010/main" val="815174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err="1" smtClean="0"/>
              <a:t>Artyineleme</a:t>
            </a:r>
            <a:r>
              <a:rPr lang="tr-TR" dirty="0" smtClean="0"/>
              <a:t> örnekleri:</a:t>
            </a:r>
          </a:p>
          <a:p>
            <a:pPr marL="0" indent="0">
              <a:buNone/>
            </a:pPr>
            <a:r>
              <a:rPr lang="tr-TR" dirty="0" smtClean="0"/>
              <a:t>«</a:t>
            </a:r>
            <a:r>
              <a:rPr lang="tr-TR" dirty="0" err="1" smtClean="0"/>
              <a:t>Vedha</a:t>
            </a:r>
            <a:r>
              <a:rPr lang="tr-TR" dirty="0" smtClean="0"/>
              <a:t> belki hiç doğmamıştı</a:t>
            </a:r>
          </a:p>
          <a:p>
            <a:pPr marL="0" indent="0">
              <a:buNone/>
            </a:pPr>
            <a:r>
              <a:rPr lang="tr-TR" dirty="0" smtClean="0"/>
              <a:t>Ne denebilir belki hiç doğmamıştı</a:t>
            </a:r>
          </a:p>
          <a:p>
            <a:pPr marL="0" indent="0">
              <a:buNone/>
            </a:pPr>
            <a:r>
              <a:rPr lang="tr-TR" dirty="0" smtClean="0"/>
              <a:t> (…)</a:t>
            </a:r>
          </a:p>
          <a:p>
            <a:pPr marL="0" indent="0">
              <a:buNone/>
            </a:pPr>
            <a:r>
              <a:rPr lang="tr-TR" dirty="0" err="1" smtClean="0"/>
              <a:t>Vedha</a:t>
            </a:r>
            <a:r>
              <a:rPr lang="tr-TR" dirty="0" smtClean="0"/>
              <a:t>! Seni sevmeye başladığımız zaman öldün</a:t>
            </a:r>
          </a:p>
          <a:p>
            <a:pPr marL="0" indent="0">
              <a:buNone/>
            </a:pPr>
            <a:r>
              <a:rPr lang="tr-TR" dirty="0" smtClean="0"/>
              <a:t> Ne denebilir seni sevmeye başladığımız zaman öldün»</a:t>
            </a:r>
          </a:p>
          <a:p>
            <a:pPr marL="0" indent="0">
              <a:buNone/>
            </a:pPr>
            <a:endParaRPr lang="tr-TR" dirty="0" smtClean="0"/>
          </a:p>
          <a:p>
            <a:pPr marL="0" indent="0">
              <a:buNone/>
            </a:pPr>
            <a:r>
              <a:rPr lang="tr-TR" dirty="0" smtClean="0"/>
              <a:t>«Hadi seni yine pandomima sahnelerinde düşünelim ağlamadan kanto ağacı</a:t>
            </a:r>
          </a:p>
          <a:p>
            <a:pPr marL="0" indent="0">
              <a:buNone/>
            </a:pPr>
            <a:r>
              <a:rPr lang="tr-TR" dirty="0" smtClean="0"/>
              <a:t>hadi sen de düşün bizi bakalım çocukları </a:t>
            </a:r>
            <a:r>
              <a:rPr lang="tr-TR" dirty="0" err="1" smtClean="0"/>
              <a:t>alkazar’ı</a:t>
            </a:r>
            <a:r>
              <a:rPr lang="tr-TR" dirty="0" smtClean="0"/>
              <a:t> ağlamadan kanto  ağacı»</a:t>
            </a:r>
          </a:p>
          <a:p>
            <a:pPr marL="0" indent="0">
              <a:buNone/>
            </a:pPr>
            <a:endParaRPr lang="tr-TR" dirty="0"/>
          </a:p>
        </p:txBody>
      </p:sp>
    </p:spTree>
    <p:extLst>
      <p:ext uri="{BB962C8B-B14F-4D97-AF65-F5344CB8AC3E}">
        <p14:creationId xmlns:p14="http://schemas.microsoft.com/office/powerpoint/2010/main" val="18060629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582</Words>
  <Application>Microsoft Office PowerPoint</Application>
  <PresentationFormat>Geniş ekran</PresentationFormat>
  <Paragraphs>66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Yineleme Grupları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Yineleme Grupları</dc:title>
  <dc:creator>pc</dc:creator>
  <cp:lastModifiedBy>pc</cp:lastModifiedBy>
  <cp:revision>7</cp:revision>
  <dcterms:created xsi:type="dcterms:W3CDTF">2020-05-01T02:39:15Z</dcterms:created>
  <dcterms:modified xsi:type="dcterms:W3CDTF">2020-05-04T01:13:43Z</dcterms:modified>
</cp:coreProperties>
</file>