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3"/>
  </p:notesMasterIdLst>
  <p:sldIdLst>
    <p:sldId id="265" r:id="rId2"/>
    <p:sldId id="267" r:id="rId3"/>
    <p:sldId id="261" r:id="rId4"/>
    <p:sldId id="263" r:id="rId5"/>
    <p:sldId id="257" r:id="rId6"/>
    <p:sldId id="262" r:id="rId7"/>
    <p:sldId id="264" r:id="rId8"/>
    <p:sldId id="258" r:id="rId9"/>
    <p:sldId id="259" r:id="rId10"/>
    <p:sldId id="260" r:id="rId11"/>
    <p:sldId id="268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 varScale="1">
        <p:scale>
          <a:sx n="68" d="100"/>
          <a:sy n="68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365053967954E-2"/>
          <c:y val="8.6833654463712273E-2"/>
          <c:w val="0.93982898827825967"/>
          <c:h val="0.82310055173739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Sayfa1!$N$2</c:f>
              <c:strCache>
                <c:ptCount val="1"/>
                <c:pt idx="0">
                  <c:v>1999-2003</c:v>
                </c:pt>
              </c:strCache>
            </c:strRef>
          </c:tx>
          <c:invertIfNegative val="0"/>
          <c:cat>
            <c:strRef>
              <c:f>Sayfa1!$O$1:$X$1</c:f>
              <c:strCache>
                <c:ptCount val="10"/>
                <c:pt idx="0">
                  <c:v>Ukrayna</c:v>
                </c:pt>
                <c:pt idx="1">
                  <c:v>Brezilya</c:v>
                </c:pt>
                <c:pt idx="2">
                  <c:v>Kanada</c:v>
                </c:pt>
                <c:pt idx="3">
                  <c:v>ABD</c:v>
                </c:pt>
                <c:pt idx="4">
                  <c:v>Rusya</c:v>
                </c:pt>
                <c:pt idx="5">
                  <c:v>Çin</c:v>
                </c:pt>
                <c:pt idx="6">
                  <c:v>OECD</c:v>
                </c:pt>
                <c:pt idx="7">
                  <c:v>AB</c:v>
                </c:pt>
                <c:pt idx="8">
                  <c:v>Türkiye</c:v>
                </c:pt>
                <c:pt idx="9">
                  <c:v>İsviçre</c:v>
                </c:pt>
              </c:strCache>
            </c:strRef>
          </c:cat>
          <c:val>
            <c:numRef>
              <c:f>Sayfa1!$O$2:$X$2</c:f>
              <c:numCache>
                <c:formatCode>0</c:formatCode>
                <c:ptCount val="10"/>
                <c:pt idx="0">
                  <c:v>-0.36102210759999998</c:v>
                </c:pt>
                <c:pt idx="1">
                  <c:v>2.933773704</c:v>
                </c:pt>
                <c:pt idx="2">
                  <c:v>19.348017934000001</c:v>
                </c:pt>
                <c:pt idx="3">
                  <c:v>20.289450710000004</c:v>
                </c:pt>
                <c:pt idx="4">
                  <c:v>6.6051931733999991</c:v>
                </c:pt>
                <c:pt idx="5">
                  <c:v>4.5615866226000001</c:v>
                </c:pt>
                <c:pt idx="6">
                  <c:v>31.089163245999998</c:v>
                </c:pt>
                <c:pt idx="7">
                  <c:v>34.1009289</c:v>
                </c:pt>
                <c:pt idx="8">
                  <c:v>28.526973820000002</c:v>
                </c:pt>
                <c:pt idx="9">
                  <c:v>67.809789956000003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D-4074-8C4D-55FC791E079C}"/>
            </c:ext>
          </c:extLst>
        </c:ser>
        <c:ser>
          <c:idx val="1"/>
          <c:order val="1"/>
          <c:tx>
            <c:strRef>
              <c:f>Sayfa1!$N$3</c:f>
              <c:strCache>
                <c:ptCount val="1"/>
                <c:pt idx="0">
                  <c:v>2004-08</c:v>
                </c:pt>
              </c:strCache>
            </c:strRef>
          </c:tx>
          <c:invertIfNegative val="0"/>
          <c:cat>
            <c:strRef>
              <c:f>Sayfa1!$O$1:$X$1</c:f>
              <c:strCache>
                <c:ptCount val="10"/>
                <c:pt idx="0">
                  <c:v>Ukrayna</c:v>
                </c:pt>
                <c:pt idx="1">
                  <c:v>Brezilya</c:v>
                </c:pt>
                <c:pt idx="2">
                  <c:v>Kanada</c:v>
                </c:pt>
                <c:pt idx="3">
                  <c:v>ABD</c:v>
                </c:pt>
                <c:pt idx="4">
                  <c:v>Rusya</c:v>
                </c:pt>
                <c:pt idx="5">
                  <c:v>Çin</c:v>
                </c:pt>
                <c:pt idx="6">
                  <c:v>OECD</c:v>
                </c:pt>
                <c:pt idx="7">
                  <c:v>AB</c:v>
                </c:pt>
                <c:pt idx="8">
                  <c:v>Türkiye</c:v>
                </c:pt>
                <c:pt idx="9">
                  <c:v>İsviçre</c:v>
                </c:pt>
              </c:strCache>
            </c:strRef>
          </c:cat>
          <c:val>
            <c:numRef>
              <c:f>Sayfa1!$O$3:$X$3</c:f>
              <c:numCache>
                <c:formatCode>0</c:formatCode>
                <c:ptCount val="10"/>
                <c:pt idx="0">
                  <c:v>4.3487558499999999</c:v>
                </c:pt>
                <c:pt idx="1">
                  <c:v>5.8650227081999997</c:v>
                </c:pt>
                <c:pt idx="2">
                  <c:v>18.589348810000001</c:v>
                </c:pt>
                <c:pt idx="3">
                  <c:v>11.937287702599999</c:v>
                </c:pt>
                <c:pt idx="4">
                  <c:v>17.970206296000001</c:v>
                </c:pt>
                <c:pt idx="5">
                  <c:v>8.4189252608</c:v>
                </c:pt>
                <c:pt idx="6">
                  <c:v>24.581013958</c:v>
                </c:pt>
                <c:pt idx="7">
                  <c:v>27.845391106000001</c:v>
                </c:pt>
                <c:pt idx="8">
                  <c:v>28.592448749999999</c:v>
                </c:pt>
                <c:pt idx="9">
                  <c:v>58.901278062000003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D-4074-8C4D-55FC791E079C}"/>
            </c:ext>
          </c:extLst>
        </c:ser>
        <c:ser>
          <c:idx val="2"/>
          <c:order val="2"/>
          <c:tx>
            <c:strRef>
              <c:f>Sayfa1!$N$4</c:f>
              <c:strCache>
                <c:ptCount val="1"/>
                <c:pt idx="0">
                  <c:v>2009-13</c:v>
                </c:pt>
              </c:strCache>
            </c:strRef>
          </c:tx>
          <c:invertIfNegative val="0"/>
          <c:cat>
            <c:strRef>
              <c:f>Sayfa1!$O$1:$X$1</c:f>
              <c:strCache>
                <c:ptCount val="10"/>
                <c:pt idx="0">
                  <c:v>Ukrayna</c:v>
                </c:pt>
                <c:pt idx="1">
                  <c:v>Brezilya</c:v>
                </c:pt>
                <c:pt idx="2">
                  <c:v>Kanada</c:v>
                </c:pt>
                <c:pt idx="3">
                  <c:v>ABD</c:v>
                </c:pt>
                <c:pt idx="4">
                  <c:v>Rusya</c:v>
                </c:pt>
                <c:pt idx="5">
                  <c:v>Çin</c:v>
                </c:pt>
                <c:pt idx="6">
                  <c:v>OECD</c:v>
                </c:pt>
                <c:pt idx="7">
                  <c:v>AB</c:v>
                </c:pt>
                <c:pt idx="8">
                  <c:v>Türkiye</c:v>
                </c:pt>
                <c:pt idx="9">
                  <c:v>İsviçre</c:v>
                </c:pt>
              </c:strCache>
            </c:strRef>
          </c:cat>
          <c:val>
            <c:numRef>
              <c:f>Sayfa1!$O$4:$X$4</c:f>
              <c:numCache>
                <c:formatCode>0</c:formatCode>
                <c:ptCount val="10"/>
                <c:pt idx="0">
                  <c:v>2.5549914461999998</c:v>
                </c:pt>
                <c:pt idx="1">
                  <c:v>5.676589592</c:v>
                </c:pt>
                <c:pt idx="2">
                  <c:v>14.535961695999998</c:v>
                </c:pt>
                <c:pt idx="3">
                  <c:v>8.0697292936</c:v>
                </c:pt>
                <c:pt idx="4">
                  <c:v>17.201369291999999</c:v>
                </c:pt>
                <c:pt idx="5">
                  <c:v>12.841258292800001</c:v>
                </c:pt>
                <c:pt idx="6">
                  <c:v>19.303363034</c:v>
                </c:pt>
                <c:pt idx="7">
                  <c:v>20.371859296</c:v>
                </c:pt>
                <c:pt idx="8">
                  <c:v>24.778493403999999</c:v>
                </c:pt>
                <c:pt idx="9">
                  <c:v>49.369357297999997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D-4074-8C4D-55FC791E079C}"/>
            </c:ext>
          </c:extLst>
        </c:ser>
        <c:ser>
          <c:idx val="3"/>
          <c:order val="3"/>
          <c:tx>
            <c:strRef>
              <c:f>Sayfa1!$N$5</c:f>
              <c:strCache>
                <c:ptCount val="1"/>
                <c:pt idx="0">
                  <c:v>2014-18</c:v>
                </c:pt>
              </c:strCache>
            </c:strRef>
          </c:tx>
          <c:invertIfNegative val="0"/>
          <c:cat>
            <c:strRef>
              <c:f>Sayfa1!$O$1:$X$1</c:f>
              <c:strCache>
                <c:ptCount val="10"/>
                <c:pt idx="0">
                  <c:v>Ukrayna</c:v>
                </c:pt>
                <c:pt idx="1">
                  <c:v>Brezilya</c:v>
                </c:pt>
                <c:pt idx="2">
                  <c:v>Kanada</c:v>
                </c:pt>
                <c:pt idx="3">
                  <c:v>ABD</c:v>
                </c:pt>
                <c:pt idx="4">
                  <c:v>Rusya</c:v>
                </c:pt>
                <c:pt idx="5">
                  <c:v>Çin</c:v>
                </c:pt>
                <c:pt idx="6">
                  <c:v>OECD</c:v>
                </c:pt>
                <c:pt idx="7">
                  <c:v>AB</c:v>
                </c:pt>
                <c:pt idx="8">
                  <c:v>Türkiye</c:v>
                </c:pt>
                <c:pt idx="9">
                  <c:v>İsviçre</c:v>
                </c:pt>
              </c:strCache>
            </c:strRef>
          </c:cat>
          <c:val>
            <c:numRef>
              <c:f>Sayfa1!$O$5:$X$5</c:f>
              <c:numCache>
                <c:formatCode>0</c:formatCode>
                <c:ptCount val="10"/>
                <c:pt idx="0">
                  <c:v>-2.1045969736000001</c:v>
                </c:pt>
                <c:pt idx="1">
                  <c:v>2.8509938864</c:v>
                </c:pt>
                <c:pt idx="2">
                  <c:v>8.9795577540000018</c:v>
                </c:pt>
                <c:pt idx="3">
                  <c:v>9.7364591705999999</c:v>
                </c:pt>
                <c:pt idx="4">
                  <c:v>12.886578173999998</c:v>
                </c:pt>
                <c:pt idx="5">
                  <c:v>15.602728518000001</c:v>
                </c:pt>
                <c:pt idx="6">
                  <c:v>18.041723315999999</c:v>
                </c:pt>
                <c:pt idx="7">
                  <c:v>19.202897780000001</c:v>
                </c:pt>
                <c:pt idx="8">
                  <c:v>21.754583168</c:v>
                </c:pt>
                <c:pt idx="9">
                  <c:v>55.689543695999987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BD-4074-8C4D-55FC791E0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813440"/>
        <c:axId val="160814976"/>
      </c:barChart>
      <c:catAx>
        <c:axId val="160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r-TR"/>
          </a:p>
        </c:txPr>
        <c:crossAx val="160814976"/>
        <c:crosses val="autoZero"/>
        <c:auto val="1"/>
        <c:lblAlgn val="ctr"/>
        <c:lblOffset val="100"/>
        <c:noMultiLvlLbl val="0"/>
      </c:catAx>
      <c:valAx>
        <c:axId val="16081497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r-TR"/>
          </a:p>
        </c:txPr>
        <c:crossAx val="16081344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5790A-5411-48DF-88E1-95E2C9AACFE4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9B0A9A7-1066-4DC2-9D9A-7D5319932BCE}">
      <dgm:prSet phldrT="[Metin]" custT="1"/>
      <dgm:spPr/>
      <dgm:t>
        <a:bodyPr/>
        <a:lstStyle/>
        <a:p>
          <a:r>
            <a:rPr lang="tr-T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Kadın Girişimci</a:t>
          </a:r>
        </a:p>
      </dgm:t>
    </dgm:pt>
    <dgm:pt modelId="{83D4C6AE-2A24-479A-979A-C0E04CFCB163}" type="parTrans" cxnId="{8C5A80CB-8A64-4B96-AC22-3444A51C767B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10A1E-B78F-47DE-9791-5E8EEC57E715}" type="sibTrans" cxnId="{8C5A80CB-8A64-4B96-AC22-3444A51C767B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DDC92-32B6-41AC-BC8A-B501A9C62B42}">
      <dgm:prSet phldrT="[Metin]" custT="1"/>
      <dgm:spPr/>
      <dgm:t>
        <a:bodyPr/>
        <a:lstStyle/>
        <a:p>
          <a:r>
            <a:rPr lang="tr-TR" sz="2800" b="1">
              <a:latin typeface="Times New Roman" panose="02020603050405020304" pitchFamily="18" charset="0"/>
              <a:cs typeface="Times New Roman" panose="02020603050405020304" pitchFamily="18" charset="0"/>
            </a:rPr>
            <a:t>İşveren</a:t>
          </a:r>
          <a:endParaRPr lang="tr-T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D1657-BC47-424D-88C2-F5423D80DCBB}" type="parTrans" cxnId="{FC099B3C-150A-404D-B7A9-330FB350D044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8A6CE-DBCD-4387-A25A-CD05EF53E5F1}" type="sibTrans" cxnId="{FC099B3C-150A-404D-B7A9-330FB350D044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582DC-A3C0-4A3C-A7DD-90186C4CD2EC}">
      <dgm:prSet phldrT="[Metin]" custT="1"/>
      <dgm:spPr/>
      <dgm:t>
        <a:bodyPr/>
        <a:lstStyle/>
        <a:p>
          <a:r>
            <a:rPr lang="tr-TR" sz="2400" b="1">
              <a:latin typeface="Times New Roman" panose="02020603050405020304" pitchFamily="18" charset="0"/>
              <a:cs typeface="Times New Roman" panose="02020603050405020304" pitchFamily="18" charset="0"/>
            </a:rPr>
            <a:t>Kendi hesabına çalışan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9E198-1608-44C4-B32A-9B45535771BC}" type="parTrans" cxnId="{31182AC5-4AEA-4A93-BF45-FCDAABDFF11B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1034D-E5A2-426D-97CD-AE6BD7BA8698}" type="sibTrans" cxnId="{31182AC5-4AEA-4A93-BF45-FCDAABDFF11B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8E260-89DA-41DD-A731-FC1997F94E51}">
      <dgm:prSet phldrT="[Metin]" custT="1"/>
      <dgm:spPr/>
      <dgm:t>
        <a:bodyPr/>
        <a:lstStyle/>
        <a:p>
          <a:r>
            <a:rPr lang="tr-TR" sz="2800" b="1">
              <a:latin typeface="Times New Roman" panose="02020603050405020304" pitchFamily="18" charset="0"/>
              <a:cs typeface="Times New Roman" panose="02020603050405020304" pitchFamily="18" charset="0"/>
            </a:rPr>
            <a:t>Serbest çalışan</a:t>
          </a:r>
          <a:endParaRPr lang="tr-T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29B4F-C7DD-453B-94C2-E36D046CBE02}" type="parTrans" cxnId="{2FCE9F17-0E04-4F6D-A05E-DF9B7CDCD1E7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1D6F7-ADE2-4CA4-83FA-CED72F8982AE}" type="sibTrans" cxnId="{2FCE9F17-0E04-4F6D-A05E-DF9B7CDCD1E7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B9751-E30D-4874-BED6-BD5A3D56F2E6}">
      <dgm:prSet phldrT="[Metin]" custT="1"/>
      <dgm:spPr/>
      <dgm:t>
        <a:bodyPr/>
        <a:lstStyle/>
        <a:p>
          <a:r>
            <a:rPr lang="tr-TR" sz="2800" b="1">
              <a:latin typeface="Times New Roman" panose="02020603050405020304" pitchFamily="18" charset="0"/>
              <a:cs typeface="Times New Roman" panose="02020603050405020304" pitchFamily="18" charset="0"/>
            </a:rPr>
            <a:t>Evde çalışan</a:t>
          </a:r>
          <a:endParaRPr lang="tr-T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BBB0A-0CC1-4380-9AD2-D8CC4D4D003A}" type="parTrans" cxnId="{408CE386-073A-4BD3-8116-2A995C01B873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6CCD4-5CF1-4821-8ED9-FAEA4A9B8E58}" type="sibTrans" cxnId="{408CE386-073A-4BD3-8116-2A995C01B873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345B9-39A3-49B0-8264-4CADC0A71063}" type="pres">
      <dgm:prSet presAssocID="{CAC5790A-5411-48DF-88E1-95E2C9AAC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DEE2F9-F223-4CFF-BE36-EDFAC74218C2}" type="pres">
      <dgm:prSet presAssocID="{F9B0A9A7-1066-4DC2-9D9A-7D5319932BCE}" presName="hierRoot1" presStyleCnt="0"/>
      <dgm:spPr/>
    </dgm:pt>
    <dgm:pt modelId="{6416FB6E-2464-4C42-8E32-A1C241DC74BB}" type="pres">
      <dgm:prSet presAssocID="{F9B0A9A7-1066-4DC2-9D9A-7D5319932BCE}" presName="composite" presStyleCnt="0"/>
      <dgm:spPr/>
    </dgm:pt>
    <dgm:pt modelId="{4C1758E4-CAD2-4028-88AB-24DA6B2ED147}" type="pres">
      <dgm:prSet presAssocID="{F9B0A9A7-1066-4DC2-9D9A-7D5319932BCE}" presName="background" presStyleLbl="node0" presStyleIdx="0" presStyleCnt="1"/>
      <dgm:spPr/>
    </dgm:pt>
    <dgm:pt modelId="{64F0283E-9142-461B-B970-F2A6AAAE92B7}" type="pres">
      <dgm:prSet presAssocID="{F9B0A9A7-1066-4DC2-9D9A-7D5319932BCE}" presName="text" presStyleLbl="fgAcc0" presStyleIdx="0" presStyleCnt="1">
        <dgm:presLayoutVars>
          <dgm:chPref val="3"/>
        </dgm:presLayoutVars>
      </dgm:prSet>
      <dgm:spPr/>
    </dgm:pt>
    <dgm:pt modelId="{CB18355B-9D1C-4711-A12F-0BBD098863BE}" type="pres">
      <dgm:prSet presAssocID="{F9B0A9A7-1066-4DC2-9D9A-7D5319932BCE}" presName="hierChild2" presStyleCnt="0"/>
      <dgm:spPr/>
    </dgm:pt>
    <dgm:pt modelId="{54F31352-9DDB-47B0-8B21-56D153B0C534}" type="pres">
      <dgm:prSet presAssocID="{841D1657-BC47-424D-88C2-F5423D80DCBB}" presName="Name10" presStyleLbl="parChTrans1D2" presStyleIdx="0" presStyleCnt="4"/>
      <dgm:spPr/>
    </dgm:pt>
    <dgm:pt modelId="{A221F881-62E5-4ADD-A2E7-566C6EC5672B}" type="pres">
      <dgm:prSet presAssocID="{7EDDDC92-32B6-41AC-BC8A-B501A9C62B42}" presName="hierRoot2" presStyleCnt="0"/>
      <dgm:spPr/>
    </dgm:pt>
    <dgm:pt modelId="{B4B0DD93-B831-4A3E-AF7C-74F883CE7535}" type="pres">
      <dgm:prSet presAssocID="{7EDDDC92-32B6-41AC-BC8A-B501A9C62B42}" presName="composite2" presStyleCnt="0"/>
      <dgm:spPr/>
    </dgm:pt>
    <dgm:pt modelId="{1F1A92F4-3A73-4DEF-97B3-AA7E32D0CABE}" type="pres">
      <dgm:prSet presAssocID="{7EDDDC92-32B6-41AC-BC8A-B501A9C62B42}" presName="background2" presStyleLbl="node2" presStyleIdx="0" presStyleCnt="4"/>
      <dgm:spPr/>
    </dgm:pt>
    <dgm:pt modelId="{2179D07C-82A8-491F-A0BE-9E3C322700EB}" type="pres">
      <dgm:prSet presAssocID="{7EDDDC92-32B6-41AC-BC8A-B501A9C62B42}" presName="text2" presStyleLbl="fgAcc2" presStyleIdx="0" presStyleCnt="4">
        <dgm:presLayoutVars>
          <dgm:chPref val="3"/>
        </dgm:presLayoutVars>
      </dgm:prSet>
      <dgm:spPr/>
    </dgm:pt>
    <dgm:pt modelId="{1E75A84D-514F-4782-96DE-39E942BE85DC}" type="pres">
      <dgm:prSet presAssocID="{7EDDDC92-32B6-41AC-BC8A-B501A9C62B42}" presName="hierChild3" presStyleCnt="0"/>
      <dgm:spPr/>
    </dgm:pt>
    <dgm:pt modelId="{D1D4CC23-34E4-424D-829C-D16F9152C226}" type="pres">
      <dgm:prSet presAssocID="{25A9E198-1608-44C4-B32A-9B45535771BC}" presName="Name10" presStyleLbl="parChTrans1D2" presStyleIdx="1" presStyleCnt="4"/>
      <dgm:spPr/>
    </dgm:pt>
    <dgm:pt modelId="{E43DC708-CF78-40F8-A19B-5E87FA32E33D}" type="pres">
      <dgm:prSet presAssocID="{A9C582DC-A3C0-4A3C-A7DD-90186C4CD2EC}" presName="hierRoot2" presStyleCnt="0"/>
      <dgm:spPr/>
    </dgm:pt>
    <dgm:pt modelId="{47AE3858-E559-4D88-887D-421A30F0468F}" type="pres">
      <dgm:prSet presAssocID="{A9C582DC-A3C0-4A3C-A7DD-90186C4CD2EC}" presName="composite2" presStyleCnt="0"/>
      <dgm:spPr/>
    </dgm:pt>
    <dgm:pt modelId="{247792FF-5DB9-4D2A-987E-45110A061D88}" type="pres">
      <dgm:prSet presAssocID="{A9C582DC-A3C0-4A3C-A7DD-90186C4CD2EC}" presName="background2" presStyleLbl="node2" presStyleIdx="1" presStyleCnt="4"/>
      <dgm:spPr/>
    </dgm:pt>
    <dgm:pt modelId="{19CE4BAA-DE8D-4C4E-A0BC-3595F6A63B65}" type="pres">
      <dgm:prSet presAssocID="{A9C582DC-A3C0-4A3C-A7DD-90186C4CD2EC}" presName="text2" presStyleLbl="fgAcc2" presStyleIdx="1" presStyleCnt="4">
        <dgm:presLayoutVars>
          <dgm:chPref val="3"/>
        </dgm:presLayoutVars>
      </dgm:prSet>
      <dgm:spPr/>
    </dgm:pt>
    <dgm:pt modelId="{AC2E2E2A-9A0A-4455-B4DD-D03499248865}" type="pres">
      <dgm:prSet presAssocID="{A9C582DC-A3C0-4A3C-A7DD-90186C4CD2EC}" presName="hierChild3" presStyleCnt="0"/>
      <dgm:spPr/>
    </dgm:pt>
    <dgm:pt modelId="{03FF9FC7-F3CF-4988-8A80-CA0C9F6BDAB5}" type="pres">
      <dgm:prSet presAssocID="{36129B4F-C7DD-453B-94C2-E36D046CBE02}" presName="Name10" presStyleLbl="parChTrans1D2" presStyleIdx="2" presStyleCnt="4"/>
      <dgm:spPr/>
    </dgm:pt>
    <dgm:pt modelId="{E956BB36-56F8-44C1-BE8F-347066874603}" type="pres">
      <dgm:prSet presAssocID="{B4F8E260-89DA-41DD-A731-FC1997F94E51}" presName="hierRoot2" presStyleCnt="0"/>
      <dgm:spPr/>
    </dgm:pt>
    <dgm:pt modelId="{F035B5BC-B33F-4075-AACC-9544BB3C22D3}" type="pres">
      <dgm:prSet presAssocID="{B4F8E260-89DA-41DD-A731-FC1997F94E51}" presName="composite2" presStyleCnt="0"/>
      <dgm:spPr/>
    </dgm:pt>
    <dgm:pt modelId="{A0265830-6EAC-47DE-ACDE-2D0876757A69}" type="pres">
      <dgm:prSet presAssocID="{B4F8E260-89DA-41DD-A731-FC1997F94E51}" presName="background2" presStyleLbl="node2" presStyleIdx="2" presStyleCnt="4"/>
      <dgm:spPr/>
    </dgm:pt>
    <dgm:pt modelId="{CA99B1B1-632E-4334-BC2B-E6019B29242D}" type="pres">
      <dgm:prSet presAssocID="{B4F8E260-89DA-41DD-A731-FC1997F94E51}" presName="text2" presStyleLbl="fgAcc2" presStyleIdx="2" presStyleCnt="4">
        <dgm:presLayoutVars>
          <dgm:chPref val="3"/>
        </dgm:presLayoutVars>
      </dgm:prSet>
      <dgm:spPr/>
    </dgm:pt>
    <dgm:pt modelId="{8570BC75-C95B-48B6-AE7B-9660AE9113BA}" type="pres">
      <dgm:prSet presAssocID="{B4F8E260-89DA-41DD-A731-FC1997F94E51}" presName="hierChild3" presStyleCnt="0"/>
      <dgm:spPr/>
    </dgm:pt>
    <dgm:pt modelId="{FDDD5F0D-B8FC-48DE-B7CB-AAFFDEDCE6B3}" type="pres">
      <dgm:prSet presAssocID="{D68BBB0A-0CC1-4380-9AD2-D8CC4D4D003A}" presName="Name10" presStyleLbl="parChTrans1D2" presStyleIdx="3" presStyleCnt="4"/>
      <dgm:spPr/>
    </dgm:pt>
    <dgm:pt modelId="{E50F0BBE-CAC3-4D25-8CC8-9CC26462FFFF}" type="pres">
      <dgm:prSet presAssocID="{9E6B9751-E30D-4874-BED6-BD5A3D56F2E6}" presName="hierRoot2" presStyleCnt="0"/>
      <dgm:spPr/>
    </dgm:pt>
    <dgm:pt modelId="{A84E526A-ED75-4C7D-B327-A52A97A5323A}" type="pres">
      <dgm:prSet presAssocID="{9E6B9751-E30D-4874-BED6-BD5A3D56F2E6}" presName="composite2" presStyleCnt="0"/>
      <dgm:spPr/>
    </dgm:pt>
    <dgm:pt modelId="{2F136FBE-5D37-4D31-B16D-9BE673FE3B01}" type="pres">
      <dgm:prSet presAssocID="{9E6B9751-E30D-4874-BED6-BD5A3D56F2E6}" presName="background2" presStyleLbl="node2" presStyleIdx="3" presStyleCnt="4"/>
      <dgm:spPr/>
    </dgm:pt>
    <dgm:pt modelId="{B5E3F71A-DD8E-4745-AC75-668B312B5075}" type="pres">
      <dgm:prSet presAssocID="{9E6B9751-E30D-4874-BED6-BD5A3D56F2E6}" presName="text2" presStyleLbl="fgAcc2" presStyleIdx="3" presStyleCnt="4">
        <dgm:presLayoutVars>
          <dgm:chPref val="3"/>
        </dgm:presLayoutVars>
      </dgm:prSet>
      <dgm:spPr/>
    </dgm:pt>
    <dgm:pt modelId="{581986CB-3961-47A5-AA3B-4B0CEB57B585}" type="pres">
      <dgm:prSet presAssocID="{9E6B9751-E30D-4874-BED6-BD5A3D56F2E6}" presName="hierChild3" presStyleCnt="0"/>
      <dgm:spPr/>
    </dgm:pt>
  </dgm:ptLst>
  <dgm:cxnLst>
    <dgm:cxn modelId="{F3A5130D-1121-40E8-B085-9825A7B0FAE8}" type="presOf" srcId="{A9C582DC-A3C0-4A3C-A7DD-90186C4CD2EC}" destId="{19CE4BAA-DE8D-4C4E-A0BC-3595F6A63B65}" srcOrd="0" destOrd="0" presId="urn:microsoft.com/office/officeart/2005/8/layout/hierarchy1"/>
    <dgm:cxn modelId="{ED415311-6755-4524-A75B-46C92C8AE3D9}" type="presOf" srcId="{CAC5790A-5411-48DF-88E1-95E2C9AACFE4}" destId="{E7A345B9-39A3-49B0-8264-4CADC0A71063}" srcOrd="0" destOrd="0" presId="urn:microsoft.com/office/officeart/2005/8/layout/hierarchy1"/>
    <dgm:cxn modelId="{2FCE9F17-0E04-4F6D-A05E-DF9B7CDCD1E7}" srcId="{F9B0A9A7-1066-4DC2-9D9A-7D5319932BCE}" destId="{B4F8E260-89DA-41DD-A731-FC1997F94E51}" srcOrd="2" destOrd="0" parTransId="{36129B4F-C7DD-453B-94C2-E36D046CBE02}" sibTransId="{D3B1D6F7-ADE2-4CA4-83FA-CED72F8982AE}"/>
    <dgm:cxn modelId="{38804419-D276-4CDE-9602-78BE300E255C}" type="presOf" srcId="{36129B4F-C7DD-453B-94C2-E36D046CBE02}" destId="{03FF9FC7-F3CF-4988-8A80-CA0C9F6BDAB5}" srcOrd="0" destOrd="0" presId="urn:microsoft.com/office/officeart/2005/8/layout/hierarchy1"/>
    <dgm:cxn modelId="{36097D1A-9936-440E-9245-59B10CA2F61F}" type="presOf" srcId="{7EDDDC92-32B6-41AC-BC8A-B501A9C62B42}" destId="{2179D07C-82A8-491F-A0BE-9E3C322700EB}" srcOrd="0" destOrd="0" presId="urn:microsoft.com/office/officeart/2005/8/layout/hierarchy1"/>
    <dgm:cxn modelId="{FC099B3C-150A-404D-B7A9-330FB350D044}" srcId="{F9B0A9A7-1066-4DC2-9D9A-7D5319932BCE}" destId="{7EDDDC92-32B6-41AC-BC8A-B501A9C62B42}" srcOrd="0" destOrd="0" parTransId="{841D1657-BC47-424D-88C2-F5423D80DCBB}" sibTransId="{A128A6CE-DBCD-4387-A25A-CD05EF53E5F1}"/>
    <dgm:cxn modelId="{D6751250-E1A6-4A67-9F1F-9DC961C91DA9}" type="presOf" srcId="{B4F8E260-89DA-41DD-A731-FC1997F94E51}" destId="{CA99B1B1-632E-4334-BC2B-E6019B29242D}" srcOrd="0" destOrd="0" presId="urn:microsoft.com/office/officeart/2005/8/layout/hierarchy1"/>
    <dgm:cxn modelId="{02729074-371B-443C-9B27-9EE6092CBD13}" type="presOf" srcId="{25A9E198-1608-44C4-B32A-9B45535771BC}" destId="{D1D4CC23-34E4-424D-829C-D16F9152C226}" srcOrd="0" destOrd="0" presId="urn:microsoft.com/office/officeart/2005/8/layout/hierarchy1"/>
    <dgm:cxn modelId="{40AFD87D-1E59-41F7-848E-065CE5ED87B6}" type="presOf" srcId="{F9B0A9A7-1066-4DC2-9D9A-7D5319932BCE}" destId="{64F0283E-9142-461B-B970-F2A6AAAE92B7}" srcOrd="0" destOrd="0" presId="urn:microsoft.com/office/officeart/2005/8/layout/hierarchy1"/>
    <dgm:cxn modelId="{408CE386-073A-4BD3-8116-2A995C01B873}" srcId="{F9B0A9A7-1066-4DC2-9D9A-7D5319932BCE}" destId="{9E6B9751-E30D-4874-BED6-BD5A3D56F2E6}" srcOrd="3" destOrd="0" parTransId="{D68BBB0A-0CC1-4380-9AD2-D8CC4D4D003A}" sibTransId="{3566CCD4-5CF1-4821-8ED9-FAEA4A9B8E58}"/>
    <dgm:cxn modelId="{7CABB095-DA0C-47DE-B6F1-B4B957F74258}" type="presOf" srcId="{D68BBB0A-0CC1-4380-9AD2-D8CC4D4D003A}" destId="{FDDD5F0D-B8FC-48DE-B7CB-AAFFDEDCE6B3}" srcOrd="0" destOrd="0" presId="urn:microsoft.com/office/officeart/2005/8/layout/hierarchy1"/>
    <dgm:cxn modelId="{31182AC5-4AEA-4A93-BF45-FCDAABDFF11B}" srcId="{F9B0A9A7-1066-4DC2-9D9A-7D5319932BCE}" destId="{A9C582DC-A3C0-4A3C-A7DD-90186C4CD2EC}" srcOrd="1" destOrd="0" parTransId="{25A9E198-1608-44C4-B32A-9B45535771BC}" sibTransId="{6AF1034D-E5A2-426D-97CD-AE6BD7BA8698}"/>
    <dgm:cxn modelId="{C82062CA-9E09-45F8-9496-7382B8C48597}" type="presOf" srcId="{9E6B9751-E30D-4874-BED6-BD5A3D56F2E6}" destId="{B5E3F71A-DD8E-4745-AC75-668B312B5075}" srcOrd="0" destOrd="0" presId="urn:microsoft.com/office/officeart/2005/8/layout/hierarchy1"/>
    <dgm:cxn modelId="{8C5A80CB-8A64-4B96-AC22-3444A51C767B}" srcId="{CAC5790A-5411-48DF-88E1-95E2C9AACFE4}" destId="{F9B0A9A7-1066-4DC2-9D9A-7D5319932BCE}" srcOrd="0" destOrd="0" parTransId="{83D4C6AE-2A24-479A-979A-C0E04CFCB163}" sibTransId="{50410A1E-B78F-47DE-9791-5E8EEC57E715}"/>
    <dgm:cxn modelId="{645A3EFF-F4A8-420F-BA29-F45D892B75F0}" type="presOf" srcId="{841D1657-BC47-424D-88C2-F5423D80DCBB}" destId="{54F31352-9DDB-47B0-8B21-56D153B0C534}" srcOrd="0" destOrd="0" presId="urn:microsoft.com/office/officeart/2005/8/layout/hierarchy1"/>
    <dgm:cxn modelId="{C4BC9B99-A054-48E2-8BF9-516AFC4C5CA0}" type="presParOf" srcId="{E7A345B9-39A3-49B0-8264-4CADC0A71063}" destId="{1EDEE2F9-F223-4CFF-BE36-EDFAC74218C2}" srcOrd="0" destOrd="0" presId="urn:microsoft.com/office/officeart/2005/8/layout/hierarchy1"/>
    <dgm:cxn modelId="{95782445-249A-4484-9189-564ADC793B0A}" type="presParOf" srcId="{1EDEE2F9-F223-4CFF-BE36-EDFAC74218C2}" destId="{6416FB6E-2464-4C42-8E32-A1C241DC74BB}" srcOrd="0" destOrd="0" presId="urn:microsoft.com/office/officeart/2005/8/layout/hierarchy1"/>
    <dgm:cxn modelId="{42CCF052-F8A4-45FE-A20B-F9A665E800CA}" type="presParOf" srcId="{6416FB6E-2464-4C42-8E32-A1C241DC74BB}" destId="{4C1758E4-CAD2-4028-88AB-24DA6B2ED147}" srcOrd="0" destOrd="0" presId="urn:microsoft.com/office/officeart/2005/8/layout/hierarchy1"/>
    <dgm:cxn modelId="{69D98A88-9A5D-4986-A84C-F240590121C6}" type="presParOf" srcId="{6416FB6E-2464-4C42-8E32-A1C241DC74BB}" destId="{64F0283E-9142-461B-B970-F2A6AAAE92B7}" srcOrd="1" destOrd="0" presId="urn:microsoft.com/office/officeart/2005/8/layout/hierarchy1"/>
    <dgm:cxn modelId="{E9365821-E2C8-465E-B0C4-7CC235F89DAC}" type="presParOf" srcId="{1EDEE2F9-F223-4CFF-BE36-EDFAC74218C2}" destId="{CB18355B-9D1C-4711-A12F-0BBD098863BE}" srcOrd="1" destOrd="0" presId="urn:microsoft.com/office/officeart/2005/8/layout/hierarchy1"/>
    <dgm:cxn modelId="{C0A72100-512E-4C8F-8CD3-3C7B49267BD0}" type="presParOf" srcId="{CB18355B-9D1C-4711-A12F-0BBD098863BE}" destId="{54F31352-9DDB-47B0-8B21-56D153B0C534}" srcOrd="0" destOrd="0" presId="urn:microsoft.com/office/officeart/2005/8/layout/hierarchy1"/>
    <dgm:cxn modelId="{8F0690A2-69F3-406E-916F-48FDFFF82EB7}" type="presParOf" srcId="{CB18355B-9D1C-4711-A12F-0BBD098863BE}" destId="{A221F881-62E5-4ADD-A2E7-566C6EC5672B}" srcOrd="1" destOrd="0" presId="urn:microsoft.com/office/officeart/2005/8/layout/hierarchy1"/>
    <dgm:cxn modelId="{476E9B9F-D08C-4621-9A2B-FF3D015A6D2C}" type="presParOf" srcId="{A221F881-62E5-4ADD-A2E7-566C6EC5672B}" destId="{B4B0DD93-B831-4A3E-AF7C-74F883CE7535}" srcOrd="0" destOrd="0" presId="urn:microsoft.com/office/officeart/2005/8/layout/hierarchy1"/>
    <dgm:cxn modelId="{2C9951D2-0A60-4CEE-85AA-D05682A38848}" type="presParOf" srcId="{B4B0DD93-B831-4A3E-AF7C-74F883CE7535}" destId="{1F1A92F4-3A73-4DEF-97B3-AA7E32D0CABE}" srcOrd="0" destOrd="0" presId="urn:microsoft.com/office/officeart/2005/8/layout/hierarchy1"/>
    <dgm:cxn modelId="{AA802F5C-844E-4D32-8122-1445FDF555C5}" type="presParOf" srcId="{B4B0DD93-B831-4A3E-AF7C-74F883CE7535}" destId="{2179D07C-82A8-491F-A0BE-9E3C322700EB}" srcOrd="1" destOrd="0" presId="urn:microsoft.com/office/officeart/2005/8/layout/hierarchy1"/>
    <dgm:cxn modelId="{17661EA1-19EE-4803-ACBB-D77D026D7005}" type="presParOf" srcId="{A221F881-62E5-4ADD-A2E7-566C6EC5672B}" destId="{1E75A84D-514F-4782-96DE-39E942BE85DC}" srcOrd="1" destOrd="0" presId="urn:microsoft.com/office/officeart/2005/8/layout/hierarchy1"/>
    <dgm:cxn modelId="{D4B908B3-B408-43AD-BF90-3313A1278DB2}" type="presParOf" srcId="{CB18355B-9D1C-4711-A12F-0BBD098863BE}" destId="{D1D4CC23-34E4-424D-829C-D16F9152C226}" srcOrd="2" destOrd="0" presId="urn:microsoft.com/office/officeart/2005/8/layout/hierarchy1"/>
    <dgm:cxn modelId="{E37ED6D5-B3C1-4528-8F66-17FA63DE6D4A}" type="presParOf" srcId="{CB18355B-9D1C-4711-A12F-0BBD098863BE}" destId="{E43DC708-CF78-40F8-A19B-5E87FA32E33D}" srcOrd="3" destOrd="0" presId="urn:microsoft.com/office/officeart/2005/8/layout/hierarchy1"/>
    <dgm:cxn modelId="{E811FFF0-38F2-42A7-9C11-4D5077800931}" type="presParOf" srcId="{E43DC708-CF78-40F8-A19B-5E87FA32E33D}" destId="{47AE3858-E559-4D88-887D-421A30F0468F}" srcOrd="0" destOrd="0" presId="urn:microsoft.com/office/officeart/2005/8/layout/hierarchy1"/>
    <dgm:cxn modelId="{1BF364B5-7BA4-48B5-B7D3-C8B5F82A76B7}" type="presParOf" srcId="{47AE3858-E559-4D88-887D-421A30F0468F}" destId="{247792FF-5DB9-4D2A-987E-45110A061D88}" srcOrd="0" destOrd="0" presId="urn:microsoft.com/office/officeart/2005/8/layout/hierarchy1"/>
    <dgm:cxn modelId="{29FB0F29-6627-4C81-9147-837CB2B1B1EB}" type="presParOf" srcId="{47AE3858-E559-4D88-887D-421A30F0468F}" destId="{19CE4BAA-DE8D-4C4E-A0BC-3595F6A63B65}" srcOrd="1" destOrd="0" presId="urn:microsoft.com/office/officeart/2005/8/layout/hierarchy1"/>
    <dgm:cxn modelId="{1108C43B-38B7-4B92-A7BE-09B7BD155467}" type="presParOf" srcId="{E43DC708-CF78-40F8-A19B-5E87FA32E33D}" destId="{AC2E2E2A-9A0A-4455-B4DD-D03499248865}" srcOrd="1" destOrd="0" presId="urn:microsoft.com/office/officeart/2005/8/layout/hierarchy1"/>
    <dgm:cxn modelId="{AD46335D-C4A8-420C-97BC-05603906C57A}" type="presParOf" srcId="{CB18355B-9D1C-4711-A12F-0BBD098863BE}" destId="{03FF9FC7-F3CF-4988-8A80-CA0C9F6BDAB5}" srcOrd="4" destOrd="0" presId="urn:microsoft.com/office/officeart/2005/8/layout/hierarchy1"/>
    <dgm:cxn modelId="{F882AF93-3490-4E95-BFC4-6DBE0C984916}" type="presParOf" srcId="{CB18355B-9D1C-4711-A12F-0BBD098863BE}" destId="{E956BB36-56F8-44C1-BE8F-347066874603}" srcOrd="5" destOrd="0" presId="urn:microsoft.com/office/officeart/2005/8/layout/hierarchy1"/>
    <dgm:cxn modelId="{314FCEB3-ABF1-405F-980E-2467FCDB5001}" type="presParOf" srcId="{E956BB36-56F8-44C1-BE8F-347066874603}" destId="{F035B5BC-B33F-4075-AACC-9544BB3C22D3}" srcOrd="0" destOrd="0" presId="urn:microsoft.com/office/officeart/2005/8/layout/hierarchy1"/>
    <dgm:cxn modelId="{3E20D53E-EED4-4CD9-9474-B9BA8979EEA7}" type="presParOf" srcId="{F035B5BC-B33F-4075-AACC-9544BB3C22D3}" destId="{A0265830-6EAC-47DE-ACDE-2D0876757A69}" srcOrd="0" destOrd="0" presId="urn:microsoft.com/office/officeart/2005/8/layout/hierarchy1"/>
    <dgm:cxn modelId="{04D22134-3D45-4C1A-A7DB-0477EDBC2E94}" type="presParOf" srcId="{F035B5BC-B33F-4075-AACC-9544BB3C22D3}" destId="{CA99B1B1-632E-4334-BC2B-E6019B29242D}" srcOrd="1" destOrd="0" presId="urn:microsoft.com/office/officeart/2005/8/layout/hierarchy1"/>
    <dgm:cxn modelId="{262A6554-616C-4A26-AB84-0B63ACE3B41F}" type="presParOf" srcId="{E956BB36-56F8-44C1-BE8F-347066874603}" destId="{8570BC75-C95B-48B6-AE7B-9660AE9113BA}" srcOrd="1" destOrd="0" presId="urn:microsoft.com/office/officeart/2005/8/layout/hierarchy1"/>
    <dgm:cxn modelId="{1A31DCF3-5200-40B5-9504-ADE293992A98}" type="presParOf" srcId="{CB18355B-9D1C-4711-A12F-0BBD098863BE}" destId="{FDDD5F0D-B8FC-48DE-B7CB-AAFFDEDCE6B3}" srcOrd="6" destOrd="0" presId="urn:microsoft.com/office/officeart/2005/8/layout/hierarchy1"/>
    <dgm:cxn modelId="{84C8BDF2-4853-4E76-A25A-6043D2D41D9C}" type="presParOf" srcId="{CB18355B-9D1C-4711-A12F-0BBD098863BE}" destId="{E50F0BBE-CAC3-4D25-8CC8-9CC26462FFFF}" srcOrd="7" destOrd="0" presId="urn:microsoft.com/office/officeart/2005/8/layout/hierarchy1"/>
    <dgm:cxn modelId="{CB3C460C-9969-45D0-AD09-B9D6CFC5ED42}" type="presParOf" srcId="{E50F0BBE-CAC3-4D25-8CC8-9CC26462FFFF}" destId="{A84E526A-ED75-4C7D-B327-A52A97A5323A}" srcOrd="0" destOrd="0" presId="urn:microsoft.com/office/officeart/2005/8/layout/hierarchy1"/>
    <dgm:cxn modelId="{4EC73F99-FB51-44FE-8806-5F6C86F35F62}" type="presParOf" srcId="{A84E526A-ED75-4C7D-B327-A52A97A5323A}" destId="{2F136FBE-5D37-4D31-B16D-9BE673FE3B01}" srcOrd="0" destOrd="0" presId="urn:microsoft.com/office/officeart/2005/8/layout/hierarchy1"/>
    <dgm:cxn modelId="{B4B499CA-C5CE-49CC-B403-506F2454894F}" type="presParOf" srcId="{A84E526A-ED75-4C7D-B327-A52A97A5323A}" destId="{B5E3F71A-DD8E-4745-AC75-668B312B5075}" srcOrd="1" destOrd="0" presId="urn:microsoft.com/office/officeart/2005/8/layout/hierarchy1"/>
    <dgm:cxn modelId="{ED84E3A5-0F78-46E7-85E2-06BE68F7EEA2}" type="presParOf" srcId="{E50F0BBE-CAC3-4D25-8CC8-9CC26462FFFF}" destId="{581986CB-3961-47A5-AA3B-4B0CEB57B5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5F0D-B8FC-48DE-B7CB-AAFFDEDCE6B3}">
      <dsp:nvSpPr>
        <dsp:cNvPr id="0" name=""/>
        <dsp:cNvSpPr/>
      </dsp:nvSpPr>
      <dsp:spPr>
        <a:xfrm>
          <a:off x="4255229" y="2058931"/>
          <a:ext cx="3341389" cy="53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24"/>
              </a:lnTo>
              <a:lnTo>
                <a:pt x="3341389" y="361224"/>
              </a:lnTo>
              <a:lnTo>
                <a:pt x="3341389" y="5300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9FC7-F3CF-4988-8A80-CA0C9F6BDAB5}">
      <dsp:nvSpPr>
        <dsp:cNvPr id="0" name=""/>
        <dsp:cNvSpPr/>
      </dsp:nvSpPr>
      <dsp:spPr>
        <a:xfrm>
          <a:off x="4255229" y="2058931"/>
          <a:ext cx="1113796" cy="53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24"/>
              </a:lnTo>
              <a:lnTo>
                <a:pt x="1113796" y="361224"/>
              </a:lnTo>
              <a:lnTo>
                <a:pt x="1113796" y="5300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4CC23-34E4-424D-829C-D16F9152C226}">
      <dsp:nvSpPr>
        <dsp:cNvPr id="0" name=""/>
        <dsp:cNvSpPr/>
      </dsp:nvSpPr>
      <dsp:spPr>
        <a:xfrm>
          <a:off x="3141433" y="2058931"/>
          <a:ext cx="1113796" cy="530065"/>
        </a:xfrm>
        <a:custGeom>
          <a:avLst/>
          <a:gdLst/>
          <a:ahLst/>
          <a:cxnLst/>
          <a:rect l="0" t="0" r="0" b="0"/>
          <a:pathLst>
            <a:path>
              <a:moveTo>
                <a:pt x="1113796" y="0"/>
              </a:moveTo>
              <a:lnTo>
                <a:pt x="1113796" y="361224"/>
              </a:lnTo>
              <a:lnTo>
                <a:pt x="0" y="361224"/>
              </a:lnTo>
              <a:lnTo>
                <a:pt x="0" y="5300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31352-9DDB-47B0-8B21-56D153B0C534}">
      <dsp:nvSpPr>
        <dsp:cNvPr id="0" name=""/>
        <dsp:cNvSpPr/>
      </dsp:nvSpPr>
      <dsp:spPr>
        <a:xfrm>
          <a:off x="913840" y="2058931"/>
          <a:ext cx="3341389" cy="530065"/>
        </a:xfrm>
        <a:custGeom>
          <a:avLst/>
          <a:gdLst/>
          <a:ahLst/>
          <a:cxnLst/>
          <a:rect l="0" t="0" r="0" b="0"/>
          <a:pathLst>
            <a:path>
              <a:moveTo>
                <a:pt x="3341389" y="0"/>
              </a:moveTo>
              <a:lnTo>
                <a:pt x="3341389" y="361224"/>
              </a:lnTo>
              <a:lnTo>
                <a:pt x="0" y="361224"/>
              </a:lnTo>
              <a:lnTo>
                <a:pt x="0" y="5300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58E4-CAD2-4028-88AB-24DA6B2ED147}">
      <dsp:nvSpPr>
        <dsp:cNvPr id="0" name=""/>
        <dsp:cNvSpPr/>
      </dsp:nvSpPr>
      <dsp:spPr>
        <a:xfrm>
          <a:off x="3343941" y="901595"/>
          <a:ext cx="1822575" cy="1157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F0283E-9142-461B-B970-F2A6AAAE92B7}">
      <dsp:nvSpPr>
        <dsp:cNvPr id="0" name=""/>
        <dsp:cNvSpPr/>
      </dsp:nvSpPr>
      <dsp:spPr>
        <a:xfrm>
          <a:off x="3546450" y="1093978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Kadın Girişimci</a:t>
          </a:r>
        </a:p>
      </dsp:txBody>
      <dsp:txXfrm>
        <a:off x="3580347" y="1127875"/>
        <a:ext cx="1754781" cy="1089541"/>
      </dsp:txXfrm>
    </dsp:sp>
    <dsp:sp modelId="{1F1A92F4-3A73-4DEF-97B3-AA7E32D0CABE}">
      <dsp:nvSpPr>
        <dsp:cNvPr id="0" name=""/>
        <dsp:cNvSpPr/>
      </dsp:nvSpPr>
      <dsp:spPr>
        <a:xfrm>
          <a:off x="2552" y="2588997"/>
          <a:ext cx="1822575" cy="11573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79D07C-82A8-491F-A0BE-9E3C322700EB}">
      <dsp:nvSpPr>
        <dsp:cNvPr id="0" name=""/>
        <dsp:cNvSpPr/>
      </dsp:nvSpPr>
      <dsp:spPr>
        <a:xfrm>
          <a:off x="205061" y="2781380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İşveren</a:t>
          </a:r>
          <a:endParaRPr lang="tr-TR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958" y="2815277"/>
        <a:ext cx="1754781" cy="1089541"/>
      </dsp:txXfrm>
    </dsp:sp>
    <dsp:sp modelId="{247792FF-5DB9-4D2A-987E-45110A061D88}">
      <dsp:nvSpPr>
        <dsp:cNvPr id="0" name=""/>
        <dsp:cNvSpPr/>
      </dsp:nvSpPr>
      <dsp:spPr>
        <a:xfrm>
          <a:off x="2230145" y="2588997"/>
          <a:ext cx="1822575" cy="11573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CE4BAA-DE8D-4C4E-A0BC-3595F6A63B65}">
      <dsp:nvSpPr>
        <dsp:cNvPr id="0" name=""/>
        <dsp:cNvSpPr/>
      </dsp:nvSpPr>
      <dsp:spPr>
        <a:xfrm>
          <a:off x="2432653" y="2781380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Kendi hesabına çalışan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6550" y="2815277"/>
        <a:ext cx="1754781" cy="1089541"/>
      </dsp:txXfrm>
    </dsp:sp>
    <dsp:sp modelId="{A0265830-6EAC-47DE-ACDE-2D0876757A69}">
      <dsp:nvSpPr>
        <dsp:cNvPr id="0" name=""/>
        <dsp:cNvSpPr/>
      </dsp:nvSpPr>
      <dsp:spPr>
        <a:xfrm>
          <a:off x="4457738" y="2588997"/>
          <a:ext cx="1822575" cy="11573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99B1B1-632E-4334-BC2B-E6019B29242D}">
      <dsp:nvSpPr>
        <dsp:cNvPr id="0" name=""/>
        <dsp:cNvSpPr/>
      </dsp:nvSpPr>
      <dsp:spPr>
        <a:xfrm>
          <a:off x="4660246" y="2781380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Serbest çalışan</a:t>
          </a:r>
          <a:endParaRPr lang="tr-TR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4143" y="2815277"/>
        <a:ext cx="1754781" cy="1089541"/>
      </dsp:txXfrm>
    </dsp:sp>
    <dsp:sp modelId="{2F136FBE-5D37-4D31-B16D-9BE673FE3B01}">
      <dsp:nvSpPr>
        <dsp:cNvPr id="0" name=""/>
        <dsp:cNvSpPr/>
      </dsp:nvSpPr>
      <dsp:spPr>
        <a:xfrm>
          <a:off x="6685331" y="2588997"/>
          <a:ext cx="1822575" cy="11573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3F71A-DD8E-4745-AC75-668B312B5075}">
      <dsp:nvSpPr>
        <dsp:cNvPr id="0" name=""/>
        <dsp:cNvSpPr/>
      </dsp:nvSpPr>
      <dsp:spPr>
        <a:xfrm>
          <a:off x="6887839" y="2781380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Evde çalışan</a:t>
          </a:r>
          <a:endParaRPr lang="tr-TR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1736" y="2815277"/>
        <a:ext cx="1754781" cy="108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5232-0276-48E2-A00A-B8110D24FB6A}" type="datetimeFigureOut">
              <a:rPr lang="tr-TR" smtClean="0"/>
              <a:t>16 May 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E159-05FA-4B19-B431-9B2316E64F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92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3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1E92-BF50-43F4-BD40-D04FDA7A9A9A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90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DDA7-262D-4BCC-9701-554F697DEF0F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80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8453-2EC5-42D6-BF02-564838DD9D01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83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FBB6-4721-4E8E-BF33-FF73878F064A}" type="datetime1">
              <a:rPr lang="tr-TR" smtClean="0"/>
              <a:t>16 May 2021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7AD5-E1FC-47B7-9D4D-76BDD9E009C0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83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1368-BFFA-41F9-A474-367248A60CC8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3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AA69-A0B3-4BFB-AF23-066CD3A445A3}" type="datetime1">
              <a:rPr lang="tr-TR" smtClean="0"/>
              <a:t>16 May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5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8C2-EB43-4FCA-ABB9-DC141FEFCA96}" type="datetime1">
              <a:rPr lang="tr-TR" smtClean="0"/>
              <a:t>16 May 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24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1375-B136-435B-ACDA-D250A41D7A4F}" type="datetime1">
              <a:rPr lang="tr-TR" smtClean="0"/>
              <a:t>16 May 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71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92DF-F2CF-4E10-BE22-A199099BEC7A}" type="datetime1">
              <a:rPr lang="tr-TR" smtClean="0"/>
              <a:t>16 May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8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CBAD-8E4B-4EF1-A22A-40D60B464CA8}" type="datetime1">
              <a:rPr lang="tr-TR" smtClean="0"/>
              <a:t>16 May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98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E00E-906F-4DBB-AB1C-6F8BEFFB55FD}" type="datetime1">
              <a:rPr lang="tr-TR" smtClean="0"/>
              <a:t>16 May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0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B09F-5633-4179-90C5-CFEE16EB7BBB}" type="datetime1">
              <a:rPr lang="tr-TR" smtClean="0"/>
              <a:t>16 May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F116-CACC-4377-859E-AF0D5D709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27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Application%20Data/Microsoft/Templates/Normal.do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60649"/>
            <a:ext cx="8928992" cy="50405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tr-T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«Bilimsel Araştırma Hazırlama ve Sunum Teknikleri» Dersi</a:t>
            </a:r>
          </a:p>
          <a:p>
            <a:pPr>
              <a:buNone/>
              <a:defRPr/>
            </a:pP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  <a:defRPr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«Yazım ve Sunum Tekniklerini Uygulama Örnekleri (SÖZLÜ)»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032375" y="5428381"/>
            <a:ext cx="38241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endParaRPr lang="tr-TR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2000" b="1" dirty="0" err="1">
                <a:latin typeface="Times New Roman" pitchFamily="18" charset="0"/>
                <a:cs typeface="Times New Roman" pitchFamily="18" charset="0"/>
              </a:rPr>
              <a:t>hotmail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10 MAYIS 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https://encrypted-tbn0.gstatic.com/images?q=tbn:ANd9GcTILbBcKdaUx3JnueOx5KZf9teX_K55SwFY9g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9" y="2348880"/>
            <a:ext cx="417486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şarılı Sunum Nasıl Yapılı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80" y="2068337"/>
            <a:ext cx="4392488" cy="31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248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54461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Tüketicideki güven yanılgısı…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t>10</a:t>
            </a:fld>
            <a:endParaRPr lang="tr-TR"/>
          </a:p>
        </p:txBody>
      </p:sp>
      <p:pic>
        <p:nvPicPr>
          <p:cNvPr id="1026" name="Picture 2" descr="https://kayseri.tarimorman.gov.tr/FotografGalerisi/20161130%20Organik%20Tar%C4%B1m%20Kayseri%E2%80%99de%20Billboardlarda/IMG_0689.jpg?RenditionId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836713"/>
            <a:ext cx="628589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ya.nigde.edu.tr/uniweb/media/portallar/organiktarim/mansetler/766/pb3bik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22" y="908720"/>
            <a:ext cx="25443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YNR fotolar\IMG_3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5" y="3789039"/>
            <a:ext cx="885704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8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11</a:t>
            </a:fld>
            <a:endParaRPr lang="tr-TR"/>
          </a:p>
        </p:txBody>
      </p:sp>
      <p:pic>
        <p:nvPicPr>
          <p:cNvPr id="5" name="Picture 2" descr="https://kayseri.tarimorman.gov.tr/FotografGalerisi/20161130%20Organik%20Tar%C4%B1m%20Kayseri%E2%80%99de%20Billboardlarda/IMG_0689.jpg?RenditionId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188640"/>
            <a:ext cx="3142947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dya.nigde.edu.tr/uniweb/media/portallar/organiktarim/mansetler/766/pb3bik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7" y="3645024"/>
            <a:ext cx="25443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YNR fotolar\IMG_3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1880" y="476670"/>
            <a:ext cx="5400600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9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6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6948"/>
            <a:ext cx="4932040" cy="199000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tr-TR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«KÜRESEL TARIM POLİTİKALARI VE TÜRKİYE TARIMINA YANSIMALARI»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680519" y="4869160"/>
            <a:ext cx="449999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000" b="1" u="sng" dirty="0"/>
              <a:t>Yener ATASEVEN</a:t>
            </a:r>
            <a:r>
              <a:rPr lang="tr-TR" sz="2000" b="1" dirty="0"/>
              <a:t>, Hasan ARISOY, Betül GÜRER, Alper DEMİRDÖĞEN, Necat ÖREN, Emine OLHAN </a:t>
            </a:r>
            <a:endParaRPr lang="tr-TR" sz="2000" dirty="0"/>
          </a:p>
          <a:p>
            <a:pPr algn="ctr"/>
            <a:endParaRPr lang="tr-TR" sz="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13 OCAK 2020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Çağdaş Sanatlar Merkezi-ANKARA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2" descr="https://img-s1.onedio.com/id-5606394c36ef90f63a45cdc6/rev-0/w-635/listing/f-jpg-webp/s-7e401a74cb08c3799496f4a62d0f3ee09ff448bc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https://img-s1.onedio.com/id-5606394c36ef90f63a45cdc6/rev-0/w-635/listing/f-jpg-webp/s-7e401a74cb08c3799496f4a62d0f3ee09ff448bc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6" descr="https://img-s1.onedio.com/id-5606394c36ef90f63a45cdc6/rev-0/w-635/listing/f-jpg-webp/s-7e401a74cb08c3799496f4a62d0f3ee09ff448bc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https://img-s1.onedio.com/id-5606394c36ef90f63a45cdc6/rev-0/w-635/listing/f-jpg-webp/s-7e401a74cb08c3799496f4a62d0f3ee09ff448bc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1" descr="İlgili resi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" name="Resim 18"/>
          <p:cNvPicPr/>
          <p:nvPr/>
        </p:nvPicPr>
        <p:blipFill rotWithShape="1">
          <a:blip r:embed="rId3"/>
          <a:srcRect l="39519" t="24117" r="33198" b="59412"/>
          <a:stretch/>
        </p:blipFill>
        <p:spPr bwMode="auto">
          <a:xfrm>
            <a:off x="-19588" y="84138"/>
            <a:ext cx="4663596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Resim 19"/>
          <p:cNvPicPr/>
          <p:nvPr/>
        </p:nvPicPr>
        <p:blipFill rotWithShape="1">
          <a:blip r:embed="rId4"/>
          <a:srcRect l="39519" t="70000" r="32702" b="23823"/>
          <a:stretch/>
        </p:blipFill>
        <p:spPr bwMode="auto">
          <a:xfrm>
            <a:off x="4644007" y="84138"/>
            <a:ext cx="4248472" cy="46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Resim 15"/>
          <p:cNvPicPr/>
          <p:nvPr/>
        </p:nvPicPr>
        <p:blipFill rotWithShape="1">
          <a:blip r:embed="rId5"/>
          <a:srcRect l="61676" t="42353" r="9553" b="8824"/>
          <a:stretch/>
        </p:blipFill>
        <p:spPr bwMode="auto">
          <a:xfrm>
            <a:off x="5148064" y="955558"/>
            <a:ext cx="3744415" cy="3553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Yener_Zeliıha\Downloads\HB2CF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"/>
          <a:stretch/>
        </p:blipFill>
        <p:spPr bwMode="auto">
          <a:xfrm>
            <a:off x="260350" y="3501008"/>
            <a:ext cx="41676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107504" y="605780"/>
            <a:ext cx="83586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baseline="30000" dirty="0">
                <a:ea typeface="TitilliumMaps26L 999 wt" pitchFamily="-111" charset="0"/>
                <a:cs typeface="TitilliumMaps26L 999 wt" pitchFamily="-111" charset="0"/>
              </a:rPr>
              <a:t> </a:t>
            </a:r>
            <a:r>
              <a:rPr lang="tr-TR" b="1" dirty="0">
                <a:ea typeface="TitilliumMaps26L 999 wt" pitchFamily="-111" charset="0"/>
                <a:cs typeface="TitilliumMaps26L 999 wt" pitchFamily="-111" charset="0"/>
              </a:rPr>
              <a:t>     ANKARA ÜNİVERSİTESİ</a:t>
            </a:r>
          </a:p>
          <a:p>
            <a:pPr algn="ctr"/>
            <a:r>
              <a:rPr lang="tr-TR" b="1" dirty="0">
                <a:ea typeface="TitilliumMaps26L 999 wt" pitchFamily="-111" charset="0"/>
                <a:cs typeface="TitilliumMaps26L 999 wt" pitchFamily="-111" charset="0"/>
              </a:rPr>
              <a:t>ZİRAAT FAKÜLTESİ</a:t>
            </a:r>
          </a:p>
          <a:p>
            <a:pPr algn="ctr"/>
            <a:r>
              <a:rPr lang="tr-TR" b="1" dirty="0">
                <a:ea typeface="TitilliumMaps26L 999 wt" pitchFamily="-111" charset="0"/>
                <a:cs typeface="TitilliumMaps26L 999 wt" pitchFamily="-111" charset="0"/>
              </a:rPr>
              <a:t>         TARIM  EKONOMİSİ BÖLÜMÜ</a:t>
            </a:r>
            <a:endParaRPr lang="tr-TR" b="1" baseline="30000" dirty="0">
              <a:ea typeface="TitilliumMaps26L 999 wt" pitchFamily="-111" charset="0"/>
              <a:cs typeface="TitilliumMaps26L 999 wt" pitchFamily="-111" charset="0"/>
            </a:endParaRPr>
          </a:p>
        </p:txBody>
      </p:sp>
      <p:sp>
        <p:nvSpPr>
          <p:cNvPr id="1028" name="AutoShape 4" descr="ankara üniversitesi veteriner fakültes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30" name="AutoShape 6" descr="https://www.ankara.edu.tr/wp-content/uploads/sites/6/2017/03/panorama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32" name="AutoShape 8" descr="https://www.ankara.edu.tr/wp-content/uploads/sites/6/2017/03/panorama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34" name="AutoShape 10" descr="https://www.ankara.edu.tr/wp-content/uploads/sites/6/2017/03/panorama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0" name="19 Çerçeve"/>
          <p:cNvSpPr/>
          <p:nvPr/>
        </p:nvSpPr>
        <p:spPr>
          <a:xfrm>
            <a:off x="155575" y="286835"/>
            <a:ext cx="8815897" cy="1790791"/>
          </a:xfrm>
          <a:prstGeom prst="fram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01679"/>
            <a:ext cx="1546845" cy="1293667"/>
          </a:xfrm>
          <a:prstGeom prst="rect">
            <a:avLst/>
          </a:prstGeom>
        </p:spPr>
      </p:pic>
      <p:pic>
        <p:nvPicPr>
          <p:cNvPr id="11" name="Picture 4" descr="bölüm tanıtımı copy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5" b="76753"/>
          <a:stretch/>
        </p:blipFill>
        <p:spPr bwMode="auto">
          <a:xfrm>
            <a:off x="7086357" y="501679"/>
            <a:ext cx="1590099" cy="12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99928" y="4987042"/>
            <a:ext cx="4356547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yenerataseven@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hotmail.com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Mesleki Uygulama</a:t>
            </a:r>
          </a:p>
          <a:p>
            <a:pPr algn="ctr"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9:30/09 ARALIK 2020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7543" y="2348880"/>
            <a:ext cx="8808914" cy="2108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“Covid-19 Salgını ve</a:t>
            </a:r>
          </a:p>
          <a:p>
            <a:pPr>
              <a:defRPr/>
            </a:pPr>
            <a:r>
              <a:rPr lang="tr-TR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Tarım Politikalarında Yaşanan Gelişmeler-1”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8373563"/>
      </p:ext>
    </p:extLst>
  </p:cSld>
  <p:clrMapOvr>
    <a:masterClrMapping/>
  </p:clrMapOvr>
  <p:transition advTm="1227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2000" dirty="0">
                <a:latin typeface="+mn-lt"/>
                <a:ea typeface="+mn-ea"/>
                <a:cs typeface="+mn-cs"/>
              </a:rPr>
              <a:t>Tarım Sektöründe İstihdam Edilen Kadınların İşteki Durumu (15+Yaş)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t>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9512" y="6361583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http://www.tuik.gov.tr/PreTablo.do?alt_id=1007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90916"/>
              </p:ext>
            </p:extLst>
          </p:nvPr>
        </p:nvGraphicFramePr>
        <p:xfrm>
          <a:off x="179512" y="832620"/>
          <a:ext cx="8712967" cy="54695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9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Ücretli veya Yevmiyeli (%)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İşveren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Kendi Hesabına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Ücretsiz Aile İşçisi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4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 ve Seçilmiş Ülkelerde ÜDT (%)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75BC8708-8284-4E2E-8A5A-3AA800FEB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490530"/>
              </p:ext>
            </p:extLst>
          </p:nvPr>
        </p:nvGraphicFramePr>
        <p:xfrm>
          <a:off x="179512" y="836712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>
          <a:xfrm>
            <a:off x="467544" y="574724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Türkiye: %15; OECD: %19; AB: %20; ABD: %12; Rusya: %13; Çin: %14; İsviçre: %54; Ukrayna: %-1; Brezilya: %1; Kanada; %9</a:t>
            </a: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 rot="19098754">
            <a:off x="148795" y="5604683"/>
            <a:ext cx="972108" cy="35421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8133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altLang="tr-TR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Türkiye’nin Arazi Örtüsü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3900361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16-CACC-4377-859E-AF0D5D709D04}" type="slidenum">
              <a:rPr lang="tr-TR" smtClean="0"/>
              <a:t>7</a:t>
            </a:fld>
            <a:endParaRPr lang="tr-TR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3700"/>
            <a:ext cx="4705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7988"/>
            <a:ext cx="3133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8645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6000750"/>
            <a:ext cx="13525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6430" y="5013176"/>
            <a:ext cx="7989887" cy="248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r-TR" sz="1600" dirty="0">
                <a:solidFill>
                  <a:srgbClr val="FF0000"/>
                </a:solidFill>
                <a:latin typeface="Comic Sans MS" pitchFamily="66" charset="0"/>
              </a:rPr>
              <a:t>Kaynak: Kabakulak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tr-TR" sz="8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tr-TR" sz="78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en-US" sz="7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048667"/>
          </a:xfrm>
        </p:spPr>
        <p:txBody>
          <a:bodyPr>
            <a:normAutofit/>
          </a:bodyPr>
          <a:lstStyle/>
          <a:p>
            <a:pPr lvl="0"/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Kadın Girişimci Çeşitleri-1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42859619"/>
              </p:ext>
            </p:extLst>
          </p:nvPr>
        </p:nvGraphicFramePr>
        <p:xfrm>
          <a:off x="179512" y="1036960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2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Girişimci olmak için…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t>9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860637"/>
            <a:ext cx="83529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Risk ve sorumluluk üstlenebilme</a:t>
            </a:r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101381"/>
            <a:ext cx="8352928" cy="53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sz="3200" dirty="0"/>
              <a:t>Dinamik bir kişilik</a:t>
            </a:r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3276273"/>
            <a:ext cx="83529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sz="3200" dirty="0"/>
              <a:t>Yeniliklere açık olma</a:t>
            </a:r>
            <a:endParaRPr lang="tr-TR" sz="3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67544" y="4509120"/>
            <a:ext cx="8352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Büyüme tutkusu</a:t>
            </a:r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4139952" y="1532404"/>
            <a:ext cx="50405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139952" y="2684532"/>
            <a:ext cx="50405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4139952" y="3933056"/>
            <a:ext cx="50405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4107297" y="5204812"/>
            <a:ext cx="50405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434889" y="5805264"/>
            <a:ext cx="8352928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altLang="tr-TR" sz="4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GİRİŞİMCİ</a:t>
            </a:r>
            <a:endParaRPr lang="tr-TR" altLang="tr-TR" sz="4000" b="1" i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327</Words>
  <Application>Microsoft Office PowerPoint</Application>
  <PresentationFormat>Ekran Gösterisi (4:3)</PresentationFormat>
  <Paragraphs>138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Tarım Sektöründe İstihdam Edilen Kadınların İşteki Durumu (15+Yaş) </vt:lpstr>
      <vt:lpstr>Türkiye ve Seçilmiş Ülkelerde ÜDT (%)</vt:lpstr>
      <vt:lpstr>Türkiye’nin Arazi Örtüsü</vt:lpstr>
      <vt:lpstr>Kadın Girişimci Çeşitleri-1</vt:lpstr>
      <vt:lpstr>Girişimci olmak için…</vt:lpstr>
      <vt:lpstr>Tüketicideki güven yanılgısı…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yenerataseven</dc:creator>
  <cp:lastModifiedBy>Doç. Dr. Yener ATASEVEN</cp:lastModifiedBy>
  <cp:revision>9</cp:revision>
  <dcterms:created xsi:type="dcterms:W3CDTF">2020-12-24T22:18:39Z</dcterms:created>
  <dcterms:modified xsi:type="dcterms:W3CDTF">2021-05-16T15:55:45Z</dcterms:modified>
</cp:coreProperties>
</file>