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2B9-5BB5-4625-8B3E-D9D08FADDE9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ABF8-0A3E-4ABE-B67E-A118D7DBA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2247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2B9-5BB5-4625-8B3E-D9D08FADDE9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ABF8-0A3E-4ABE-B67E-A118D7DBA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85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2B9-5BB5-4625-8B3E-D9D08FADDE9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ABF8-0A3E-4ABE-B67E-A118D7DBA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207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2B9-5BB5-4625-8B3E-D9D08FADDE9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ABF8-0A3E-4ABE-B67E-A118D7DBA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7985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2B9-5BB5-4625-8B3E-D9D08FADDE9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ABF8-0A3E-4ABE-B67E-A118D7DBA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7838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2B9-5BB5-4625-8B3E-D9D08FADDE9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ABF8-0A3E-4ABE-B67E-A118D7DBA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882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2B9-5BB5-4625-8B3E-D9D08FADDE9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ABF8-0A3E-4ABE-B67E-A118D7DBA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927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2B9-5BB5-4625-8B3E-D9D08FADDE9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ABF8-0A3E-4ABE-B67E-A118D7DBA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307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2B9-5BB5-4625-8B3E-D9D08FADDE9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ABF8-0A3E-4ABE-B67E-A118D7DBA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365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2B9-5BB5-4625-8B3E-D9D08FADDE9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ABF8-0A3E-4ABE-B67E-A118D7DBA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1797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5F2B9-5BB5-4625-8B3E-D9D08FADDE9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ABF8-0A3E-4ABE-B67E-A118D7DBA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00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5F2B9-5BB5-4625-8B3E-D9D08FADDE9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AABF8-0A3E-4ABE-B67E-A118D7DBAB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027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10.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Feyz </a:t>
            </a:r>
            <a:r>
              <a:rPr lang="tr-TR" dirty="0" err="1" smtClean="0"/>
              <a:t>Ahmed</a:t>
            </a:r>
            <a:r>
              <a:rPr lang="tr-TR" dirty="0" smtClean="0"/>
              <a:t> Feyz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4444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آئے کچھ ابر کچھ شراب آئے</a:t>
            </a:r>
          </a:p>
          <a:p>
            <a:r>
              <a:rPr lang="ur-PK" dirty="0" smtClean="0"/>
              <a:t>آئے کچھ ابر کچھ شراب آئے </a:t>
            </a:r>
            <a:br>
              <a:rPr lang="ur-PK" dirty="0" smtClean="0"/>
            </a:br>
            <a:r>
              <a:rPr lang="ur-PK" dirty="0" smtClean="0"/>
              <a:t>اس کے بعد آئے جو عذاب آئے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بام مینا سے ماہتاب اترے </a:t>
            </a:r>
            <a:br>
              <a:rPr lang="ur-PK" dirty="0" smtClean="0"/>
            </a:br>
            <a:r>
              <a:rPr lang="ur-PK" dirty="0" smtClean="0"/>
              <a:t>دست ساقی میں آفتاب آئے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ہر رگ خوں میں پھر چراغاں ہو </a:t>
            </a:r>
            <a:br>
              <a:rPr lang="ur-PK" dirty="0" smtClean="0"/>
            </a:br>
            <a:r>
              <a:rPr lang="ur-PK" dirty="0" smtClean="0"/>
              <a:t>سامنے پھر وہ بے نقاب آئے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عمر کے ہر ورق پہ دل کی نظر </a:t>
            </a:r>
            <a:br>
              <a:rPr lang="ur-PK" dirty="0" smtClean="0"/>
            </a:br>
            <a:r>
              <a:rPr lang="ur-PK" dirty="0" smtClean="0"/>
              <a:t>تیری مہر و وفا کے باب آئے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1419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کر رہا تھا غم جہاں کا حساب </a:t>
            </a:r>
            <a:br>
              <a:rPr lang="ur-PK" dirty="0" smtClean="0"/>
            </a:br>
            <a:r>
              <a:rPr lang="ur-PK" dirty="0" smtClean="0"/>
              <a:t>آج تم یاد بے حساب آئے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نہ گئی تیرے غم کی سرداری </a:t>
            </a:r>
            <a:br>
              <a:rPr lang="ur-PK" dirty="0" smtClean="0"/>
            </a:br>
            <a:r>
              <a:rPr lang="ur-PK" dirty="0" smtClean="0"/>
              <a:t>دل میں یوں روز انقلاب آئے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جل اٹھے بزم غیر کے در و بام </a:t>
            </a:r>
            <a:br>
              <a:rPr lang="ur-PK" dirty="0" smtClean="0"/>
            </a:br>
            <a:r>
              <a:rPr lang="ur-PK" dirty="0" smtClean="0"/>
              <a:t>جب بھی ہم خانماں خراب آئے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طرح اپنی خامشی گونجی </a:t>
            </a:r>
            <a:br>
              <a:rPr lang="ur-PK" dirty="0" smtClean="0"/>
            </a:br>
            <a:r>
              <a:rPr lang="ur-PK" dirty="0" smtClean="0"/>
              <a:t>گویا ہر سمت سے جواب آئے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فیضؔ تھی راہ سر بسر منزل </a:t>
            </a:r>
            <a:br>
              <a:rPr lang="ur-PK" dirty="0" smtClean="0"/>
            </a:br>
            <a:r>
              <a:rPr lang="ur-PK" dirty="0" smtClean="0"/>
              <a:t>ہم جہاں پہنچے کامیاب آئے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9654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آپ کی یاد آتی رہی رات بھر</a:t>
            </a:r>
          </a:p>
          <a:p>
            <a:r>
              <a:rPr lang="ur-PK" dirty="0" smtClean="0"/>
              <a:t>آپ کی یاد آتی رہی رات بھر</a:t>
            </a:r>
            <a:br>
              <a:rPr lang="ur-PK" dirty="0" smtClean="0"/>
            </a:br>
            <a:r>
              <a:rPr lang="ur-PK" dirty="0" smtClean="0"/>
              <a:t>چاندنی دل دکھاتی رہی رات بھر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گاہ جلتی ہوئی گاہ بجھتی ہوئی </a:t>
            </a:r>
            <a:br>
              <a:rPr lang="ur-PK" dirty="0" smtClean="0"/>
            </a:br>
            <a:r>
              <a:rPr lang="ur-PK" dirty="0" smtClean="0"/>
              <a:t>شمع غم جھلملاتی رہی رات بھر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کوئی خوشبو بدلتی رہی پیرہن </a:t>
            </a:r>
            <a:br>
              <a:rPr lang="ur-PK" dirty="0" smtClean="0"/>
            </a:br>
            <a:r>
              <a:rPr lang="ur-PK" dirty="0" smtClean="0"/>
              <a:t>کوئی تصویر گاتی رہی رات بھر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4991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پھر صبا سایۂ شاخ گل کے تلے </a:t>
            </a:r>
            <a:br>
              <a:rPr lang="ur-PK" dirty="0" smtClean="0"/>
            </a:br>
            <a:r>
              <a:rPr lang="ur-PK" dirty="0" smtClean="0"/>
              <a:t>کوئی قصہ سناتی رہی رات بھر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جو نہ آیا اسے کوئی زنجیر در </a:t>
            </a:r>
            <a:br>
              <a:rPr lang="ur-PK" dirty="0" smtClean="0"/>
            </a:br>
            <a:r>
              <a:rPr lang="ur-PK" dirty="0" smtClean="0"/>
              <a:t>ہر صدا پر بلاتی رہی رات بھر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ایک امید سے دل بہلتا رہا </a:t>
            </a:r>
            <a:br>
              <a:rPr lang="ur-PK" dirty="0" smtClean="0"/>
            </a:br>
            <a:r>
              <a:rPr lang="ur-PK" dirty="0" smtClean="0"/>
              <a:t>اک تمنا ستاتی رہی رات بھر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6310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نہ اب رقیب نہ ناصح نہ غم گسار کوئی </a:t>
            </a:r>
          </a:p>
          <a:p>
            <a:r>
              <a:rPr lang="ur-PK" dirty="0" smtClean="0"/>
              <a:t>نہ اب رقیب نہ ناصح نہ غم گسار کوئی </a:t>
            </a:r>
            <a:br>
              <a:rPr lang="ur-PK" dirty="0" smtClean="0"/>
            </a:br>
            <a:r>
              <a:rPr lang="ur-PK" dirty="0" smtClean="0"/>
              <a:t>تم آشنا تھے تو تھیں آشنائیاں کیا کیا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جدا تھے ہم تو میسر تھیں قربتیں کتنی </a:t>
            </a:r>
            <a:br>
              <a:rPr lang="ur-PK" dirty="0" smtClean="0"/>
            </a:br>
            <a:r>
              <a:rPr lang="ur-PK" dirty="0" smtClean="0"/>
              <a:t>بہم ہوئے تو پڑی ہیں جدائیاں کیا کیا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پہنچ کے در پہ ترے کتنے معتبر ٹھہرے </a:t>
            </a:r>
            <a:br>
              <a:rPr lang="ur-PK" dirty="0" smtClean="0"/>
            </a:br>
            <a:r>
              <a:rPr lang="ur-PK" dirty="0" smtClean="0"/>
              <a:t>اگرچہ رہ میں ہوئیں جگ ہنسائیاں کیا کیا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405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ہم ایسے سادہ دلوں کی نیاز مندی سے </a:t>
            </a:r>
            <a:br>
              <a:rPr lang="ur-PK" smtClean="0"/>
            </a:br>
            <a:r>
              <a:rPr lang="ur-PK" smtClean="0"/>
              <a:t>بتوں نے کی ہیں جہاں میں خدائیاں کیا کیا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ستم پہ خوش کبھی لطف و کرم سے رنجیدہ </a:t>
            </a:r>
            <a:br>
              <a:rPr lang="ur-PK" smtClean="0"/>
            </a:br>
            <a:r>
              <a:rPr lang="ur-PK" smtClean="0"/>
              <a:t>سکھائیں تم نے ہمیں کج ادائیاں کیا کی</a:t>
            </a:r>
            <a:endParaRPr lang="ur-PK" dirty="0" smtClean="0"/>
          </a:p>
        </p:txBody>
      </p:sp>
    </p:spTree>
    <p:extLst>
      <p:ext uri="{BB962C8B-B14F-4D97-AF65-F5344CB8AC3E}">
        <p14:creationId xmlns:p14="http://schemas.microsoft.com/office/powerpoint/2010/main" val="2638214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Geniş ekran</PresentationFormat>
  <Paragraphs>11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10.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Hafta</dc:title>
  <dc:creator>USER</dc:creator>
  <cp:lastModifiedBy>USER</cp:lastModifiedBy>
  <cp:revision>1</cp:revision>
  <dcterms:created xsi:type="dcterms:W3CDTF">2020-05-03T20:47:29Z</dcterms:created>
  <dcterms:modified xsi:type="dcterms:W3CDTF">2020-05-03T20:47:33Z</dcterms:modified>
</cp:coreProperties>
</file>