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sldIdLst>
    <p:sldId id="264" r:id="rId2"/>
    <p:sldId id="257" r:id="rId3"/>
    <p:sldId id="265" r:id="rId4"/>
    <p:sldId id="259" r:id="rId5"/>
    <p:sldId id="266" r:id="rId6"/>
    <p:sldId id="262" r:id="rId7"/>
    <p:sldId id="263" r:id="rId8"/>
    <p:sldId id="267"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331488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807813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372839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1023348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871398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5557240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1810145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265946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976868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79170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F543833-A3C6-4932-85D1-39A8E63240DE}" type="datetimeFigureOut">
              <a:rPr lang="tr-TR" smtClean="0"/>
              <a:t>22.05.2020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889574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F543833-A3C6-4932-85D1-39A8E63240DE}" type="datetimeFigureOut">
              <a:rPr lang="tr-TR" smtClean="0"/>
              <a:t>22.05.2020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096257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F543833-A3C6-4932-85D1-39A8E63240DE}" type="datetimeFigureOut">
              <a:rPr lang="tr-TR" smtClean="0"/>
              <a:t>22.05.2020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841980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543833-A3C6-4932-85D1-39A8E63240DE}" type="datetimeFigureOut">
              <a:rPr lang="tr-TR" smtClean="0"/>
              <a:t>22.05.2020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878635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056119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888581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543833-A3C6-4932-85D1-39A8E63240DE}" type="datetimeFigureOut">
              <a:rPr lang="tr-TR" smtClean="0"/>
              <a:t>22.05.2020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B9444F4-BBFC-4334-B55C-A7C9C3112478}" type="slidenum">
              <a:rPr lang="tr-TR" smtClean="0"/>
              <a:t>‹#›</a:t>
            </a:fld>
            <a:endParaRPr lang="tr-TR"/>
          </a:p>
        </p:txBody>
      </p:sp>
    </p:spTree>
    <p:extLst>
      <p:ext uri="{BB962C8B-B14F-4D97-AF65-F5344CB8AC3E}">
        <p14:creationId xmlns:p14="http://schemas.microsoft.com/office/powerpoint/2010/main" val="1859349449"/>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F91ED09-8918-4195-9128-A77FB2FEA44D}"/>
              </a:ext>
            </a:extLst>
          </p:cNvPr>
          <p:cNvSpPr>
            <a:spLocks noGrp="1"/>
          </p:cNvSpPr>
          <p:nvPr>
            <p:ph idx="1"/>
          </p:nvPr>
        </p:nvSpPr>
        <p:spPr>
          <a:xfrm>
            <a:off x="677334" y="437323"/>
            <a:ext cx="8596668" cy="5604040"/>
          </a:xfrm>
        </p:spPr>
        <p:txBody>
          <a:bodyPr/>
          <a:lstStyle/>
          <a:p>
            <a:pPr marL="0" indent="0">
              <a:buNone/>
            </a:pPr>
            <a:r>
              <a:rPr lang="tr-TR" sz="2800" b="1" dirty="0"/>
              <a:t>		ÖZELLİK ARZ EDEN TIBBİ MÜDAHALELER:</a:t>
            </a:r>
          </a:p>
          <a:p>
            <a:pPr>
              <a:buFont typeface="Wingdings" panose="05000000000000000000" pitchFamily="2" charset="2"/>
              <a:buChar char="v"/>
            </a:pPr>
            <a:r>
              <a:rPr lang="tr-TR" sz="2800" b="1" dirty="0"/>
              <a:t>Organ ve doku nakli</a:t>
            </a:r>
          </a:p>
          <a:p>
            <a:pPr>
              <a:buFont typeface="Wingdings" panose="05000000000000000000" pitchFamily="2" charset="2"/>
              <a:buChar char="v"/>
            </a:pPr>
            <a:r>
              <a:rPr lang="tr-TR" sz="2800" b="1" dirty="0"/>
              <a:t>Klinik araştırma (insan üzerinde deney ve deneme)</a:t>
            </a:r>
          </a:p>
          <a:p>
            <a:pPr>
              <a:buFont typeface="Wingdings" panose="05000000000000000000" pitchFamily="2" charset="2"/>
              <a:buChar char="v"/>
            </a:pPr>
            <a:r>
              <a:rPr lang="tr-TR" sz="2800" b="1" dirty="0"/>
              <a:t>Estetik müdahaleler</a:t>
            </a:r>
          </a:p>
          <a:p>
            <a:pPr>
              <a:buFont typeface="Wingdings" panose="05000000000000000000" pitchFamily="2" charset="2"/>
              <a:buChar char="v"/>
            </a:pPr>
            <a:r>
              <a:rPr lang="tr-TR" sz="2800" b="1" dirty="0"/>
              <a:t>Genetik tanı</a:t>
            </a:r>
          </a:p>
          <a:p>
            <a:pPr>
              <a:buFont typeface="Wingdings" panose="05000000000000000000" pitchFamily="2" charset="2"/>
              <a:buChar char="v"/>
            </a:pPr>
            <a:r>
              <a:rPr lang="tr-TR" sz="2800" b="1" dirty="0"/>
              <a:t>Cinsiyet değişikliğine yönelik tıbbi müdahaleler</a:t>
            </a:r>
          </a:p>
          <a:p>
            <a:pPr>
              <a:buFont typeface="Wingdings" panose="05000000000000000000" pitchFamily="2" charset="2"/>
              <a:buChar char="v"/>
            </a:pPr>
            <a:r>
              <a:rPr lang="tr-TR" sz="2800" b="1" dirty="0"/>
              <a:t>Yapay döllenme</a:t>
            </a:r>
          </a:p>
          <a:p>
            <a:pPr>
              <a:buFont typeface="Wingdings" panose="05000000000000000000" pitchFamily="2" charset="2"/>
              <a:buChar char="v"/>
            </a:pPr>
            <a:r>
              <a:rPr lang="tr-TR" sz="2800" b="1" dirty="0"/>
              <a:t>Geleneksel ve tamamlayıcı tıbbi müdahaleler</a:t>
            </a:r>
          </a:p>
          <a:p>
            <a:pPr>
              <a:buFont typeface="Wingdings" panose="05000000000000000000" pitchFamily="2" charset="2"/>
              <a:buChar char="v"/>
            </a:pPr>
            <a:r>
              <a:rPr lang="tr-TR" sz="2800" b="1" dirty="0"/>
              <a:t>Kimyasal </a:t>
            </a:r>
            <a:r>
              <a:rPr lang="tr-TR" sz="2800" b="1" dirty="0" err="1"/>
              <a:t>kastrasyon</a:t>
            </a:r>
            <a:endParaRPr lang="tr-TR" sz="2800" b="1" dirty="0"/>
          </a:p>
          <a:p>
            <a:pPr marL="0" indent="0">
              <a:buNone/>
            </a:pPr>
            <a:endParaRPr lang="tr-TR" dirty="0"/>
          </a:p>
        </p:txBody>
      </p:sp>
    </p:spTree>
    <p:extLst>
      <p:ext uri="{BB962C8B-B14F-4D97-AF65-F5344CB8AC3E}">
        <p14:creationId xmlns:p14="http://schemas.microsoft.com/office/powerpoint/2010/main" val="2645685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D8A06D7-83EF-4E60-B870-B42173897506}"/>
              </a:ext>
            </a:extLst>
          </p:cNvPr>
          <p:cNvSpPr>
            <a:spLocks noGrp="1"/>
          </p:cNvSpPr>
          <p:nvPr>
            <p:ph idx="1"/>
          </p:nvPr>
        </p:nvSpPr>
        <p:spPr>
          <a:xfrm>
            <a:off x="677334" y="755375"/>
            <a:ext cx="8596668" cy="5285988"/>
          </a:xfrm>
        </p:spPr>
        <p:txBody>
          <a:bodyPr/>
          <a:lstStyle/>
          <a:p>
            <a:pPr marL="0" indent="0">
              <a:buNone/>
            </a:pPr>
            <a:r>
              <a:rPr lang="tr-TR" dirty="0"/>
              <a:t>	</a:t>
            </a:r>
            <a:r>
              <a:rPr lang="tr-TR" sz="3600" b="1" dirty="0"/>
              <a:t>	Organ ve doku nakli</a:t>
            </a:r>
          </a:p>
          <a:p>
            <a:pPr marL="0" indent="0">
              <a:buNone/>
            </a:pPr>
            <a:r>
              <a:rPr lang="tr-TR" sz="3600" b="1" dirty="0"/>
              <a:t>	Organ ve doku nakli, «terminal dönemdeki hastalıklarda tedavi amacıyla uygulanan organ ve doku nakli uygulaması» </a:t>
            </a:r>
            <a:r>
              <a:rPr lang="tr-TR" sz="3600" b="1" dirty="0" err="1"/>
              <a:t>dır</a:t>
            </a:r>
            <a:r>
              <a:rPr lang="tr-TR" sz="3600" b="1" dirty="0"/>
              <a:t>.</a:t>
            </a:r>
          </a:p>
          <a:p>
            <a:pPr marL="0" indent="0">
              <a:buNone/>
            </a:pPr>
            <a:r>
              <a:rPr lang="tr-TR" sz="3600" b="1" dirty="0"/>
              <a:t>	Organ veya doku nakli, bir bağışlayıcıdan (vericiden) bir alıcıya iyileştirme amacıyla doku veya organların nakledilmesidir.</a:t>
            </a:r>
          </a:p>
        </p:txBody>
      </p:sp>
    </p:spTree>
    <p:extLst>
      <p:ext uri="{BB962C8B-B14F-4D97-AF65-F5344CB8AC3E}">
        <p14:creationId xmlns:p14="http://schemas.microsoft.com/office/powerpoint/2010/main" val="742005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C7E0EFC-E792-448D-A5FD-3391D2DEE011}"/>
              </a:ext>
            </a:extLst>
          </p:cNvPr>
          <p:cNvSpPr>
            <a:spLocks noGrp="1"/>
          </p:cNvSpPr>
          <p:nvPr>
            <p:ph idx="1"/>
          </p:nvPr>
        </p:nvSpPr>
        <p:spPr>
          <a:xfrm>
            <a:off x="677334" y="662609"/>
            <a:ext cx="8596668" cy="5378753"/>
          </a:xfrm>
        </p:spPr>
        <p:txBody>
          <a:bodyPr/>
          <a:lstStyle/>
          <a:p>
            <a:pPr marL="0" indent="0">
              <a:buNone/>
            </a:pPr>
            <a:r>
              <a:rPr lang="tr-TR" dirty="0"/>
              <a:t>	</a:t>
            </a:r>
            <a:r>
              <a:rPr lang="tr-TR" sz="3600" b="1" dirty="0"/>
              <a:t>Organ ve doku nakli, ölülerden(kadavradan) veya canlılardan yapılabilir.</a:t>
            </a:r>
          </a:p>
          <a:p>
            <a:pPr marL="0" indent="0">
              <a:buNone/>
            </a:pPr>
            <a:r>
              <a:rPr lang="tr-TR" sz="3600" b="1" dirty="0"/>
              <a:t>	Ölülerden organ nakli; bu tür nakilde verici bir cesettir ve bu nedenle, canlılardan yapılan nakilden farklı olarak, bilimsel amaçlarla da organ nakli mümkündür. Keza ölü vericiden her türlü organ alınabilir.</a:t>
            </a:r>
          </a:p>
        </p:txBody>
      </p:sp>
    </p:spTree>
    <p:extLst>
      <p:ext uri="{BB962C8B-B14F-4D97-AF65-F5344CB8AC3E}">
        <p14:creationId xmlns:p14="http://schemas.microsoft.com/office/powerpoint/2010/main" val="1396978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2BC6F7-5367-4472-847B-91017F47980D}"/>
              </a:ext>
            </a:extLst>
          </p:cNvPr>
          <p:cNvSpPr>
            <a:spLocks noGrp="1"/>
          </p:cNvSpPr>
          <p:nvPr>
            <p:ph idx="1"/>
          </p:nvPr>
        </p:nvSpPr>
        <p:spPr>
          <a:xfrm>
            <a:off x="677334" y="742123"/>
            <a:ext cx="8596668" cy="5299240"/>
          </a:xfrm>
        </p:spPr>
        <p:txBody>
          <a:bodyPr/>
          <a:lstStyle/>
          <a:p>
            <a:pPr marL="0" indent="0">
              <a:buNone/>
            </a:pPr>
            <a:r>
              <a:rPr lang="tr-TR" dirty="0"/>
              <a:t>	</a:t>
            </a:r>
            <a:r>
              <a:rPr lang="tr-TR" sz="3600" b="1" dirty="0"/>
              <a:t>Bugün için organ nakli daha çok tıbbi </a:t>
            </a:r>
            <a:r>
              <a:rPr lang="tr-TR" sz="3600" b="1" dirty="0" err="1"/>
              <a:t>endikasyonun</a:t>
            </a:r>
            <a:r>
              <a:rPr lang="tr-TR" sz="3600" b="1" dirty="0"/>
              <a:t> gerektirmesi dolayısıyla hastaları iyileştirmek amacına yönelik olarak ölülerden organ ve doku nakli şeklinde gerçekleşmektedir. Bu noktada ortaya iki problem çıkar:</a:t>
            </a:r>
          </a:p>
          <a:p>
            <a:pPr>
              <a:buFont typeface="Wingdings" panose="05000000000000000000" pitchFamily="2" charset="2"/>
              <a:buChar char="v"/>
            </a:pPr>
            <a:r>
              <a:rPr lang="tr-TR" sz="3600" b="1" dirty="0"/>
              <a:t>Ölüm halinin belirlenmesi</a:t>
            </a:r>
          </a:p>
          <a:p>
            <a:pPr>
              <a:buFont typeface="Wingdings" panose="05000000000000000000" pitchFamily="2" charset="2"/>
              <a:buChar char="v"/>
            </a:pPr>
            <a:r>
              <a:rPr lang="tr-TR" sz="3600" b="1" dirty="0"/>
              <a:t>Kişinin kendi geleceğini belirleme hakkı</a:t>
            </a:r>
          </a:p>
        </p:txBody>
      </p:sp>
    </p:spTree>
    <p:extLst>
      <p:ext uri="{BB962C8B-B14F-4D97-AF65-F5344CB8AC3E}">
        <p14:creationId xmlns:p14="http://schemas.microsoft.com/office/powerpoint/2010/main" val="2485252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2FD787A-4F2E-4575-94C5-E137AED46109}"/>
              </a:ext>
            </a:extLst>
          </p:cNvPr>
          <p:cNvSpPr>
            <a:spLocks noGrp="1"/>
          </p:cNvSpPr>
          <p:nvPr>
            <p:ph idx="1"/>
          </p:nvPr>
        </p:nvSpPr>
        <p:spPr>
          <a:xfrm>
            <a:off x="677334" y="636104"/>
            <a:ext cx="9049762" cy="5405258"/>
          </a:xfrm>
        </p:spPr>
        <p:txBody>
          <a:bodyPr>
            <a:normAutofit fontScale="92500"/>
          </a:bodyPr>
          <a:lstStyle/>
          <a:p>
            <a:pPr marL="0" indent="0">
              <a:buNone/>
            </a:pPr>
            <a:r>
              <a:rPr lang="tr-TR" sz="4000" b="1" dirty="0"/>
              <a:t>		Canlılardan organ nakli; ölülerden organ naklinden, alıcının belirli olması yönünden ayrılmaktadır. Gerçekten de ölülerden organ nakli, mevzuatta belirlenmiş bulunan dağıtım kurallarına tabidir. Buna karşılık canlıdan organ naklinde bağışlayan doğrudan belirli bir kimseye yönelik olarak organını bağışlamaktadır.</a:t>
            </a:r>
          </a:p>
        </p:txBody>
      </p:sp>
    </p:spTree>
    <p:extLst>
      <p:ext uri="{BB962C8B-B14F-4D97-AF65-F5344CB8AC3E}">
        <p14:creationId xmlns:p14="http://schemas.microsoft.com/office/powerpoint/2010/main" val="2219197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76C014-C019-4641-90AB-7B854023E5E7}"/>
              </a:ext>
            </a:extLst>
          </p:cNvPr>
          <p:cNvSpPr>
            <a:spLocks noGrp="1"/>
          </p:cNvSpPr>
          <p:nvPr>
            <p:ph idx="1"/>
          </p:nvPr>
        </p:nvSpPr>
        <p:spPr>
          <a:xfrm>
            <a:off x="677334" y="781879"/>
            <a:ext cx="8596668" cy="5259484"/>
          </a:xfrm>
        </p:spPr>
        <p:txBody>
          <a:bodyPr>
            <a:normAutofit lnSpcReduction="10000"/>
          </a:bodyPr>
          <a:lstStyle/>
          <a:p>
            <a:pPr marL="0" indent="0">
              <a:buNone/>
            </a:pPr>
            <a:r>
              <a:rPr lang="tr-TR" dirty="0"/>
              <a:t>	</a:t>
            </a:r>
            <a:r>
              <a:rPr lang="tr-TR" sz="3600" b="1" dirty="0"/>
              <a:t>	Klinik araştırma (insan üzerinde deney ve deneme)</a:t>
            </a:r>
          </a:p>
          <a:p>
            <a:pPr marL="0" indent="0">
              <a:buNone/>
            </a:pPr>
            <a:r>
              <a:rPr lang="tr-TR" sz="3600" b="1" dirty="0"/>
              <a:t>	Klinik araştırmalar, henüz tıbbi standart haline gelmemiş olan tıbbi müdahaleleri ifade etmektedir. Hukukumuzda insan üzerinde deney ve deneme olarak düzenlenmiş ve belirli şartlarla hekimlere tıbbi standart dışı müdahalelere müsaade edilmiştir.</a:t>
            </a:r>
          </a:p>
        </p:txBody>
      </p:sp>
    </p:spTree>
    <p:extLst>
      <p:ext uri="{BB962C8B-B14F-4D97-AF65-F5344CB8AC3E}">
        <p14:creationId xmlns:p14="http://schemas.microsoft.com/office/powerpoint/2010/main" val="3327748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5F7A3E-EE8E-412A-8379-DE3D19E66853}"/>
              </a:ext>
            </a:extLst>
          </p:cNvPr>
          <p:cNvSpPr>
            <a:spLocks noGrp="1"/>
          </p:cNvSpPr>
          <p:nvPr>
            <p:ph idx="1"/>
          </p:nvPr>
        </p:nvSpPr>
        <p:spPr>
          <a:xfrm>
            <a:off x="677334" y="742123"/>
            <a:ext cx="8596668" cy="5299240"/>
          </a:xfrm>
        </p:spPr>
        <p:txBody>
          <a:bodyPr>
            <a:normAutofit lnSpcReduction="10000"/>
          </a:bodyPr>
          <a:lstStyle/>
          <a:p>
            <a:pPr marL="0" indent="0">
              <a:buNone/>
            </a:pPr>
            <a:r>
              <a:rPr lang="tr-TR" dirty="0"/>
              <a:t>	</a:t>
            </a:r>
            <a:r>
              <a:rPr lang="tr-TR" sz="3600" b="1" dirty="0"/>
              <a:t>	Bir yandan hekimden tıbbi standarda uyması istenirken, öte yandan bilimsel araştırmalar yoluyla da mevcut standardın aşılarak yeni standartların oluşturulması istenmektedir. Tıbbi müdahalelerde ön planda olan bilimsel ve genel tıbbi yarardır. Aynı husus, klinik araştırma, deney veya deneme açısından da geçerlidir.</a:t>
            </a:r>
            <a:endParaRPr lang="tr-TR" b="1" dirty="0"/>
          </a:p>
        </p:txBody>
      </p:sp>
    </p:spTree>
    <p:extLst>
      <p:ext uri="{BB962C8B-B14F-4D97-AF65-F5344CB8AC3E}">
        <p14:creationId xmlns:p14="http://schemas.microsoft.com/office/powerpoint/2010/main" val="917457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DBF5D08-E49E-439A-885E-FDD81B4CF6F4}"/>
              </a:ext>
            </a:extLst>
          </p:cNvPr>
          <p:cNvSpPr>
            <a:spLocks noGrp="1"/>
          </p:cNvSpPr>
          <p:nvPr>
            <p:ph idx="1"/>
          </p:nvPr>
        </p:nvSpPr>
        <p:spPr>
          <a:xfrm>
            <a:off x="677334" y="543339"/>
            <a:ext cx="8596668" cy="5498023"/>
          </a:xfrm>
        </p:spPr>
        <p:txBody>
          <a:bodyPr>
            <a:normAutofit lnSpcReduction="10000"/>
          </a:bodyPr>
          <a:lstStyle/>
          <a:p>
            <a:pPr marL="0" indent="0">
              <a:buNone/>
            </a:pPr>
            <a:r>
              <a:rPr lang="tr-TR" dirty="0"/>
              <a:t>	</a:t>
            </a:r>
            <a:r>
              <a:rPr lang="tr-TR" sz="2800" b="1" dirty="0"/>
              <a:t>	İnsan üzerinde deneyin şartları:</a:t>
            </a:r>
          </a:p>
          <a:p>
            <a:pPr>
              <a:buFont typeface="Wingdings" panose="05000000000000000000" pitchFamily="2" charset="2"/>
              <a:buChar char="v"/>
            </a:pPr>
            <a:r>
              <a:rPr lang="tr-TR" sz="2800" b="1" dirty="0"/>
              <a:t>Yetişkinler üzerinde deneyin şartları (TCK m.  90)</a:t>
            </a:r>
          </a:p>
          <a:p>
            <a:pPr>
              <a:buFont typeface="Wingdings" panose="05000000000000000000" pitchFamily="2" charset="2"/>
              <a:buChar char="v"/>
            </a:pPr>
            <a:r>
              <a:rPr lang="tr-TR" sz="2800" b="1" dirty="0"/>
              <a:t>Özel durumlarda araştırma</a:t>
            </a:r>
          </a:p>
          <a:p>
            <a:pPr>
              <a:buFont typeface="Wingdings" panose="05000000000000000000" pitchFamily="2" charset="2"/>
              <a:buChar char="v"/>
            </a:pPr>
            <a:r>
              <a:rPr lang="tr-TR" sz="2800" b="1" dirty="0"/>
              <a:t>Çocuklar üzerinde deneyin şartları (TCK m. 90/3)</a:t>
            </a:r>
          </a:p>
          <a:p>
            <a:pPr marL="0" indent="0">
              <a:buNone/>
            </a:pPr>
            <a:endParaRPr lang="tr-TR" sz="2800" b="1" dirty="0"/>
          </a:p>
          <a:p>
            <a:pPr marL="0" indent="0">
              <a:buNone/>
            </a:pPr>
            <a:r>
              <a:rPr lang="tr-TR" sz="2800" b="1" dirty="0"/>
              <a:t>		İnsan üzerinde denemenin şartları:</a:t>
            </a:r>
          </a:p>
          <a:p>
            <a:pPr>
              <a:buFont typeface="Wingdings" panose="05000000000000000000" pitchFamily="2" charset="2"/>
              <a:buChar char="v"/>
            </a:pPr>
            <a:r>
              <a:rPr lang="tr-TR" sz="2800" b="1" dirty="0"/>
              <a:t>Yetişkinler üzerinde deneyin şartları (TCK m. 90/4)</a:t>
            </a:r>
          </a:p>
          <a:p>
            <a:pPr>
              <a:buFont typeface="Wingdings" panose="05000000000000000000" pitchFamily="2" charset="2"/>
              <a:buChar char="v"/>
            </a:pPr>
            <a:r>
              <a:rPr lang="tr-TR" sz="2800" b="1" dirty="0"/>
              <a:t>Çocuklar üzerinde deneyin şartları</a:t>
            </a:r>
          </a:p>
          <a:p>
            <a:pPr>
              <a:buFont typeface="Wingdings" panose="05000000000000000000" pitchFamily="2" charset="2"/>
              <a:buChar char="v"/>
            </a:pPr>
            <a:endParaRPr lang="tr-TR" sz="2800" b="1" dirty="0"/>
          </a:p>
          <a:p>
            <a:pPr>
              <a:buFont typeface="Wingdings" panose="05000000000000000000" pitchFamily="2" charset="2"/>
              <a:buChar char="v"/>
            </a:pPr>
            <a:endParaRPr lang="tr-TR" sz="2800" b="1" dirty="0"/>
          </a:p>
          <a:p>
            <a:pPr>
              <a:buFont typeface="Wingdings" panose="05000000000000000000" pitchFamily="2" charset="2"/>
              <a:buChar char="v"/>
            </a:pPr>
            <a:endParaRPr lang="tr-TR" dirty="0"/>
          </a:p>
        </p:txBody>
      </p:sp>
    </p:spTree>
    <p:extLst>
      <p:ext uri="{BB962C8B-B14F-4D97-AF65-F5344CB8AC3E}">
        <p14:creationId xmlns:p14="http://schemas.microsoft.com/office/powerpoint/2010/main" val="4081574639"/>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104</TotalTime>
  <Words>363</Words>
  <Application>Microsoft Office PowerPoint</Application>
  <PresentationFormat>Geniş ekran</PresentationFormat>
  <Paragraphs>30</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Trebuchet MS</vt:lpstr>
      <vt:lpstr>Wingdings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15</cp:revision>
  <dcterms:created xsi:type="dcterms:W3CDTF">2020-05-12T10:57:22Z</dcterms:created>
  <dcterms:modified xsi:type="dcterms:W3CDTF">2020-05-22T14:56:18Z</dcterms:modified>
</cp:coreProperties>
</file>