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54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93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55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05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84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30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08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11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55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96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97060-69FE-4904-B696-58938DDEAE3C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8C6A6-DA9F-4E33-AA85-AFAB2E996F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6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13.Hafta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Esetragok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5791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Ablativus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Ablativus: </a:t>
            </a:r>
            <a:r>
              <a:rPr lang="tr-TR" dirty="0"/>
              <a:t>-</a:t>
            </a:r>
            <a:r>
              <a:rPr lang="tr-TR" dirty="0" err="1"/>
              <a:t>tól</a:t>
            </a:r>
            <a:r>
              <a:rPr lang="tr-TR" dirty="0"/>
              <a:t>, -</a:t>
            </a:r>
            <a:r>
              <a:rPr lang="tr-TR" dirty="0" err="1"/>
              <a:t>től</a:t>
            </a:r>
            <a:r>
              <a:rPr lang="tr-TR" dirty="0"/>
              <a:t>  (‘</a:t>
            </a:r>
            <a:r>
              <a:rPr lang="tr-TR" dirty="0" err="1"/>
              <a:t>dan,’den</a:t>
            </a:r>
            <a:r>
              <a:rPr lang="tr-TR" dirty="0"/>
              <a:t>; …uzaklaşmak, ayrılmak; ..yanından; </a:t>
            </a:r>
            <a:r>
              <a:rPr lang="tr-TR" dirty="0" err="1"/>
              <a:t>honnan</a:t>
            </a:r>
            <a:r>
              <a:rPr lang="tr-TR" dirty="0"/>
              <a:t>? Sorusuna cevap verir)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tőlem</a:t>
            </a:r>
            <a:r>
              <a:rPr lang="tr-TR" dirty="0"/>
              <a:t>, </a:t>
            </a:r>
            <a:r>
              <a:rPr lang="tr-TR" dirty="0" err="1"/>
              <a:t>tőled</a:t>
            </a:r>
            <a:r>
              <a:rPr lang="tr-TR" dirty="0"/>
              <a:t>, </a:t>
            </a:r>
            <a:r>
              <a:rPr lang="tr-TR" dirty="0" err="1"/>
              <a:t>tőle</a:t>
            </a:r>
            <a:r>
              <a:rPr lang="tr-TR" dirty="0"/>
              <a:t>, </a:t>
            </a:r>
            <a:r>
              <a:rPr lang="tr-TR" dirty="0" err="1"/>
              <a:t>tőlünk</a:t>
            </a:r>
            <a:r>
              <a:rPr lang="tr-TR" dirty="0"/>
              <a:t>, </a:t>
            </a:r>
            <a:r>
              <a:rPr lang="tr-TR" dirty="0" err="1"/>
              <a:t>tőletek</a:t>
            </a:r>
            <a:r>
              <a:rPr lang="tr-TR" dirty="0"/>
              <a:t>, </a:t>
            </a:r>
            <a:r>
              <a:rPr lang="tr-TR" dirty="0" err="1"/>
              <a:t>tőlük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mitől</a:t>
            </a:r>
            <a:r>
              <a:rPr lang="tr-TR" dirty="0"/>
              <a:t>? </a:t>
            </a:r>
            <a:r>
              <a:rPr lang="tr-TR" dirty="0" err="1"/>
              <a:t>kitől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attól</a:t>
            </a:r>
            <a:r>
              <a:rPr lang="tr-TR" dirty="0"/>
              <a:t>, </a:t>
            </a:r>
            <a:r>
              <a:rPr lang="tr-TR" dirty="0" err="1"/>
              <a:t>ettől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8691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Ablativus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orvostól, </a:t>
            </a:r>
          </a:p>
          <a:p>
            <a:r>
              <a:rPr lang="tr-TR" dirty="0" err="1" smtClean="0"/>
              <a:t>tanártól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hajnaltól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reggeltől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júniustól</a:t>
            </a:r>
            <a:r>
              <a:rPr lang="tr-TR" dirty="0" smtClean="0"/>
              <a:t>,…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271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Örnekler:</a:t>
            </a:r>
            <a:endParaRPr lang="tr-TR" dirty="0"/>
          </a:p>
          <a:p>
            <a:r>
              <a:rPr lang="tr-TR" dirty="0"/>
              <a:t>Az orvostól </a:t>
            </a:r>
            <a:r>
              <a:rPr lang="tr-TR" dirty="0" err="1"/>
              <a:t>jöttünk</a:t>
            </a:r>
            <a:r>
              <a:rPr lang="tr-TR" dirty="0"/>
              <a:t>.</a:t>
            </a:r>
          </a:p>
          <a:p>
            <a:r>
              <a:rPr lang="tr-TR" dirty="0"/>
              <a:t>A </a:t>
            </a:r>
            <a:r>
              <a:rPr lang="tr-TR" dirty="0" err="1"/>
              <a:t>tanártól</a:t>
            </a:r>
            <a:r>
              <a:rPr lang="tr-TR" dirty="0"/>
              <a:t> </a:t>
            </a:r>
            <a:r>
              <a:rPr lang="tr-TR" dirty="0" err="1"/>
              <a:t>jött</a:t>
            </a:r>
            <a:r>
              <a:rPr lang="tr-TR" dirty="0"/>
              <a:t>.</a:t>
            </a:r>
          </a:p>
          <a:p>
            <a:r>
              <a:rPr lang="tr-TR" dirty="0" err="1"/>
              <a:t>Több</a:t>
            </a:r>
            <a:r>
              <a:rPr lang="tr-TR" dirty="0"/>
              <a:t> </a:t>
            </a:r>
            <a:r>
              <a:rPr lang="tr-TR" dirty="0" err="1"/>
              <a:t>levelet</a:t>
            </a:r>
            <a:r>
              <a:rPr lang="tr-TR" dirty="0"/>
              <a:t> </a:t>
            </a:r>
            <a:r>
              <a:rPr lang="tr-TR" dirty="0" err="1"/>
              <a:t>kaptam</a:t>
            </a:r>
            <a:r>
              <a:rPr lang="tr-TR" dirty="0"/>
              <a:t> </a:t>
            </a:r>
            <a:r>
              <a:rPr lang="tr-TR" dirty="0" err="1"/>
              <a:t>Janóstól</a:t>
            </a:r>
            <a:r>
              <a:rPr lang="tr-TR" dirty="0"/>
              <a:t>.</a:t>
            </a:r>
          </a:p>
          <a:p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levelet</a:t>
            </a:r>
            <a:r>
              <a:rPr lang="tr-TR" dirty="0"/>
              <a:t> </a:t>
            </a:r>
            <a:r>
              <a:rPr lang="tr-TR" dirty="0" err="1"/>
              <a:t>kaptam</a:t>
            </a:r>
            <a:r>
              <a:rPr lang="tr-TR" dirty="0"/>
              <a:t> </a:t>
            </a:r>
            <a:r>
              <a:rPr lang="tr-TR" dirty="0" err="1"/>
              <a:t>tőle</a:t>
            </a:r>
            <a:r>
              <a:rPr lang="tr-TR" dirty="0"/>
              <a:t>.</a:t>
            </a:r>
          </a:p>
          <a:p>
            <a:r>
              <a:rPr lang="tr-TR" dirty="0"/>
              <a:t>A </a:t>
            </a:r>
            <a:r>
              <a:rPr lang="tr-TR" dirty="0" err="1"/>
              <a:t>kis</a:t>
            </a:r>
            <a:r>
              <a:rPr lang="tr-TR" dirty="0"/>
              <a:t> </a:t>
            </a:r>
            <a:r>
              <a:rPr lang="tr-TR" dirty="0" err="1"/>
              <a:t>gyerek</a:t>
            </a:r>
            <a:r>
              <a:rPr lang="tr-TR" dirty="0"/>
              <a:t> </a:t>
            </a:r>
            <a:r>
              <a:rPr lang="tr-TR" dirty="0" err="1"/>
              <a:t>fél</a:t>
            </a:r>
            <a:r>
              <a:rPr lang="tr-TR" dirty="0"/>
              <a:t> a </a:t>
            </a:r>
            <a:r>
              <a:rPr lang="tr-TR" dirty="0" err="1"/>
              <a:t>kutyától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9259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Illativus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Illativus: </a:t>
            </a:r>
            <a:r>
              <a:rPr lang="tr-TR" dirty="0"/>
              <a:t>-</a:t>
            </a:r>
            <a:r>
              <a:rPr lang="tr-TR" dirty="0" err="1"/>
              <a:t>ba</a:t>
            </a:r>
            <a:r>
              <a:rPr lang="tr-TR" dirty="0"/>
              <a:t>, -be (‘a, ‘e; …içine, </a:t>
            </a:r>
            <a:r>
              <a:rPr lang="tr-TR" dirty="0" err="1"/>
              <a:t>hova</a:t>
            </a:r>
            <a:r>
              <a:rPr lang="tr-TR" dirty="0"/>
              <a:t>? sorusuna cevap verir)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belém</a:t>
            </a:r>
            <a:r>
              <a:rPr lang="tr-TR" dirty="0"/>
              <a:t>, </a:t>
            </a:r>
            <a:r>
              <a:rPr lang="tr-TR" dirty="0" err="1"/>
              <a:t>beléd</a:t>
            </a:r>
            <a:r>
              <a:rPr lang="tr-TR" dirty="0"/>
              <a:t>, </a:t>
            </a:r>
            <a:r>
              <a:rPr lang="tr-TR" dirty="0" err="1"/>
              <a:t>belé</a:t>
            </a:r>
            <a:r>
              <a:rPr lang="tr-TR" dirty="0"/>
              <a:t>, </a:t>
            </a:r>
            <a:r>
              <a:rPr lang="tr-TR" dirty="0" err="1"/>
              <a:t>belénk</a:t>
            </a:r>
            <a:r>
              <a:rPr lang="tr-TR" dirty="0"/>
              <a:t>, </a:t>
            </a:r>
            <a:r>
              <a:rPr lang="tr-TR" dirty="0" err="1"/>
              <a:t>belétek</a:t>
            </a:r>
            <a:r>
              <a:rPr lang="tr-TR" dirty="0"/>
              <a:t>, </a:t>
            </a:r>
            <a:r>
              <a:rPr lang="tr-TR" dirty="0" err="1"/>
              <a:t>beléjük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mibe</a:t>
            </a:r>
            <a:r>
              <a:rPr lang="tr-TR" dirty="0"/>
              <a:t>? </a:t>
            </a:r>
            <a:r>
              <a:rPr lang="tr-TR" dirty="0" err="1"/>
              <a:t>kibe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abba</a:t>
            </a:r>
            <a:r>
              <a:rPr lang="tr-TR" dirty="0"/>
              <a:t>, </a:t>
            </a:r>
            <a:r>
              <a:rPr lang="tr-TR" dirty="0" err="1"/>
              <a:t>ebbe</a:t>
            </a:r>
            <a:r>
              <a:rPr lang="tr-TR" dirty="0"/>
              <a:t>, </a:t>
            </a:r>
            <a:r>
              <a:rPr lang="tr-TR" dirty="0" err="1"/>
              <a:t>azokba</a:t>
            </a:r>
            <a:r>
              <a:rPr lang="tr-TR" dirty="0"/>
              <a:t>, </a:t>
            </a:r>
            <a:r>
              <a:rPr lang="tr-TR" dirty="0" err="1"/>
              <a:t>ezekbe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6264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Illativus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Iskolába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házba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szobába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boltba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táskába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Ankarába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Törökországba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4265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Debrecenbe</a:t>
            </a:r>
            <a:r>
              <a:rPr lang="tr-TR" dirty="0"/>
              <a:t> </a:t>
            </a:r>
            <a:r>
              <a:rPr lang="tr-TR" dirty="0" err="1"/>
              <a:t>utazunk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/>
              <a:t>Abba</a:t>
            </a:r>
            <a:r>
              <a:rPr lang="tr-TR" dirty="0"/>
              <a:t> a </a:t>
            </a:r>
            <a:r>
              <a:rPr lang="tr-TR" dirty="0" err="1"/>
              <a:t>boltba</a:t>
            </a:r>
            <a:r>
              <a:rPr lang="tr-TR" dirty="0"/>
              <a:t> megyünk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Péter </a:t>
            </a:r>
            <a:r>
              <a:rPr lang="tr-TR" dirty="0" err="1"/>
              <a:t>nehéz</a:t>
            </a:r>
            <a:r>
              <a:rPr lang="tr-TR" dirty="0"/>
              <a:t> </a:t>
            </a:r>
            <a:r>
              <a:rPr lang="tr-TR" dirty="0" err="1"/>
              <a:t>helyzetbe</a:t>
            </a:r>
            <a:r>
              <a:rPr lang="tr-TR" dirty="0"/>
              <a:t> </a:t>
            </a:r>
            <a:r>
              <a:rPr lang="tr-TR" dirty="0" err="1"/>
              <a:t>került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/>
              <a:t>Tengerbe</a:t>
            </a:r>
            <a:r>
              <a:rPr lang="tr-TR" dirty="0"/>
              <a:t> </a:t>
            </a:r>
            <a:r>
              <a:rPr lang="tr-TR" dirty="0" err="1"/>
              <a:t>csapódott</a:t>
            </a: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repülőgép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4166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Sublativus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Sublativus: </a:t>
            </a:r>
            <a:r>
              <a:rPr lang="tr-TR" dirty="0"/>
              <a:t>-</a:t>
            </a:r>
            <a:r>
              <a:rPr lang="tr-TR" dirty="0" err="1"/>
              <a:t>ra</a:t>
            </a:r>
            <a:r>
              <a:rPr lang="tr-TR" dirty="0"/>
              <a:t>, -re (‘a, ‘e, …üzerine, </a:t>
            </a:r>
            <a:r>
              <a:rPr lang="tr-TR" dirty="0" err="1"/>
              <a:t>hova</a:t>
            </a:r>
            <a:r>
              <a:rPr lang="tr-TR" dirty="0"/>
              <a:t>? sorusuna cevap verir)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rám</a:t>
            </a:r>
            <a:r>
              <a:rPr lang="tr-TR" dirty="0"/>
              <a:t>, </a:t>
            </a:r>
            <a:r>
              <a:rPr lang="tr-TR" dirty="0" err="1"/>
              <a:t>rád</a:t>
            </a:r>
            <a:r>
              <a:rPr lang="tr-TR" dirty="0"/>
              <a:t>, </a:t>
            </a:r>
            <a:r>
              <a:rPr lang="tr-TR" dirty="0" err="1"/>
              <a:t>rá</a:t>
            </a:r>
            <a:r>
              <a:rPr lang="tr-TR" dirty="0"/>
              <a:t>, </a:t>
            </a:r>
            <a:r>
              <a:rPr lang="tr-TR" dirty="0" err="1"/>
              <a:t>ránk</a:t>
            </a:r>
            <a:r>
              <a:rPr lang="tr-TR" dirty="0"/>
              <a:t>, </a:t>
            </a:r>
            <a:r>
              <a:rPr lang="tr-TR" dirty="0" err="1"/>
              <a:t>rátok</a:t>
            </a:r>
            <a:r>
              <a:rPr lang="tr-TR" dirty="0"/>
              <a:t>, </a:t>
            </a:r>
            <a:r>
              <a:rPr lang="tr-TR" dirty="0" err="1"/>
              <a:t>rájuk</a:t>
            </a: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mire?kire</a:t>
            </a:r>
            <a:r>
              <a:rPr lang="tr-TR" dirty="0"/>
              <a:t>?</a:t>
            </a:r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arra</a:t>
            </a:r>
            <a:r>
              <a:rPr lang="tr-TR" dirty="0"/>
              <a:t>, </a:t>
            </a:r>
            <a:r>
              <a:rPr lang="tr-TR" dirty="0" err="1"/>
              <a:t>erre</a:t>
            </a:r>
            <a:r>
              <a:rPr lang="tr-TR" dirty="0"/>
              <a:t>, </a:t>
            </a:r>
            <a:r>
              <a:rPr lang="tr-TR" dirty="0" err="1"/>
              <a:t>azokra,ezekre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7717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Yer, yön, zaman, durum belirtmek için ve fiil bağlamı olarak kullanırlar.</a:t>
            </a:r>
          </a:p>
          <a:p>
            <a:r>
              <a:rPr lang="tr-TR" dirty="0" err="1"/>
              <a:t>Magyarországra</a:t>
            </a:r>
            <a:r>
              <a:rPr lang="tr-TR" dirty="0"/>
              <a:t>, </a:t>
            </a:r>
            <a:r>
              <a:rPr lang="tr-TR" dirty="0" smtClean="0"/>
              <a:t>			egyetemre,</a:t>
            </a:r>
          </a:p>
          <a:p>
            <a:r>
              <a:rPr lang="tr-TR" dirty="0" err="1" smtClean="0"/>
              <a:t>Budapestre</a:t>
            </a:r>
            <a:r>
              <a:rPr lang="tr-TR" dirty="0"/>
              <a:t>, </a:t>
            </a:r>
            <a:r>
              <a:rPr lang="tr-TR" dirty="0" smtClean="0"/>
              <a:t>			utcára, </a:t>
            </a:r>
          </a:p>
          <a:p>
            <a:r>
              <a:rPr lang="tr-TR" dirty="0" err="1" smtClean="0"/>
              <a:t>Szegedre</a:t>
            </a:r>
            <a:r>
              <a:rPr lang="tr-TR" dirty="0"/>
              <a:t>, </a:t>
            </a:r>
            <a:r>
              <a:rPr lang="tr-TR" dirty="0" smtClean="0"/>
              <a:t>				jobbra, </a:t>
            </a:r>
          </a:p>
          <a:p>
            <a:r>
              <a:rPr lang="tr-TR" dirty="0" smtClean="0"/>
              <a:t>Margit-</a:t>
            </a:r>
            <a:r>
              <a:rPr lang="tr-TR" dirty="0" err="1" smtClean="0"/>
              <a:t>szigetre</a:t>
            </a:r>
            <a:r>
              <a:rPr lang="tr-TR" dirty="0"/>
              <a:t>, </a:t>
            </a:r>
            <a:r>
              <a:rPr lang="tr-TR" dirty="0" smtClean="0"/>
              <a:t>			balra,</a:t>
            </a:r>
          </a:p>
          <a:p>
            <a:r>
              <a:rPr lang="tr-TR" dirty="0" err="1" smtClean="0"/>
              <a:t>erkélyre</a:t>
            </a:r>
            <a:r>
              <a:rPr lang="tr-TR" dirty="0"/>
              <a:t>, </a:t>
            </a:r>
            <a:r>
              <a:rPr lang="tr-TR" dirty="0" smtClean="0"/>
              <a:t>				négyre, </a:t>
            </a:r>
          </a:p>
          <a:p>
            <a:r>
              <a:rPr lang="tr-TR" dirty="0" err="1" smtClean="0"/>
              <a:t>sztalra</a:t>
            </a:r>
            <a:r>
              <a:rPr lang="tr-TR" dirty="0"/>
              <a:t>, </a:t>
            </a:r>
            <a:r>
              <a:rPr lang="tr-TR" dirty="0" smtClean="0"/>
              <a:t>				ötre…</a:t>
            </a:r>
          </a:p>
          <a:p>
            <a:r>
              <a:rPr lang="tr-TR" dirty="0" err="1" smtClean="0"/>
              <a:t>fálra</a:t>
            </a:r>
            <a:r>
              <a:rPr lang="tr-TR" dirty="0" smtClean="0"/>
              <a:t>,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480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Mire </a:t>
            </a:r>
            <a:r>
              <a:rPr lang="tr-TR" dirty="0" err="1"/>
              <a:t>gondolsz</a:t>
            </a:r>
            <a:r>
              <a:rPr lang="tr-TR" dirty="0"/>
              <a:t>?</a:t>
            </a:r>
          </a:p>
          <a:p>
            <a:r>
              <a:rPr lang="tr-TR" dirty="0" err="1"/>
              <a:t>Magyarországra</a:t>
            </a:r>
            <a:r>
              <a:rPr lang="tr-TR" dirty="0"/>
              <a:t> </a:t>
            </a:r>
            <a:r>
              <a:rPr lang="tr-TR" dirty="0" err="1"/>
              <a:t>utaznak</a:t>
            </a:r>
            <a:r>
              <a:rPr lang="tr-TR" dirty="0"/>
              <a:t>.</a:t>
            </a:r>
          </a:p>
          <a:p>
            <a:r>
              <a:rPr lang="tr-TR" dirty="0" err="1"/>
              <a:t>Budapestre</a:t>
            </a:r>
            <a:r>
              <a:rPr lang="tr-TR" dirty="0"/>
              <a:t> </a:t>
            </a:r>
            <a:r>
              <a:rPr lang="tr-TR" dirty="0" err="1"/>
              <a:t>utazik</a:t>
            </a:r>
            <a:r>
              <a:rPr lang="tr-TR" dirty="0"/>
              <a:t>.</a:t>
            </a:r>
          </a:p>
          <a:p>
            <a:r>
              <a:rPr lang="tr-TR" dirty="0" err="1"/>
              <a:t>Három</a:t>
            </a:r>
            <a:r>
              <a:rPr lang="tr-TR" dirty="0"/>
              <a:t> </a:t>
            </a:r>
            <a:r>
              <a:rPr lang="tr-TR" dirty="0" err="1"/>
              <a:t>ejszakára</a:t>
            </a:r>
            <a:r>
              <a:rPr lang="tr-TR" dirty="0"/>
              <a:t> </a:t>
            </a:r>
            <a:r>
              <a:rPr lang="tr-TR" dirty="0" err="1"/>
              <a:t>kérnek</a:t>
            </a: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szobát</a:t>
            </a:r>
            <a:r>
              <a:rPr lang="tr-TR" dirty="0"/>
              <a:t>.</a:t>
            </a:r>
          </a:p>
          <a:p>
            <a:r>
              <a:rPr lang="tr-TR" dirty="0"/>
              <a:t>Jobbra </a:t>
            </a:r>
            <a:r>
              <a:rPr lang="tr-TR" dirty="0" err="1"/>
              <a:t>fordulni</a:t>
            </a:r>
            <a:r>
              <a:rPr lang="tr-TR" dirty="0"/>
              <a:t> </a:t>
            </a:r>
            <a:r>
              <a:rPr lang="tr-TR" dirty="0" err="1"/>
              <a:t>tilos</a:t>
            </a:r>
            <a:r>
              <a:rPr lang="tr-TR" dirty="0"/>
              <a:t>.</a:t>
            </a:r>
          </a:p>
          <a:p>
            <a:r>
              <a:rPr lang="tr-TR" dirty="0"/>
              <a:t>Az </a:t>
            </a:r>
            <a:r>
              <a:rPr lang="tr-TR" dirty="0" err="1"/>
              <a:t>emberek</a:t>
            </a:r>
            <a:r>
              <a:rPr lang="tr-TR" dirty="0"/>
              <a:t> </a:t>
            </a:r>
            <a:r>
              <a:rPr lang="tr-TR" dirty="0" err="1"/>
              <a:t>ránk</a:t>
            </a:r>
            <a:r>
              <a:rPr lang="tr-TR" dirty="0"/>
              <a:t> </a:t>
            </a:r>
            <a:r>
              <a:rPr lang="tr-TR" dirty="0" err="1"/>
              <a:t>néznek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625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Allativus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Allativus: </a:t>
            </a:r>
            <a:r>
              <a:rPr lang="tr-TR" dirty="0"/>
              <a:t> -</a:t>
            </a:r>
            <a:r>
              <a:rPr lang="tr-TR" dirty="0" err="1"/>
              <a:t>hoz</a:t>
            </a:r>
            <a:r>
              <a:rPr lang="tr-TR" dirty="0"/>
              <a:t>, -</a:t>
            </a:r>
            <a:r>
              <a:rPr lang="tr-TR" dirty="0" err="1"/>
              <a:t>hez</a:t>
            </a:r>
            <a:r>
              <a:rPr lang="tr-TR" dirty="0"/>
              <a:t>, -</a:t>
            </a:r>
            <a:r>
              <a:rPr lang="tr-TR" dirty="0" err="1"/>
              <a:t>höz</a:t>
            </a:r>
            <a:r>
              <a:rPr lang="tr-TR" dirty="0"/>
              <a:t> (‘a, ‘e, ... yanına, yakınına; </a:t>
            </a:r>
            <a:r>
              <a:rPr lang="tr-TR" dirty="0" err="1"/>
              <a:t>hova</a:t>
            </a:r>
            <a:r>
              <a:rPr lang="tr-TR" dirty="0"/>
              <a:t> sorusuna cevap verir.)</a:t>
            </a:r>
          </a:p>
          <a:p>
            <a:r>
              <a:rPr lang="tr-TR" dirty="0" err="1" smtClean="0"/>
              <a:t>Sz.névmás</a:t>
            </a:r>
            <a:r>
              <a:rPr lang="tr-TR" dirty="0"/>
              <a:t>: </a:t>
            </a:r>
            <a:r>
              <a:rPr lang="tr-TR" dirty="0" err="1"/>
              <a:t>hozzám</a:t>
            </a:r>
            <a:r>
              <a:rPr lang="tr-TR" dirty="0"/>
              <a:t>, </a:t>
            </a:r>
            <a:r>
              <a:rPr lang="tr-TR" dirty="0" err="1"/>
              <a:t>hozzád</a:t>
            </a:r>
            <a:r>
              <a:rPr lang="tr-TR" dirty="0"/>
              <a:t>, </a:t>
            </a:r>
            <a:r>
              <a:rPr lang="tr-TR" dirty="0" err="1"/>
              <a:t>hozzá</a:t>
            </a:r>
            <a:r>
              <a:rPr lang="tr-TR" dirty="0"/>
              <a:t>, </a:t>
            </a:r>
            <a:r>
              <a:rPr lang="tr-TR" dirty="0" err="1"/>
              <a:t>hozzánk</a:t>
            </a:r>
            <a:r>
              <a:rPr lang="tr-TR" dirty="0"/>
              <a:t>, </a:t>
            </a:r>
            <a:r>
              <a:rPr lang="tr-TR" dirty="0" err="1"/>
              <a:t>hozzátok</a:t>
            </a:r>
            <a:r>
              <a:rPr lang="tr-TR" dirty="0"/>
              <a:t>, </a:t>
            </a:r>
            <a:r>
              <a:rPr lang="tr-TR" dirty="0" err="1"/>
              <a:t>hozzák</a:t>
            </a:r>
            <a:endParaRPr lang="tr-TR" dirty="0"/>
          </a:p>
          <a:p>
            <a:r>
              <a:rPr lang="tr-TR" dirty="0" err="1" smtClean="0"/>
              <a:t>Kérdő</a:t>
            </a:r>
            <a:r>
              <a:rPr lang="tr-TR" dirty="0" smtClean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mihez</a:t>
            </a:r>
            <a:r>
              <a:rPr lang="tr-TR" dirty="0"/>
              <a:t>? </a:t>
            </a:r>
            <a:r>
              <a:rPr lang="tr-TR" dirty="0" err="1"/>
              <a:t>kihez</a:t>
            </a:r>
            <a:r>
              <a:rPr lang="tr-TR" dirty="0"/>
              <a:t>?</a:t>
            </a:r>
          </a:p>
          <a:p>
            <a:r>
              <a:rPr lang="tr-TR" dirty="0" err="1" smtClean="0"/>
              <a:t>Mutató</a:t>
            </a:r>
            <a:r>
              <a:rPr lang="tr-TR" dirty="0" smtClean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ahhoz</a:t>
            </a:r>
            <a:r>
              <a:rPr lang="tr-TR" dirty="0"/>
              <a:t>, </a:t>
            </a:r>
            <a:r>
              <a:rPr lang="tr-TR" dirty="0" err="1"/>
              <a:t>ehhez</a:t>
            </a:r>
            <a:r>
              <a:rPr lang="tr-TR" dirty="0"/>
              <a:t>, </a:t>
            </a:r>
            <a:r>
              <a:rPr lang="tr-TR" dirty="0" err="1"/>
              <a:t>ezekhez</a:t>
            </a:r>
            <a:r>
              <a:rPr lang="tr-TR" dirty="0"/>
              <a:t>, </a:t>
            </a:r>
            <a:r>
              <a:rPr lang="tr-TR" dirty="0" err="1" smtClean="0"/>
              <a:t>azokhoz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Yer</a:t>
            </a:r>
            <a:r>
              <a:rPr lang="tr-TR" dirty="0"/>
              <a:t>, durum, zaman belirtebilir, fiil bağlamı olarak kullanılabilirler.</a:t>
            </a:r>
          </a:p>
          <a:p>
            <a:r>
              <a:rPr lang="tr-TR" dirty="0" err="1"/>
              <a:t>Orvoshoz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Péterhez</a:t>
            </a:r>
            <a:r>
              <a:rPr lang="tr-TR" dirty="0"/>
              <a:t>,</a:t>
            </a:r>
            <a:r>
              <a:rPr lang="tr-TR" b="1" dirty="0"/>
              <a:t> </a:t>
            </a:r>
            <a:endParaRPr lang="tr-TR" b="1" dirty="0" smtClean="0"/>
          </a:p>
          <a:p>
            <a:r>
              <a:rPr lang="tr-TR" dirty="0" err="1" smtClean="0"/>
              <a:t>ablakhoz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fához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mához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097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Adessivus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Adessivus: </a:t>
            </a:r>
            <a:r>
              <a:rPr lang="tr-TR" dirty="0"/>
              <a:t>-</a:t>
            </a:r>
            <a:r>
              <a:rPr lang="tr-TR" dirty="0" err="1"/>
              <a:t>nál</a:t>
            </a:r>
            <a:r>
              <a:rPr lang="tr-TR" dirty="0"/>
              <a:t>, -</a:t>
            </a:r>
            <a:r>
              <a:rPr lang="tr-TR" dirty="0" err="1"/>
              <a:t>nél</a:t>
            </a:r>
            <a:r>
              <a:rPr lang="tr-TR" dirty="0"/>
              <a:t> / (Hol? Sorusuna cevap verir; ‘da, ‘de; bir şeyin/bir kimsenin yanında, yakınında).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nálam</a:t>
            </a:r>
            <a:r>
              <a:rPr lang="tr-TR" dirty="0"/>
              <a:t>, </a:t>
            </a:r>
            <a:r>
              <a:rPr lang="tr-TR" dirty="0" err="1"/>
              <a:t>nálad</a:t>
            </a:r>
            <a:r>
              <a:rPr lang="tr-TR" dirty="0"/>
              <a:t>, nala, </a:t>
            </a:r>
            <a:r>
              <a:rPr lang="tr-TR" dirty="0" err="1"/>
              <a:t>nálunk</a:t>
            </a:r>
            <a:r>
              <a:rPr lang="tr-TR" dirty="0"/>
              <a:t>, </a:t>
            </a:r>
            <a:r>
              <a:rPr lang="tr-TR" dirty="0" err="1"/>
              <a:t>nálatok</a:t>
            </a:r>
            <a:r>
              <a:rPr lang="tr-TR" dirty="0"/>
              <a:t>, </a:t>
            </a:r>
            <a:r>
              <a:rPr lang="tr-TR" dirty="0" err="1"/>
              <a:t>náluk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minél</a:t>
            </a:r>
            <a:r>
              <a:rPr lang="tr-TR" dirty="0"/>
              <a:t>? </a:t>
            </a:r>
            <a:r>
              <a:rPr lang="tr-TR" dirty="0" err="1"/>
              <a:t>kinél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annál</a:t>
            </a:r>
            <a:r>
              <a:rPr lang="tr-TR" dirty="0"/>
              <a:t>, </a:t>
            </a:r>
            <a:r>
              <a:rPr lang="tr-TR" dirty="0" err="1"/>
              <a:t>ennél</a:t>
            </a:r>
            <a:r>
              <a:rPr lang="tr-TR" dirty="0"/>
              <a:t>, </a:t>
            </a:r>
            <a:r>
              <a:rPr lang="tr-TR" dirty="0" err="1"/>
              <a:t>azoknál</a:t>
            </a:r>
            <a:r>
              <a:rPr lang="tr-TR" dirty="0"/>
              <a:t>, </a:t>
            </a:r>
            <a:r>
              <a:rPr lang="tr-TR" dirty="0" err="1"/>
              <a:t>ezeknél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4435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Allativus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</a:t>
            </a:r>
            <a:r>
              <a:rPr lang="tr-TR" dirty="0" err="1"/>
              <a:t>beteg</a:t>
            </a:r>
            <a:r>
              <a:rPr lang="tr-TR" dirty="0"/>
              <a:t> </a:t>
            </a:r>
            <a:r>
              <a:rPr lang="tr-TR" dirty="0" err="1"/>
              <a:t>fiú</a:t>
            </a:r>
            <a:r>
              <a:rPr lang="tr-TR" dirty="0"/>
              <a:t> az </a:t>
            </a:r>
            <a:r>
              <a:rPr lang="tr-TR" dirty="0" err="1"/>
              <a:t>orvoshoz</a:t>
            </a:r>
            <a:r>
              <a:rPr lang="tr-TR" dirty="0"/>
              <a:t> </a:t>
            </a:r>
            <a:r>
              <a:rPr lang="tr-TR" dirty="0" err="1"/>
              <a:t>megy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Mihez</a:t>
            </a:r>
            <a:r>
              <a:rPr lang="tr-TR" dirty="0" smtClean="0"/>
              <a:t> </a:t>
            </a:r>
            <a:r>
              <a:rPr lang="tr-TR" dirty="0" err="1" smtClean="0"/>
              <a:t>közel</a:t>
            </a:r>
            <a:r>
              <a:rPr lang="tr-TR" dirty="0" smtClean="0"/>
              <a:t> </a:t>
            </a:r>
            <a:r>
              <a:rPr lang="tr-TR" dirty="0" err="1" smtClean="0"/>
              <a:t>van</a:t>
            </a:r>
            <a:r>
              <a:rPr lang="tr-TR" dirty="0" smtClean="0"/>
              <a:t> az </a:t>
            </a:r>
            <a:r>
              <a:rPr lang="tr-TR" dirty="0" err="1" smtClean="0"/>
              <a:t>épület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Mához</a:t>
            </a:r>
            <a:r>
              <a:rPr lang="tr-TR" dirty="0" smtClean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hétre</a:t>
            </a:r>
            <a:r>
              <a:rPr lang="tr-TR" dirty="0"/>
              <a:t> </a:t>
            </a:r>
            <a:r>
              <a:rPr lang="tr-TR" dirty="0" err="1"/>
              <a:t>lesz</a:t>
            </a:r>
            <a:r>
              <a:rPr lang="tr-TR" dirty="0"/>
              <a:t> a </a:t>
            </a:r>
            <a:r>
              <a:rPr lang="tr-TR" dirty="0" err="1"/>
              <a:t>buli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947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Adessivus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Yer, durum vb. belirtebilirler ve diğer “</a:t>
            </a:r>
            <a:r>
              <a:rPr lang="tr-TR" dirty="0" err="1"/>
              <a:t>esertaglar</a:t>
            </a:r>
            <a:r>
              <a:rPr lang="tr-TR" dirty="0"/>
              <a:t>” gibi fiil bağlamı olarak kullanılabilirler. </a:t>
            </a:r>
            <a:r>
              <a:rPr lang="tr-TR" dirty="0" err="1"/>
              <a:t>korháznál</a:t>
            </a:r>
            <a:r>
              <a:rPr lang="tr-TR" dirty="0"/>
              <a:t>, </a:t>
            </a:r>
            <a:r>
              <a:rPr lang="tr-TR" dirty="0" err="1"/>
              <a:t>ablaknál</a:t>
            </a:r>
            <a:r>
              <a:rPr lang="tr-TR" dirty="0"/>
              <a:t>, </a:t>
            </a:r>
            <a:r>
              <a:rPr lang="tr-TR" dirty="0" err="1"/>
              <a:t>asztalnál</a:t>
            </a:r>
            <a:r>
              <a:rPr lang="tr-TR" dirty="0"/>
              <a:t>, </a:t>
            </a:r>
            <a:r>
              <a:rPr lang="tr-TR" dirty="0" err="1"/>
              <a:t>hídnál</a:t>
            </a:r>
            <a:r>
              <a:rPr lang="tr-TR" dirty="0"/>
              <a:t>, </a:t>
            </a:r>
            <a:r>
              <a:rPr lang="tr-TR" dirty="0" err="1"/>
              <a:t>ebédnél</a:t>
            </a:r>
            <a:r>
              <a:rPr lang="tr-TR" dirty="0"/>
              <a:t>, </a:t>
            </a:r>
            <a:r>
              <a:rPr lang="tr-TR" dirty="0" err="1"/>
              <a:t>tanárnál</a:t>
            </a:r>
            <a:r>
              <a:rPr lang="tr-TR" dirty="0"/>
              <a:t>… 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Örnekler</a:t>
            </a:r>
            <a:r>
              <a:rPr lang="tr-TR" b="1" dirty="0"/>
              <a:t>:</a:t>
            </a:r>
            <a:endParaRPr lang="tr-TR" dirty="0"/>
          </a:p>
          <a:p>
            <a:r>
              <a:rPr lang="tr-TR" dirty="0" err="1"/>
              <a:t>Tegnap</a:t>
            </a:r>
            <a:r>
              <a:rPr lang="tr-TR" dirty="0"/>
              <a:t> az </a:t>
            </a:r>
            <a:r>
              <a:rPr lang="tr-TR" dirty="0" err="1"/>
              <a:t>orvosnál</a:t>
            </a:r>
            <a:r>
              <a:rPr lang="tr-TR" dirty="0"/>
              <a:t> voltam.</a:t>
            </a:r>
          </a:p>
          <a:p>
            <a:r>
              <a:rPr lang="tr-TR" dirty="0" err="1"/>
              <a:t>Tanárnál</a:t>
            </a:r>
            <a:r>
              <a:rPr lang="tr-TR" dirty="0"/>
              <a:t> </a:t>
            </a:r>
            <a:r>
              <a:rPr lang="tr-TR" dirty="0" err="1"/>
              <a:t>vagyok</a:t>
            </a:r>
            <a:r>
              <a:rPr lang="tr-TR" dirty="0"/>
              <a:t>.</a:t>
            </a:r>
          </a:p>
          <a:p>
            <a:r>
              <a:rPr lang="tr-TR" dirty="0"/>
              <a:t>A </a:t>
            </a:r>
            <a:r>
              <a:rPr lang="tr-TR" dirty="0" err="1"/>
              <a:t>hídnál</a:t>
            </a:r>
            <a:r>
              <a:rPr lang="tr-TR" dirty="0"/>
              <a:t> </a:t>
            </a:r>
            <a:r>
              <a:rPr lang="tr-TR" dirty="0" err="1"/>
              <a:t>várnak</a:t>
            </a:r>
            <a:r>
              <a:rPr lang="tr-TR" dirty="0"/>
              <a:t>.</a:t>
            </a:r>
          </a:p>
          <a:p>
            <a:r>
              <a:rPr lang="tr-TR" dirty="0"/>
              <a:t>A </a:t>
            </a:r>
            <a:r>
              <a:rPr lang="tr-TR" dirty="0" err="1"/>
              <a:t>korháznál</a:t>
            </a:r>
            <a:r>
              <a:rPr lang="tr-TR" dirty="0"/>
              <a:t> </a:t>
            </a:r>
            <a:r>
              <a:rPr lang="tr-TR" dirty="0" err="1"/>
              <a:t>lakik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A </a:t>
            </a:r>
            <a:r>
              <a:rPr lang="tr-TR" dirty="0" err="1"/>
              <a:t>lányok</a:t>
            </a:r>
            <a:r>
              <a:rPr lang="tr-TR" dirty="0"/>
              <a:t> </a:t>
            </a:r>
            <a:r>
              <a:rPr lang="tr-TR" dirty="0" err="1"/>
              <a:t>annál</a:t>
            </a:r>
            <a:r>
              <a:rPr lang="tr-TR" dirty="0"/>
              <a:t> az </a:t>
            </a:r>
            <a:r>
              <a:rPr lang="tr-TR" dirty="0" err="1"/>
              <a:t>asztalnál</a:t>
            </a:r>
            <a:r>
              <a:rPr lang="tr-TR" dirty="0"/>
              <a:t> </a:t>
            </a:r>
            <a:r>
              <a:rPr lang="tr-TR" dirty="0" err="1"/>
              <a:t>ülnek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2782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Elativus: </a:t>
            </a:r>
            <a:r>
              <a:rPr lang="tr-TR" dirty="0"/>
              <a:t>-</a:t>
            </a:r>
            <a:r>
              <a:rPr lang="tr-TR" dirty="0" err="1"/>
              <a:t>ból</a:t>
            </a:r>
            <a:r>
              <a:rPr lang="tr-TR" dirty="0"/>
              <a:t>, -</a:t>
            </a:r>
            <a:r>
              <a:rPr lang="tr-TR" dirty="0" err="1"/>
              <a:t>ből</a:t>
            </a:r>
            <a:r>
              <a:rPr lang="tr-TR" dirty="0"/>
              <a:t> (‘dan, ‘den; …içinden; “</a:t>
            </a:r>
            <a:r>
              <a:rPr lang="tr-TR" dirty="0" err="1"/>
              <a:t>honnan</a:t>
            </a:r>
            <a:r>
              <a:rPr lang="tr-TR" dirty="0"/>
              <a:t>?” sorusuna cevap verir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 err="1" smtClean="0"/>
              <a:t>Sz.névmás</a:t>
            </a:r>
            <a:r>
              <a:rPr lang="tr-TR" dirty="0"/>
              <a:t>: </a:t>
            </a:r>
            <a:r>
              <a:rPr lang="tr-TR" dirty="0" err="1"/>
              <a:t>belőlem</a:t>
            </a:r>
            <a:r>
              <a:rPr lang="tr-TR" dirty="0"/>
              <a:t>, </a:t>
            </a:r>
            <a:r>
              <a:rPr lang="tr-TR" dirty="0" err="1"/>
              <a:t>belőled</a:t>
            </a:r>
            <a:r>
              <a:rPr lang="tr-TR" dirty="0"/>
              <a:t>, </a:t>
            </a:r>
            <a:r>
              <a:rPr lang="tr-TR" dirty="0" err="1"/>
              <a:t>belőle</a:t>
            </a:r>
            <a:r>
              <a:rPr lang="tr-TR" dirty="0"/>
              <a:t>, </a:t>
            </a:r>
            <a:r>
              <a:rPr lang="tr-TR" dirty="0" err="1"/>
              <a:t>belőlünk</a:t>
            </a:r>
            <a:r>
              <a:rPr lang="tr-TR" dirty="0"/>
              <a:t>, </a:t>
            </a:r>
            <a:r>
              <a:rPr lang="tr-TR" dirty="0" err="1"/>
              <a:t>belőletek</a:t>
            </a:r>
            <a:r>
              <a:rPr lang="tr-TR" dirty="0"/>
              <a:t>, </a:t>
            </a:r>
            <a:r>
              <a:rPr lang="tr-TR" dirty="0" err="1"/>
              <a:t>belőlük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miből</a:t>
            </a:r>
            <a:r>
              <a:rPr lang="tr-TR" dirty="0"/>
              <a:t>? </a:t>
            </a:r>
            <a:r>
              <a:rPr lang="tr-TR" dirty="0" err="1"/>
              <a:t>kiből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ebből</a:t>
            </a:r>
            <a:r>
              <a:rPr lang="tr-TR" dirty="0"/>
              <a:t>, </a:t>
            </a:r>
            <a:r>
              <a:rPr lang="tr-TR" dirty="0" err="1"/>
              <a:t>abból</a:t>
            </a:r>
            <a:r>
              <a:rPr lang="tr-TR" dirty="0"/>
              <a:t>, </a:t>
            </a:r>
            <a:r>
              <a:rPr lang="tr-TR" dirty="0" err="1"/>
              <a:t>azokból</a:t>
            </a:r>
            <a:r>
              <a:rPr lang="tr-TR" dirty="0"/>
              <a:t>, </a:t>
            </a:r>
            <a:r>
              <a:rPr lang="tr-TR" dirty="0" err="1"/>
              <a:t>ezekből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64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iskolából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szobából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Törökországból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Ankarából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táskából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autóból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5258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Iskolából</a:t>
            </a:r>
            <a:r>
              <a:rPr lang="tr-TR" dirty="0"/>
              <a:t> </a:t>
            </a:r>
            <a:r>
              <a:rPr lang="tr-TR" dirty="0" err="1"/>
              <a:t>jönnek</a:t>
            </a:r>
            <a:r>
              <a:rPr lang="tr-TR" dirty="0"/>
              <a:t> a </a:t>
            </a:r>
            <a:r>
              <a:rPr lang="tr-TR" dirty="0" err="1"/>
              <a:t>diákok</a:t>
            </a:r>
            <a:endParaRPr lang="tr-TR" dirty="0"/>
          </a:p>
          <a:p>
            <a:r>
              <a:rPr lang="tr-TR" dirty="0" err="1"/>
              <a:t>Miből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 a </a:t>
            </a:r>
            <a:r>
              <a:rPr lang="tr-TR" dirty="0" err="1"/>
              <a:t>szék</a:t>
            </a:r>
            <a:r>
              <a:rPr lang="tr-TR" dirty="0"/>
              <a:t>? (</a:t>
            </a:r>
            <a:r>
              <a:rPr lang="tr-TR" dirty="0" err="1"/>
              <a:t>fából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)</a:t>
            </a:r>
          </a:p>
          <a:p>
            <a:r>
              <a:rPr lang="tr-TR" dirty="0" err="1"/>
              <a:t>Belőled</a:t>
            </a:r>
            <a:r>
              <a:rPr lang="tr-TR" dirty="0"/>
              <a:t> </a:t>
            </a:r>
            <a:r>
              <a:rPr lang="tr-TR" dirty="0" err="1"/>
              <a:t>jó</a:t>
            </a:r>
            <a:r>
              <a:rPr lang="tr-TR" dirty="0"/>
              <a:t> </a:t>
            </a:r>
            <a:r>
              <a:rPr lang="tr-TR" dirty="0" err="1"/>
              <a:t>író</a:t>
            </a:r>
            <a:r>
              <a:rPr lang="tr-TR" dirty="0"/>
              <a:t> </a:t>
            </a:r>
            <a:r>
              <a:rPr lang="tr-TR" dirty="0" err="1"/>
              <a:t>lesz</a:t>
            </a:r>
            <a:r>
              <a:rPr lang="tr-TR" dirty="0"/>
              <a:t>.</a:t>
            </a:r>
          </a:p>
          <a:p>
            <a:r>
              <a:rPr lang="tr-TR" dirty="0"/>
              <a:t>Kati </a:t>
            </a:r>
            <a:r>
              <a:rPr lang="tr-TR" dirty="0" err="1"/>
              <a:t>kijött</a:t>
            </a:r>
            <a:r>
              <a:rPr lang="tr-TR" dirty="0"/>
              <a:t> a </a:t>
            </a:r>
            <a:r>
              <a:rPr lang="tr-TR" dirty="0" err="1"/>
              <a:t>szobából</a:t>
            </a:r>
            <a:r>
              <a:rPr lang="tr-TR" dirty="0"/>
              <a:t>.</a:t>
            </a:r>
          </a:p>
          <a:p>
            <a:r>
              <a:rPr lang="tr-TR" dirty="0"/>
              <a:t>A </a:t>
            </a:r>
            <a:r>
              <a:rPr lang="tr-TR" dirty="0" err="1"/>
              <a:t>testvérem</a:t>
            </a:r>
            <a:r>
              <a:rPr lang="tr-TR" dirty="0"/>
              <a:t> </a:t>
            </a:r>
            <a:r>
              <a:rPr lang="tr-TR" dirty="0" err="1"/>
              <a:t>visszajött</a:t>
            </a:r>
            <a:r>
              <a:rPr lang="tr-TR" dirty="0"/>
              <a:t> </a:t>
            </a:r>
            <a:r>
              <a:rPr lang="tr-TR" dirty="0" err="1"/>
              <a:t>Ankarából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2529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Delativus: </a:t>
            </a:r>
            <a:r>
              <a:rPr lang="tr-TR" dirty="0"/>
              <a:t>-</a:t>
            </a:r>
            <a:r>
              <a:rPr lang="tr-TR" dirty="0" err="1"/>
              <a:t>ról</a:t>
            </a:r>
            <a:r>
              <a:rPr lang="tr-TR" dirty="0"/>
              <a:t>, -</a:t>
            </a:r>
            <a:r>
              <a:rPr lang="tr-TR" dirty="0" err="1"/>
              <a:t>ről</a:t>
            </a:r>
            <a:r>
              <a:rPr lang="tr-TR" dirty="0"/>
              <a:t> (‘dan, ‘den; … üzerinden, … hakkında; </a:t>
            </a:r>
            <a:r>
              <a:rPr lang="tr-TR" dirty="0" err="1"/>
              <a:t>honnan</a:t>
            </a:r>
            <a:r>
              <a:rPr lang="tr-TR" dirty="0"/>
              <a:t>? sorusuna cevap verir) 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rólam</a:t>
            </a:r>
            <a:r>
              <a:rPr lang="tr-TR" dirty="0"/>
              <a:t>, </a:t>
            </a:r>
            <a:r>
              <a:rPr lang="tr-TR" dirty="0" err="1"/>
              <a:t>rólad</a:t>
            </a:r>
            <a:r>
              <a:rPr lang="tr-TR" dirty="0"/>
              <a:t>, </a:t>
            </a:r>
            <a:r>
              <a:rPr lang="tr-TR" dirty="0" err="1"/>
              <a:t>róla</a:t>
            </a:r>
            <a:r>
              <a:rPr lang="tr-TR" dirty="0"/>
              <a:t>, </a:t>
            </a:r>
            <a:r>
              <a:rPr lang="tr-TR" dirty="0" err="1"/>
              <a:t>rólunk</a:t>
            </a:r>
            <a:r>
              <a:rPr lang="tr-TR" dirty="0"/>
              <a:t>, </a:t>
            </a:r>
            <a:r>
              <a:rPr lang="tr-TR" dirty="0" err="1"/>
              <a:t>rólatok</a:t>
            </a:r>
            <a:r>
              <a:rPr lang="tr-TR" dirty="0"/>
              <a:t>, </a:t>
            </a:r>
            <a:r>
              <a:rPr lang="tr-TR" dirty="0" err="1"/>
              <a:t>róluk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miről</a:t>
            </a:r>
            <a:r>
              <a:rPr lang="tr-TR" dirty="0"/>
              <a:t>? </a:t>
            </a:r>
            <a:r>
              <a:rPr lang="tr-TR" dirty="0" err="1"/>
              <a:t>kiről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erről</a:t>
            </a:r>
            <a:r>
              <a:rPr lang="tr-TR" dirty="0"/>
              <a:t>, </a:t>
            </a:r>
            <a:r>
              <a:rPr lang="tr-TR" dirty="0" err="1"/>
              <a:t>arról</a:t>
            </a:r>
            <a:r>
              <a:rPr lang="tr-TR" dirty="0"/>
              <a:t>, </a:t>
            </a:r>
            <a:r>
              <a:rPr lang="tr-TR" dirty="0" err="1"/>
              <a:t>ezekről</a:t>
            </a:r>
            <a:r>
              <a:rPr lang="tr-TR" dirty="0"/>
              <a:t>, </a:t>
            </a:r>
            <a:r>
              <a:rPr lang="tr-TR" dirty="0" err="1"/>
              <a:t>azokról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7886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egyetemről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postáról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Magyarországról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Budapestről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napról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évről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erkélyről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299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Miről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 </a:t>
            </a:r>
            <a:r>
              <a:rPr lang="tr-TR" dirty="0" err="1"/>
              <a:t>szó</a:t>
            </a:r>
            <a:r>
              <a:rPr lang="tr-TR" dirty="0"/>
              <a:t>?</a:t>
            </a:r>
          </a:p>
          <a:p>
            <a:r>
              <a:rPr lang="tr-TR" dirty="0" err="1"/>
              <a:t>Kiről</a:t>
            </a:r>
            <a:r>
              <a:rPr lang="tr-TR" dirty="0"/>
              <a:t> </a:t>
            </a:r>
            <a:r>
              <a:rPr lang="tr-TR" dirty="0" err="1"/>
              <a:t>beszéltek</a:t>
            </a:r>
            <a:r>
              <a:rPr lang="tr-TR" dirty="0"/>
              <a:t>? </a:t>
            </a:r>
            <a:r>
              <a:rPr lang="tr-TR" dirty="0" err="1"/>
              <a:t>Róla</a:t>
            </a:r>
            <a:r>
              <a:rPr lang="tr-TR" dirty="0"/>
              <a:t> </a:t>
            </a:r>
            <a:r>
              <a:rPr lang="tr-TR" dirty="0" err="1"/>
              <a:t>beszéltek</a:t>
            </a:r>
            <a:endParaRPr lang="tr-TR" dirty="0"/>
          </a:p>
          <a:p>
            <a:r>
              <a:rPr lang="tr-TR" dirty="0"/>
              <a:t>A </a:t>
            </a:r>
            <a:r>
              <a:rPr lang="tr-TR" dirty="0" err="1"/>
              <a:t>gyerekek</a:t>
            </a:r>
            <a:r>
              <a:rPr lang="tr-TR" dirty="0"/>
              <a:t> </a:t>
            </a:r>
            <a:r>
              <a:rPr lang="tr-TR" dirty="0" err="1"/>
              <a:t>rólunk</a:t>
            </a:r>
            <a:r>
              <a:rPr lang="tr-TR" dirty="0"/>
              <a:t> beszélnek.</a:t>
            </a:r>
          </a:p>
          <a:p>
            <a:r>
              <a:rPr lang="tr-TR" dirty="0" err="1"/>
              <a:t>Magyarországról</a:t>
            </a:r>
            <a:r>
              <a:rPr lang="tr-TR" dirty="0"/>
              <a:t> jön.</a:t>
            </a:r>
          </a:p>
          <a:p>
            <a:r>
              <a:rPr lang="tr-TR" dirty="0" err="1"/>
              <a:t>Egyetemről</a:t>
            </a:r>
            <a:r>
              <a:rPr lang="tr-TR" dirty="0"/>
              <a:t> </a:t>
            </a:r>
            <a:r>
              <a:rPr lang="tr-TR" dirty="0" err="1"/>
              <a:t>jönnek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295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665</Words>
  <Application>Microsoft Office PowerPoint</Application>
  <PresentationFormat>Geniş ekran</PresentationFormat>
  <Paragraphs>140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Teması</vt:lpstr>
      <vt:lpstr>Sözcük Bilgisi 13.Hafta</vt:lpstr>
      <vt:lpstr>Adessivus</vt:lpstr>
      <vt:lpstr>Adessivus</vt:lpstr>
      <vt:lpstr>Elativus</vt:lpstr>
      <vt:lpstr>Elativus</vt:lpstr>
      <vt:lpstr>Elativus</vt:lpstr>
      <vt:lpstr>Delativus</vt:lpstr>
      <vt:lpstr>Delativus</vt:lpstr>
      <vt:lpstr>PowerPoint Sunusu</vt:lpstr>
      <vt:lpstr>Ablativus</vt:lpstr>
      <vt:lpstr>Ablativus</vt:lpstr>
      <vt:lpstr>PowerPoint Sunusu</vt:lpstr>
      <vt:lpstr>Illativus</vt:lpstr>
      <vt:lpstr>Illativus</vt:lpstr>
      <vt:lpstr>PowerPoint Sunusu</vt:lpstr>
      <vt:lpstr>Sublativus</vt:lpstr>
      <vt:lpstr>PowerPoint Sunusu</vt:lpstr>
      <vt:lpstr>PowerPoint Sunusu</vt:lpstr>
      <vt:lpstr>Allativus</vt:lpstr>
      <vt:lpstr>Allativus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13.Hafta</dc:title>
  <dc:creator>Alpertunga Altaylı</dc:creator>
  <cp:lastModifiedBy>Pc</cp:lastModifiedBy>
  <cp:revision>2</cp:revision>
  <dcterms:created xsi:type="dcterms:W3CDTF">2018-04-01T18:27:32Z</dcterms:created>
  <dcterms:modified xsi:type="dcterms:W3CDTF">2018-04-02T08:32:33Z</dcterms:modified>
</cp:coreProperties>
</file>