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59"/>
  </p:notesMasterIdLst>
  <p:sldIdLst>
    <p:sldId id="256" r:id="rId2"/>
    <p:sldId id="257" r:id="rId3"/>
    <p:sldId id="259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283" r:id="rId13"/>
    <p:sldId id="321" r:id="rId14"/>
    <p:sldId id="286" r:id="rId15"/>
    <p:sldId id="324" r:id="rId16"/>
    <p:sldId id="284" r:id="rId17"/>
    <p:sldId id="320" r:id="rId18"/>
    <p:sldId id="287" r:id="rId19"/>
    <p:sldId id="261" r:id="rId20"/>
    <p:sldId id="328" r:id="rId21"/>
    <p:sldId id="326" r:id="rId22"/>
    <p:sldId id="290" r:id="rId23"/>
    <p:sldId id="266" r:id="rId24"/>
    <p:sldId id="335" r:id="rId25"/>
    <p:sldId id="293" r:id="rId26"/>
    <p:sldId id="337" r:id="rId27"/>
    <p:sldId id="327" r:id="rId28"/>
    <p:sldId id="342" r:id="rId29"/>
    <p:sldId id="338" r:id="rId30"/>
    <p:sldId id="341" r:id="rId31"/>
    <p:sldId id="343" r:id="rId32"/>
    <p:sldId id="330" r:id="rId33"/>
    <p:sldId id="297" r:id="rId34"/>
    <p:sldId id="298" r:id="rId35"/>
    <p:sldId id="355" r:id="rId36"/>
    <p:sldId id="344" r:id="rId37"/>
    <p:sldId id="354" r:id="rId38"/>
    <p:sldId id="299" r:id="rId39"/>
    <p:sldId id="300" r:id="rId40"/>
    <p:sldId id="302" r:id="rId41"/>
    <p:sldId id="301" r:id="rId42"/>
    <p:sldId id="305" r:id="rId43"/>
    <p:sldId id="346" r:id="rId44"/>
    <p:sldId id="310" r:id="rId45"/>
    <p:sldId id="345" r:id="rId46"/>
    <p:sldId id="348" r:id="rId47"/>
    <p:sldId id="311" r:id="rId48"/>
    <p:sldId id="349" r:id="rId49"/>
    <p:sldId id="332" r:id="rId50"/>
    <p:sldId id="333" r:id="rId51"/>
    <p:sldId id="334" r:id="rId52"/>
    <p:sldId id="351" r:id="rId53"/>
    <p:sldId id="361" r:id="rId54"/>
    <p:sldId id="352" r:id="rId55"/>
    <p:sldId id="356" r:id="rId56"/>
    <p:sldId id="357" r:id="rId57"/>
    <p:sldId id="360" r:id="rId5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İLAY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982" autoAdjust="0"/>
  </p:normalViewPr>
  <p:slideViewPr>
    <p:cSldViewPr>
      <p:cViewPr varScale="1">
        <p:scale>
          <a:sx n="87" d="100"/>
          <a:sy n="87" d="100"/>
        </p:scale>
        <p:origin x="-14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7DC19-2C43-4562-B8C1-1C74928EACDF}" type="doc">
      <dgm:prSet loTypeId="urn:microsoft.com/office/officeart/2005/8/layout/pyramid2" loCatId="list" qsTypeId="urn:microsoft.com/office/officeart/2005/8/quickstyle/simple2" qsCatId="simple" csTypeId="urn:microsoft.com/office/officeart/2005/8/colors/accent1_1" csCatId="accent1" phldr="1"/>
      <dgm:spPr/>
    </dgm:pt>
    <dgm:pt modelId="{1C5EF82E-1CEF-4D4E-BEE4-ADD78253AA13}">
      <dgm:prSet custT="1"/>
      <dgm:spPr/>
      <dgm:t>
        <a:bodyPr/>
        <a:lstStyle/>
        <a:p>
          <a:r>
            <a:rPr lang="tr-TR" sz="2000" b="1" dirty="0" err="1" smtClean="0">
              <a:latin typeface="Times New Roman" pitchFamily="18" charset="0"/>
              <a:cs typeface="Times New Roman" pitchFamily="18" charset="0"/>
            </a:rPr>
            <a:t>Topoğrafik</a:t>
          </a:r>
          <a:r>
            <a:rPr lang="tr-TR" sz="2000" b="1" dirty="0" smtClean="0">
              <a:latin typeface="Times New Roman" pitchFamily="18" charset="0"/>
              <a:cs typeface="Times New Roman" pitchFamily="18" charset="0"/>
            </a:rPr>
            <a:t> Durumuna </a:t>
          </a:r>
        </a:p>
      </dgm:t>
    </dgm:pt>
    <dgm:pt modelId="{6BC503A2-64D2-4CD0-ACD1-A99A552F9FE7}" type="parTrans" cxnId="{98C2CD0E-4A99-400C-B55F-CFD59D452464}">
      <dgm:prSet/>
      <dgm:spPr/>
      <dgm:t>
        <a:bodyPr/>
        <a:lstStyle/>
        <a:p>
          <a:endParaRPr lang="tr-TR"/>
        </a:p>
      </dgm:t>
    </dgm:pt>
    <dgm:pt modelId="{52D27AB2-19F7-4099-A025-3C8C5FEA8EDB}" type="sibTrans" cxnId="{98C2CD0E-4A99-400C-B55F-CFD59D452464}">
      <dgm:prSet/>
      <dgm:spPr/>
      <dgm:t>
        <a:bodyPr/>
        <a:lstStyle/>
        <a:p>
          <a:endParaRPr lang="tr-TR"/>
        </a:p>
      </dgm:t>
    </dgm:pt>
    <dgm:pt modelId="{937D232A-1E4E-45D2-BC20-07AA9DA0E73C}" type="pres">
      <dgm:prSet presAssocID="{4F67DC19-2C43-4562-B8C1-1C74928EACDF}" presName="compositeShape" presStyleCnt="0">
        <dgm:presLayoutVars>
          <dgm:dir/>
          <dgm:resizeHandles/>
        </dgm:presLayoutVars>
      </dgm:prSet>
      <dgm:spPr/>
    </dgm:pt>
    <dgm:pt modelId="{DBD4FCD4-735E-4683-936F-7D4B9E3F09E0}" type="pres">
      <dgm:prSet presAssocID="{4F67DC19-2C43-4562-B8C1-1C74928EACDF}" presName="pyramid" presStyleLbl="node1" presStyleIdx="0" presStyleCnt="1" custLinFactNeighborX="1724" custLinFactNeighborY="-418"/>
      <dgm:spPr/>
    </dgm:pt>
    <dgm:pt modelId="{4CC59792-48A7-440A-91F2-2878A9E6F376}" type="pres">
      <dgm:prSet presAssocID="{4F67DC19-2C43-4562-B8C1-1C74928EACDF}" presName="theList" presStyleCnt="0"/>
      <dgm:spPr/>
    </dgm:pt>
    <dgm:pt modelId="{1723D1E4-368F-4E06-955B-9145F9BD14CC}" type="pres">
      <dgm:prSet presAssocID="{1C5EF82E-1CEF-4D4E-BEE4-ADD78253AA13}" presName="aNode" presStyleLbl="fgAcc1" presStyleIdx="0" presStyleCnt="1" custScaleY="12951" custLinFactY="-20870" custLinFactNeighborX="-46872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7DEC68-B8D2-451D-822D-620D9D245174}" type="pres">
      <dgm:prSet presAssocID="{1C5EF82E-1CEF-4D4E-BEE4-ADD78253AA13}" presName="aSpace" presStyleCnt="0"/>
      <dgm:spPr/>
    </dgm:pt>
  </dgm:ptLst>
  <dgm:cxnLst>
    <dgm:cxn modelId="{98C2CD0E-4A99-400C-B55F-CFD59D452464}" srcId="{4F67DC19-2C43-4562-B8C1-1C74928EACDF}" destId="{1C5EF82E-1CEF-4D4E-BEE4-ADD78253AA13}" srcOrd="0" destOrd="0" parTransId="{6BC503A2-64D2-4CD0-ACD1-A99A552F9FE7}" sibTransId="{52D27AB2-19F7-4099-A025-3C8C5FEA8EDB}"/>
    <dgm:cxn modelId="{9FFDF8BA-56B4-482E-B7B9-DF8F0F8D3CDB}" type="presOf" srcId="{4F67DC19-2C43-4562-B8C1-1C74928EACDF}" destId="{937D232A-1E4E-45D2-BC20-07AA9DA0E73C}" srcOrd="0" destOrd="0" presId="urn:microsoft.com/office/officeart/2005/8/layout/pyramid2"/>
    <dgm:cxn modelId="{A06EE9B1-3C94-4051-A02E-B72B3DBC0C02}" type="presOf" srcId="{1C5EF82E-1CEF-4D4E-BEE4-ADD78253AA13}" destId="{1723D1E4-368F-4E06-955B-9145F9BD14CC}" srcOrd="0" destOrd="0" presId="urn:microsoft.com/office/officeart/2005/8/layout/pyramid2"/>
    <dgm:cxn modelId="{DFECDFD0-11AC-4C0D-B435-FE68B16B475F}" type="presParOf" srcId="{937D232A-1E4E-45D2-BC20-07AA9DA0E73C}" destId="{DBD4FCD4-735E-4683-936F-7D4B9E3F09E0}" srcOrd="0" destOrd="0" presId="urn:microsoft.com/office/officeart/2005/8/layout/pyramid2"/>
    <dgm:cxn modelId="{CF74A7EA-375C-4B2A-9FB9-1F2A07CEA9CD}" type="presParOf" srcId="{937D232A-1E4E-45D2-BC20-07AA9DA0E73C}" destId="{4CC59792-48A7-440A-91F2-2878A9E6F376}" srcOrd="1" destOrd="0" presId="urn:microsoft.com/office/officeart/2005/8/layout/pyramid2"/>
    <dgm:cxn modelId="{96CD734B-4323-4B1B-A03F-EDB12513F2F0}" type="presParOf" srcId="{4CC59792-48A7-440A-91F2-2878A9E6F376}" destId="{1723D1E4-368F-4E06-955B-9145F9BD14CC}" srcOrd="0" destOrd="0" presId="urn:microsoft.com/office/officeart/2005/8/layout/pyramid2"/>
    <dgm:cxn modelId="{F759E47E-2A9E-4BA8-95BA-F17C4C7FD382}" type="presParOf" srcId="{4CC59792-48A7-440A-91F2-2878A9E6F376}" destId="{E17DEC68-B8D2-451D-822D-620D9D245174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60B037-F6DF-4DFA-9112-9E1A9480004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26D1144-878C-4213-8DD8-AA3A944BEAA8}">
      <dgm:prSet phldrT="[Metin]" custT="1"/>
      <dgm:spPr/>
      <dgm:t>
        <a:bodyPr/>
        <a:lstStyle/>
        <a:p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20 °C </a:t>
          </a:r>
          <a:r>
            <a:rPr lang="tr-TR" sz="1800" dirty="0" err="1" smtClean="0">
              <a:latin typeface="Times New Roman" pitchFamily="18" charset="0"/>
              <a:cs typeface="Times New Roman" pitchFamily="18" charset="0"/>
            </a:rPr>
            <a:t>florasan</a:t>
          </a:r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 ışık 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5A247996-8A2A-42D6-A802-86ADDA21384C}" type="parTrans" cxnId="{AADD0A2E-51E5-417D-992A-9C8093BC8A61}">
      <dgm:prSet/>
      <dgm:spPr/>
      <dgm:t>
        <a:bodyPr/>
        <a:lstStyle/>
        <a:p>
          <a:endParaRPr lang="tr-TR"/>
        </a:p>
      </dgm:t>
    </dgm:pt>
    <dgm:pt modelId="{4E8D22D6-C402-47A8-8F54-EE5A3B5181B7}" type="sibTrans" cxnId="{AADD0A2E-51E5-417D-992A-9C8093BC8A61}">
      <dgm:prSet/>
      <dgm:spPr/>
      <dgm:t>
        <a:bodyPr/>
        <a:lstStyle/>
        <a:p>
          <a:endParaRPr lang="tr-TR"/>
        </a:p>
      </dgm:t>
    </dgm:pt>
    <dgm:pt modelId="{7478EAD0-2B8F-460F-84D2-7F74BD2F87A8}">
      <dgm:prSet phldrT="[Metin]"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Tepe uzunluğu %14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6BD24DB4-7293-4843-992D-6290A6418477}" type="parTrans" cxnId="{0C2759C1-68DF-42BE-9D09-13778670686D}">
      <dgm:prSet/>
      <dgm:spPr/>
      <dgm:t>
        <a:bodyPr/>
        <a:lstStyle/>
        <a:p>
          <a:endParaRPr lang="tr-TR"/>
        </a:p>
      </dgm:t>
    </dgm:pt>
    <dgm:pt modelId="{D36E175F-DC53-49C0-84CA-87EB63DF7DE1}" type="sibTrans" cxnId="{0C2759C1-68DF-42BE-9D09-13778670686D}">
      <dgm:prSet/>
      <dgm:spPr/>
      <dgm:t>
        <a:bodyPr/>
        <a:lstStyle/>
        <a:p>
          <a:endParaRPr lang="tr-TR"/>
        </a:p>
      </dgm:t>
    </dgm:pt>
    <dgm:pt modelId="{B207F551-BED4-4125-837C-8C35B60EF77A}">
      <dgm:prSet phldrT="[Metin]"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20 °C  karanlık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C8AAFF85-E3A8-4DCF-A541-10339B63405C}" type="parTrans" cxnId="{4D164C0B-17B9-46A3-A5F5-D41300B2DD4A}">
      <dgm:prSet/>
      <dgm:spPr/>
      <dgm:t>
        <a:bodyPr/>
        <a:lstStyle/>
        <a:p>
          <a:endParaRPr lang="tr-TR"/>
        </a:p>
      </dgm:t>
    </dgm:pt>
    <dgm:pt modelId="{808AE758-6F5E-40CD-9DC5-33032B405BE0}" type="sibTrans" cxnId="{4D164C0B-17B9-46A3-A5F5-D41300B2DD4A}">
      <dgm:prSet/>
      <dgm:spPr/>
      <dgm:t>
        <a:bodyPr/>
        <a:lstStyle/>
        <a:p>
          <a:endParaRPr lang="tr-TR"/>
        </a:p>
      </dgm:t>
    </dgm:pt>
    <dgm:pt modelId="{D967D48C-9603-4CF2-B0A9-53ADE5AFA07A}">
      <dgm:prSet phldrT="[Metin]" custT="1"/>
      <dgm:spPr/>
      <dgm:t>
        <a:bodyPr/>
        <a:lstStyle/>
        <a:p>
          <a:r>
            <a:rPr lang="tr-TR" sz="1800" i="1" dirty="0" err="1" smtClean="0">
              <a:latin typeface="Times New Roman" pitchFamily="18" charset="0"/>
              <a:cs typeface="Times New Roman" pitchFamily="18" charset="0"/>
            </a:rPr>
            <a:t>Daphnia</a:t>
          </a:r>
          <a:r>
            <a:rPr lang="tr-TR" sz="1800" i="1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 smtClean="0">
              <a:latin typeface="Times New Roman" pitchFamily="18" charset="0"/>
              <a:cs typeface="Times New Roman" pitchFamily="18" charset="0"/>
            </a:rPr>
            <a:t>ların</a:t>
          </a:r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 yarısı tükenmiştir.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27B595A0-AF8C-4D6B-B857-D536D52F0AE7}" type="parTrans" cxnId="{C340EBE0-FB13-4E8F-9CEC-F74305D724BA}">
      <dgm:prSet/>
      <dgm:spPr/>
      <dgm:t>
        <a:bodyPr/>
        <a:lstStyle/>
        <a:p>
          <a:endParaRPr lang="tr-TR"/>
        </a:p>
      </dgm:t>
    </dgm:pt>
    <dgm:pt modelId="{F39471A7-0C42-4154-8DD2-EDA14335265D}" type="sibTrans" cxnId="{C340EBE0-FB13-4E8F-9CEC-F74305D724BA}">
      <dgm:prSet/>
      <dgm:spPr/>
      <dgm:t>
        <a:bodyPr/>
        <a:lstStyle/>
        <a:p>
          <a:endParaRPr lang="tr-TR"/>
        </a:p>
      </dgm:t>
    </dgm:pt>
    <dgm:pt modelId="{0CEE5963-A29B-4C9C-BF62-B18499840001}">
      <dgm:prSet phldrT="[Metin]" custT="1"/>
      <dgm:spPr/>
      <dgm:t>
        <a:bodyPr/>
        <a:lstStyle/>
        <a:p>
          <a:r>
            <a:rPr lang="tr-TR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Kaudal</a:t>
          </a:r>
          <a:r>
            <a: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spin</a:t>
          </a:r>
          <a:r>
            <a: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uzunluğu </a:t>
          </a:r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%61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CD34115F-1EA5-45FA-976E-3D2695B3651C}" type="parTrans" cxnId="{78850A72-35CC-4E7D-A18F-FD8820033519}">
      <dgm:prSet/>
      <dgm:spPr/>
      <dgm:t>
        <a:bodyPr/>
        <a:lstStyle/>
        <a:p>
          <a:endParaRPr lang="tr-TR"/>
        </a:p>
      </dgm:t>
    </dgm:pt>
    <dgm:pt modelId="{88B3EEDA-1E69-41AF-8BBC-16C32EA5A4CB}" type="sibTrans" cxnId="{78850A72-35CC-4E7D-A18F-FD8820033519}">
      <dgm:prSet/>
      <dgm:spPr/>
      <dgm:t>
        <a:bodyPr/>
        <a:lstStyle/>
        <a:p>
          <a:endParaRPr lang="tr-TR"/>
        </a:p>
      </dgm:t>
    </dgm:pt>
    <dgm:pt modelId="{48A50D5D-6EDB-4917-9691-0966C3EB9D37}" type="pres">
      <dgm:prSet presAssocID="{D660B037-F6DF-4DFA-9112-9E1A9480004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AD7AE73-98F5-4F06-BAF4-F21BA32F03C8}" type="pres">
      <dgm:prSet presAssocID="{426D1144-878C-4213-8DD8-AA3A944BEAA8}" presName="linNode" presStyleCnt="0"/>
      <dgm:spPr/>
    </dgm:pt>
    <dgm:pt modelId="{DFE59D9E-E659-4F95-B451-6FC273524B28}" type="pres">
      <dgm:prSet presAssocID="{426D1144-878C-4213-8DD8-AA3A944BEAA8}" presName="parentShp" presStyleLbl="node1" presStyleIdx="0" presStyleCnt="2" custScaleX="77095" custLinFactNeighborX="218" custLinFactNeighborY="37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4CD40C-1329-43D1-BCA2-FBB94B6C87E8}" type="pres">
      <dgm:prSet presAssocID="{426D1144-878C-4213-8DD8-AA3A944BEAA8}" presName="childShp" presStyleLbl="bgAccFollowNode1" presStyleIdx="0" presStyleCnt="2" custScaleX="143058" custScaleY="81669" custLinFactNeighborX="328" custLinFactNeighborY="37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F7EF0A-ED32-4100-93A0-5F4A24E072F9}" type="pres">
      <dgm:prSet presAssocID="{4E8D22D6-C402-47A8-8F54-EE5A3B5181B7}" presName="spacing" presStyleCnt="0"/>
      <dgm:spPr/>
    </dgm:pt>
    <dgm:pt modelId="{BD0F37C9-BFB2-4965-9476-B85B492B1640}" type="pres">
      <dgm:prSet presAssocID="{B207F551-BED4-4125-837C-8C35B60EF77A}" presName="linNode" presStyleCnt="0"/>
      <dgm:spPr/>
    </dgm:pt>
    <dgm:pt modelId="{A0144FD0-164A-4AE7-96AE-69B219E0B5A7}" type="pres">
      <dgm:prSet presAssocID="{B207F551-BED4-4125-837C-8C35B60EF77A}" presName="parentShp" presStyleLbl="node1" presStyleIdx="1" presStyleCnt="2" custScaleX="80891" custScaleY="42336" custLinFactNeighborX="218" custLinFactNeighborY="37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F3F5D7-D9C3-41DC-95E9-2CB539229F29}" type="pres">
      <dgm:prSet presAssocID="{B207F551-BED4-4125-837C-8C35B60EF77A}" presName="childShp" presStyleLbl="bgAccFollowNode1" presStyleIdx="1" presStyleCnt="2" custScaleX="151168" custScaleY="39736" custLinFactNeighborX="328" custLinFactNeighborY="37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1048BA5-A0E1-479B-BA91-35C6E1E13A6E}" type="presOf" srcId="{B207F551-BED4-4125-837C-8C35B60EF77A}" destId="{A0144FD0-164A-4AE7-96AE-69B219E0B5A7}" srcOrd="0" destOrd="0" presId="urn:microsoft.com/office/officeart/2005/8/layout/vList6"/>
    <dgm:cxn modelId="{78850A72-35CC-4E7D-A18F-FD8820033519}" srcId="{426D1144-878C-4213-8DD8-AA3A944BEAA8}" destId="{0CEE5963-A29B-4C9C-BF62-B18499840001}" srcOrd="1" destOrd="0" parTransId="{CD34115F-1EA5-45FA-976E-3D2695B3651C}" sibTransId="{88B3EEDA-1E69-41AF-8BBC-16C32EA5A4CB}"/>
    <dgm:cxn modelId="{672D1362-1258-4DE0-9B7B-4F7FCDCEBBE7}" type="presOf" srcId="{0CEE5963-A29B-4C9C-BF62-B18499840001}" destId="{C14CD40C-1329-43D1-BCA2-FBB94B6C87E8}" srcOrd="0" destOrd="1" presId="urn:microsoft.com/office/officeart/2005/8/layout/vList6"/>
    <dgm:cxn modelId="{0C2759C1-68DF-42BE-9D09-13778670686D}" srcId="{426D1144-878C-4213-8DD8-AA3A944BEAA8}" destId="{7478EAD0-2B8F-460F-84D2-7F74BD2F87A8}" srcOrd="0" destOrd="0" parTransId="{6BD24DB4-7293-4843-992D-6290A6418477}" sibTransId="{D36E175F-DC53-49C0-84CA-87EB63DF7DE1}"/>
    <dgm:cxn modelId="{AADD0A2E-51E5-417D-992A-9C8093BC8A61}" srcId="{D660B037-F6DF-4DFA-9112-9E1A9480004E}" destId="{426D1144-878C-4213-8DD8-AA3A944BEAA8}" srcOrd="0" destOrd="0" parTransId="{5A247996-8A2A-42D6-A802-86ADDA21384C}" sibTransId="{4E8D22D6-C402-47A8-8F54-EE5A3B5181B7}"/>
    <dgm:cxn modelId="{5572E530-9C91-473D-8305-F7A5819F2E63}" type="presOf" srcId="{7478EAD0-2B8F-460F-84D2-7F74BD2F87A8}" destId="{C14CD40C-1329-43D1-BCA2-FBB94B6C87E8}" srcOrd="0" destOrd="0" presId="urn:microsoft.com/office/officeart/2005/8/layout/vList6"/>
    <dgm:cxn modelId="{C340EBE0-FB13-4E8F-9CEC-F74305D724BA}" srcId="{B207F551-BED4-4125-837C-8C35B60EF77A}" destId="{D967D48C-9603-4CF2-B0A9-53ADE5AFA07A}" srcOrd="0" destOrd="0" parTransId="{27B595A0-AF8C-4D6B-B857-D536D52F0AE7}" sibTransId="{F39471A7-0C42-4154-8DD2-EDA14335265D}"/>
    <dgm:cxn modelId="{1B218B3D-61D1-4519-A130-FEC924974DC0}" type="presOf" srcId="{426D1144-878C-4213-8DD8-AA3A944BEAA8}" destId="{DFE59D9E-E659-4F95-B451-6FC273524B28}" srcOrd="0" destOrd="0" presId="urn:microsoft.com/office/officeart/2005/8/layout/vList6"/>
    <dgm:cxn modelId="{4D164C0B-17B9-46A3-A5F5-D41300B2DD4A}" srcId="{D660B037-F6DF-4DFA-9112-9E1A9480004E}" destId="{B207F551-BED4-4125-837C-8C35B60EF77A}" srcOrd="1" destOrd="0" parTransId="{C8AAFF85-E3A8-4DCF-A541-10339B63405C}" sibTransId="{808AE758-6F5E-40CD-9DC5-33032B405BE0}"/>
    <dgm:cxn modelId="{676D5444-F350-4CFE-91C9-E1A49BBF53C0}" type="presOf" srcId="{D660B037-F6DF-4DFA-9112-9E1A9480004E}" destId="{48A50D5D-6EDB-4917-9691-0966C3EB9D37}" srcOrd="0" destOrd="0" presId="urn:microsoft.com/office/officeart/2005/8/layout/vList6"/>
    <dgm:cxn modelId="{F996B0A0-90D3-4634-B95B-01C678D938CD}" type="presOf" srcId="{D967D48C-9603-4CF2-B0A9-53ADE5AFA07A}" destId="{13F3F5D7-D9C3-41DC-95E9-2CB539229F29}" srcOrd="0" destOrd="0" presId="urn:microsoft.com/office/officeart/2005/8/layout/vList6"/>
    <dgm:cxn modelId="{18C207CD-F84D-49A4-8600-AFDBE8BEACEB}" type="presParOf" srcId="{48A50D5D-6EDB-4917-9691-0966C3EB9D37}" destId="{CAD7AE73-98F5-4F06-BAF4-F21BA32F03C8}" srcOrd="0" destOrd="0" presId="urn:microsoft.com/office/officeart/2005/8/layout/vList6"/>
    <dgm:cxn modelId="{1711BC0C-3561-4435-AB2C-F10B27F1F0F7}" type="presParOf" srcId="{CAD7AE73-98F5-4F06-BAF4-F21BA32F03C8}" destId="{DFE59D9E-E659-4F95-B451-6FC273524B28}" srcOrd="0" destOrd="0" presId="urn:microsoft.com/office/officeart/2005/8/layout/vList6"/>
    <dgm:cxn modelId="{591472F7-F8D2-4B71-9FD2-C1ECBD015FCF}" type="presParOf" srcId="{CAD7AE73-98F5-4F06-BAF4-F21BA32F03C8}" destId="{C14CD40C-1329-43D1-BCA2-FBB94B6C87E8}" srcOrd="1" destOrd="0" presId="urn:microsoft.com/office/officeart/2005/8/layout/vList6"/>
    <dgm:cxn modelId="{511CDE92-DEA5-4582-B58B-1217981D132E}" type="presParOf" srcId="{48A50D5D-6EDB-4917-9691-0966C3EB9D37}" destId="{E4F7EF0A-ED32-4100-93A0-5F4A24E072F9}" srcOrd="1" destOrd="0" presId="urn:microsoft.com/office/officeart/2005/8/layout/vList6"/>
    <dgm:cxn modelId="{EEC64F34-0FFB-4CD6-BDF2-C311EC3A32D7}" type="presParOf" srcId="{48A50D5D-6EDB-4917-9691-0966C3EB9D37}" destId="{BD0F37C9-BFB2-4965-9476-B85B492B1640}" srcOrd="2" destOrd="0" presId="urn:microsoft.com/office/officeart/2005/8/layout/vList6"/>
    <dgm:cxn modelId="{40D106A5-6C46-4EA1-AEC9-F760746C603F}" type="presParOf" srcId="{BD0F37C9-BFB2-4965-9476-B85B492B1640}" destId="{A0144FD0-164A-4AE7-96AE-69B219E0B5A7}" srcOrd="0" destOrd="0" presId="urn:microsoft.com/office/officeart/2005/8/layout/vList6"/>
    <dgm:cxn modelId="{9A04F81B-833A-4D8B-B170-1D20CAEBFFCE}" type="presParOf" srcId="{BD0F37C9-BFB2-4965-9476-B85B492B1640}" destId="{13F3F5D7-D9C3-41DC-95E9-2CB539229F2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3A61FD-EFF9-4BAE-9D9E-F5CEAEBED03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5EA3D5F-E0B9-4CFB-AD96-A90DC525615D}">
      <dgm:prSet phldrT="[Metin]"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20 °C  </a:t>
          </a:r>
          <a:r>
            <a:rPr lang="tr-TR" sz="1800" dirty="0" err="1" smtClean="0">
              <a:latin typeface="Times New Roman" pitchFamily="18" charset="0"/>
              <a:cs typeface="Times New Roman" pitchFamily="18" charset="0"/>
            </a:rPr>
            <a:t>florasan</a:t>
          </a:r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 ışık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A975A3FA-B500-4D8E-A331-DC0646E8D8BB}" type="parTrans" cxnId="{87D41577-ECDD-47AF-B077-4AE3C98FA129}">
      <dgm:prSet/>
      <dgm:spPr/>
      <dgm:t>
        <a:bodyPr/>
        <a:lstStyle/>
        <a:p>
          <a:endParaRPr lang="tr-TR"/>
        </a:p>
      </dgm:t>
    </dgm:pt>
    <dgm:pt modelId="{B1FC312A-532A-4A9B-BC86-C0D4CA6B102E}" type="sibTrans" cxnId="{87D41577-ECDD-47AF-B077-4AE3C98FA129}">
      <dgm:prSet/>
      <dgm:spPr/>
      <dgm:t>
        <a:bodyPr/>
        <a:lstStyle/>
        <a:p>
          <a:endParaRPr lang="tr-TR"/>
        </a:p>
      </dgm:t>
    </dgm:pt>
    <dgm:pt modelId="{8EDB0DDC-458D-4ABD-B37A-A003210B0E68}">
      <dgm:prSet phldrT="[Metin]" custT="1"/>
      <dgm:spPr/>
      <dgm:t>
        <a:bodyPr/>
        <a:lstStyle/>
        <a:p>
          <a:r>
            <a:rPr lang="tr-TR" sz="1800" dirty="0" err="1" smtClean="0">
              <a:latin typeface="Times New Roman" pitchFamily="18" charset="0"/>
              <a:cs typeface="Times New Roman" pitchFamily="18" charset="0"/>
            </a:rPr>
            <a:t>Kaudal</a:t>
          </a:r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 smtClean="0">
              <a:latin typeface="Times New Roman" pitchFamily="18" charset="0"/>
              <a:cs typeface="Times New Roman" pitchFamily="18" charset="0"/>
            </a:rPr>
            <a:t>spin</a:t>
          </a:r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 uzunluğu %92 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26143B19-6D8A-4449-9A2B-410ED1D6C0EA}" type="parTrans" cxnId="{F2757D56-7C86-4DF8-B04C-D79909B971ED}">
      <dgm:prSet/>
      <dgm:spPr/>
      <dgm:t>
        <a:bodyPr/>
        <a:lstStyle/>
        <a:p>
          <a:endParaRPr lang="tr-TR"/>
        </a:p>
      </dgm:t>
    </dgm:pt>
    <dgm:pt modelId="{28935B96-5530-4A0F-972E-EEA8C049D1E1}" type="sibTrans" cxnId="{F2757D56-7C86-4DF8-B04C-D79909B971ED}">
      <dgm:prSet/>
      <dgm:spPr/>
      <dgm:t>
        <a:bodyPr/>
        <a:lstStyle/>
        <a:p>
          <a:endParaRPr lang="tr-TR"/>
        </a:p>
      </dgm:t>
    </dgm:pt>
    <dgm:pt modelId="{453E3F9D-DF97-432C-979A-41AADE4977A5}">
      <dgm:prSet phldrT="[Metin]"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20 °C   karanlık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AA894EFD-094F-4DBD-9517-6D244EC41AC8}" type="parTrans" cxnId="{7D9538FD-D066-4CFB-A780-63419D6AC309}">
      <dgm:prSet/>
      <dgm:spPr/>
      <dgm:t>
        <a:bodyPr/>
        <a:lstStyle/>
        <a:p>
          <a:endParaRPr lang="tr-TR"/>
        </a:p>
      </dgm:t>
    </dgm:pt>
    <dgm:pt modelId="{7621AA9B-53EE-4121-B0E0-B01F1EC94F6E}" type="sibTrans" cxnId="{7D9538FD-D066-4CFB-A780-63419D6AC309}">
      <dgm:prSet/>
      <dgm:spPr/>
      <dgm:t>
        <a:bodyPr/>
        <a:lstStyle/>
        <a:p>
          <a:endParaRPr lang="tr-TR"/>
        </a:p>
      </dgm:t>
    </dgm:pt>
    <dgm:pt modelId="{C5E1CA7D-0D9C-48AC-8104-593E3686DE08}">
      <dgm:prSet custT="1"/>
      <dgm:spPr/>
      <dgm:t>
        <a:bodyPr/>
        <a:lstStyle/>
        <a:p>
          <a:r>
            <a:rPr lang="tr-TR" sz="1800" i="1" dirty="0" err="1" smtClean="0">
              <a:latin typeface="Times New Roman" pitchFamily="18" charset="0"/>
              <a:cs typeface="Times New Roman" pitchFamily="18" charset="0"/>
            </a:rPr>
            <a:t>Daphnia</a:t>
          </a:r>
          <a:r>
            <a:rPr lang="tr-TR" sz="1800" dirty="0" err="1" smtClean="0">
              <a:latin typeface="Times New Roman" pitchFamily="18" charset="0"/>
              <a:cs typeface="Times New Roman" pitchFamily="18" charset="0"/>
            </a:rPr>
            <a:t>’ların</a:t>
          </a:r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 yarısı tükenmiştir.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982DA856-6BF8-4CE6-8AB0-B595F3E915D4}" type="parTrans" cxnId="{008E8C67-31E3-4AB3-ADA0-F4E447DC6079}">
      <dgm:prSet/>
      <dgm:spPr/>
      <dgm:t>
        <a:bodyPr/>
        <a:lstStyle/>
        <a:p>
          <a:endParaRPr lang="tr-TR"/>
        </a:p>
      </dgm:t>
    </dgm:pt>
    <dgm:pt modelId="{7B3ABEB8-71C3-4F87-9D74-0DB2207D26B7}" type="sibTrans" cxnId="{008E8C67-31E3-4AB3-ADA0-F4E447DC6079}">
      <dgm:prSet/>
      <dgm:spPr/>
      <dgm:t>
        <a:bodyPr/>
        <a:lstStyle/>
        <a:p>
          <a:endParaRPr lang="tr-TR"/>
        </a:p>
      </dgm:t>
    </dgm:pt>
    <dgm:pt modelId="{5E242DE8-D044-464E-9A24-BC1E5CE455B7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Tepe </a:t>
          </a:r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uzunluğu %69 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A1626F8D-80C2-4F06-B05E-63E988809368}" type="sibTrans" cxnId="{3BE202A0-8252-470C-AFDF-299FE1DA83ED}">
      <dgm:prSet/>
      <dgm:spPr/>
      <dgm:t>
        <a:bodyPr/>
        <a:lstStyle/>
        <a:p>
          <a:endParaRPr lang="tr-TR"/>
        </a:p>
      </dgm:t>
    </dgm:pt>
    <dgm:pt modelId="{01AE9B0C-1849-45D0-B171-23CC78884C2A}" type="parTrans" cxnId="{3BE202A0-8252-470C-AFDF-299FE1DA83ED}">
      <dgm:prSet/>
      <dgm:spPr/>
      <dgm:t>
        <a:bodyPr/>
        <a:lstStyle/>
        <a:p>
          <a:endParaRPr lang="tr-TR"/>
        </a:p>
      </dgm:t>
    </dgm:pt>
    <dgm:pt modelId="{C3AF5F7E-060E-480D-8F6B-A6FA9D591DAC}" type="pres">
      <dgm:prSet presAssocID="{E73A61FD-EFF9-4BAE-9D9E-F5CEAEBED03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6FD7E29-3807-41CD-9DF0-E8A8E6A719A5}" type="pres">
      <dgm:prSet presAssocID="{05EA3D5F-E0B9-4CFB-AD96-A90DC525615D}" presName="linNode" presStyleCnt="0"/>
      <dgm:spPr/>
    </dgm:pt>
    <dgm:pt modelId="{78C5A0DD-FA0F-4027-96B6-66B4EAB69AD6}" type="pres">
      <dgm:prSet presAssocID="{05EA3D5F-E0B9-4CFB-AD96-A90DC525615D}" presName="parentShp" presStyleLbl="node1" presStyleIdx="0" presStyleCnt="2" custScaleX="7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226FB6-1CC2-4544-8284-1F50830D5226}" type="pres">
      <dgm:prSet presAssocID="{05EA3D5F-E0B9-4CFB-AD96-A90DC525615D}" presName="childShp" presStyleLbl="bgAccFollowNode1" presStyleIdx="0" presStyleCnt="2" custScaleX="131992" custScaleY="738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672BD4-088C-4A54-9377-370AADAEE1D6}" type="pres">
      <dgm:prSet presAssocID="{B1FC312A-532A-4A9B-BC86-C0D4CA6B102E}" presName="spacing" presStyleCnt="0"/>
      <dgm:spPr/>
    </dgm:pt>
    <dgm:pt modelId="{6A1C6501-EDA0-4070-98DA-748D621CBB3B}" type="pres">
      <dgm:prSet presAssocID="{453E3F9D-DF97-432C-979A-41AADE4977A5}" presName="linNode" presStyleCnt="0"/>
      <dgm:spPr/>
    </dgm:pt>
    <dgm:pt modelId="{425A9FF4-D227-4533-93F4-5192BCE4D2AA}" type="pres">
      <dgm:prSet presAssocID="{453E3F9D-DF97-432C-979A-41AADE4977A5}" presName="parentShp" presStyleLbl="node1" presStyleIdx="1" presStyleCnt="2" custScaleX="104570" custScaleY="396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DF1004-D772-4C0B-964F-B6A0A83CA5A0}" type="pres">
      <dgm:prSet presAssocID="{453E3F9D-DF97-432C-979A-41AADE4977A5}" presName="childShp" presStyleLbl="bgAccFollowNode1" presStyleIdx="1" presStyleCnt="2" custScaleX="182050" custScaleY="42802" custLinFactNeighborX="7861" custLinFactNeighborY="14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5BC53AD-539A-4F29-ACFF-359E3B0E4A91}" type="presOf" srcId="{E73A61FD-EFF9-4BAE-9D9E-F5CEAEBED03A}" destId="{C3AF5F7E-060E-480D-8F6B-A6FA9D591DAC}" srcOrd="0" destOrd="0" presId="urn:microsoft.com/office/officeart/2005/8/layout/vList6"/>
    <dgm:cxn modelId="{6EFC7224-40EA-44A4-B825-E50F2B0EC116}" type="presOf" srcId="{8EDB0DDC-458D-4ABD-B37A-A003210B0E68}" destId="{C0226FB6-1CC2-4544-8284-1F50830D5226}" srcOrd="0" destOrd="1" presId="urn:microsoft.com/office/officeart/2005/8/layout/vList6"/>
    <dgm:cxn modelId="{69B4ECF7-2F6B-40CC-B7DF-DABE5D66FBB6}" type="presOf" srcId="{05EA3D5F-E0B9-4CFB-AD96-A90DC525615D}" destId="{78C5A0DD-FA0F-4027-96B6-66B4EAB69AD6}" srcOrd="0" destOrd="0" presId="urn:microsoft.com/office/officeart/2005/8/layout/vList6"/>
    <dgm:cxn modelId="{008E8C67-31E3-4AB3-ADA0-F4E447DC6079}" srcId="{453E3F9D-DF97-432C-979A-41AADE4977A5}" destId="{C5E1CA7D-0D9C-48AC-8104-593E3686DE08}" srcOrd="0" destOrd="0" parTransId="{982DA856-6BF8-4CE6-8AB0-B595F3E915D4}" sibTransId="{7B3ABEB8-71C3-4F87-9D74-0DB2207D26B7}"/>
    <dgm:cxn modelId="{49044615-EA61-44F9-9126-EC355596BFB6}" type="presOf" srcId="{C5E1CA7D-0D9C-48AC-8104-593E3686DE08}" destId="{0BDF1004-D772-4C0B-964F-B6A0A83CA5A0}" srcOrd="0" destOrd="0" presId="urn:microsoft.com/office/officeart/2005/8/layout/vList6"/>
    <dgm:cxn modelId="{7D9538FD-D066-4CFB-A780-63419D6AC309}" srcId="{E73A61FD-EFF9-4BAE-9D9E-F5CEAEBED03A}" destId="{453E3F9D-DF97-432C-979A-41AADE4977A5}" srcOrd="1" destOrd="0" parTransId="{AA894EFD-094F-4DBD-9517-6D244EC41AC8}" sibTransId="{7621AA9B-53EE-4121-B0E0-B01F1EC94F6E}"/>
    <dgm:cxn modelId="{87D41577-ECDD-47AF-B077-4AE3C98FA129}" srcId="{E73A61FD-EFF9-4BAE-9D9E-F5CEAEBED03A}" destId="{05EA3D5F-E0B9-4CFB-AD96-A90DC525615D}" srcOrd="0" destOrd="0" parTransId="{A975A3FA-B500-4D8E-A331-DC0646E8D8BB}" sibTransId="{B1FC312A-532A-4A9B-BC86-C0D4CA6B102E}"/>
    <dgm:cxn modelId="{DB2126F5-CD82-4327-A148-159DBCB684E4}" type="presOf" srcId="{453E3F9D-DF97-432C-979A-41AADE4977A5}" destId="{425A9FF4-D227-4533-93F4-5192BCE4D2AA}" srcOrd="0" destOrd="0" presId="urn:microsoft.com/office/officeart/2005/8/layout/vList6"/>
    <dgm:cxn modelId="{734BE85C-EE5D-44FA-98A4-01399F899F67}" type="presOf" srcId="{5E242DE8-D044-464E-9A24-BC1E5CE455B7}" destId="{C0226FB6-1CC2-4544-8284-1F50830D5226}" srcOrd="0" destOrd="0" presId="urn:microsoft.com/office/officeart/2005/8/layout/vList6"/>
    <dgm:cxn modelId="{3BE202A0-8252-470C-AFDF-299FE1DA83ED}" srcId="{05EA3D5F-E0B9-4CFB-AD96-A90DC525615D}" destId="{5E242DE8-D044-464E-9A24-BC1E5CE455B7}" srcOrd="0" destOrd="0" parTransId="{01AE9B0C-1849-45D0-B171-23CC78884C2A}" sibTransId="{A1626F8D-80C2-4F06-B05E-63E988809368}"/>
    <dgm:cxn modelId="{F2757D56-7C86-4DF8-B04C-D79909B971ED}" srcId="{05EA3D5F-E0B9-4CFB-AD96-A90DC525615D}" destId="{8EDB0DDC-458D-4ABD-B37A-A003210B0E68}" srcOrd="1" destOrd="0" parTransId="{26143B19-6D8A-4449-9A2B-410ED1D6C0EA}" sibTransId="{28935B96-5530-4A0F-972E-EEA8C049D1E1}"/>
    <dgm:cxn modelId="{11582054-D818-4C2B-8EF6-A31428E82AA8}" type="presParOf" srcId="{C3AF5F7E-060E-480D-8F6B-A6FA9D591DAC}" destId="{46FD7E29-3807-41CD-9DF0-E8A8E6A719A5}" srcOrd="0" destOrd="0" presId="urn:microsoft.com/office/officeart/2005/8/layout/vList6"/>
    <dgm:cxn modelId="{8D317E80-4975-4906-8FC8-41F9F323F4CE}" type="presParOf" srcId="{46FD7E29-3807-41CD-9DF0-E8A8E6A719A5}" destId="{78C5A0DD-FA0F-4027-96B6-66B4EAB69AD6}" srcOrd="0" destOrd="0" presId="urn:microsoft.com/office/officeart/2005/8/layout/vList6"/>
    <dgm:cxn modelId="{0F863EC3-BE0A-4C19-8C80-6B79CA9A9052}" type="presParOf" srcId="{46FD7E29-3807-41CD-9DF0-E8A8E6A719A5}" destId="{C0226FB6-1CC2-4544-8284-1F50830D5226}" srcOrd="1" destOrd="0" presId="urn:microsoft.com/office/officeart/2005/8/layout/vList6"/>
    <dgm:cxn modelId="{6584087C-D0B8-49EA-A758-D6FF3453EFF5}" type="presParOf" srcId="{C3AF5F7E-060E-480D-8F6B-A6FA9D591DAC}" destId="{03672BD4-088C-4A54-9377-370AADAEE1D6}" srcOrd="1" destOrd="0" presId="urn:microsoft.com/office/officeart/2005/8/layout/vList6"/>
    <dgm:cxn modelId="{F91D2F24-94B6-4D5C-AF73-8C94586C340F}" type="presParOf" srcId="{C3AF5F7E-060E-480D-8F6B-A6FA9D591DAC}" destId="{6A1C6501-EDA0-4070-98DA-748D621CBB3B}" srcOrd="2" destOrd="0" presId="urn:microsoft.com/office/officeart/2005/8/layout/vList6"/>
    <dgm:cxn modelId="{E45C47CB-28A9-4CA7-8FE9-90240B48E2AE}" type="presParOf" srcId="{6A1C6501-EDA0-4070-98DA-748D621CBB3B}" destId="{425A9FF4-D227-4533-93F4-5192BCE4D2AA}" srcOrd="0" destOrd="0" presId="urn:microsoft.com/office/officeart/2005/8/layout/vList6"/>
    <dgm:cxn modelId="{2F9583C0-3AFA-42BB-AD0B-7943853B9A4A}" type="presParOf" srcId="{6A1C6501-EDA0-4070-98DA-748D621CBB3B}" destId="{0BDF1004-D772-4C0B-964F-B6A0A83CA5A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67DC19-2C43-4562-B8C1-1C74928EACDF}" type="doc">
      <dgm:prSet loTypeId="urn:microsoft.com/office/officeart/2005/8/layout/pyramid2" loCatId="list" qsTypeId="urn:microsoft.com/office/officeart/2005/8/quickstyle/simple2" qsCatId="simple" csTypeId="urn:microsoft.com/office/officeart/2005/8/colors/accent1_1" csCatId="accent1" phldr="1"/>
      <dgm:spPr/>
    </dgm:pt>
    <dgm:pt modelId="{04868F5D-DDFE-48CE-8215-C9470BC60328}">
      <dgm:prSet custT="1"/>
      <dgm:spPr/>
      <dgm:t>
        <a:bodyPr/>
        <a:lstStyle/>
        <a:p>
          <a:r>
            <a:rPr lang="tr-TR" sz="1800" b="1" dirty="0" smtClean="0"/>
            <a:t>Büyüklüklerine</a:t>
          </a:r>
          <a:r>
            <a:rPr lang="tr-TR" sz="3200" b="1" dirty="0" smtClean="0"/>
            <a:t> </a:t>
          </a:r>
        </a:p>
      </dgm:t>
    </dgm:pt>
    <dgm:pt modelId="{D77F15A9-FE09-4571-ADCD-1CFD33F07DD7}" type="parTrans" cxnId="{9C6BEB19-E399-48B1-BFD9-2099EBB9E41B}">
      <dgm:prSet/>
      <dgm:spPr/>
      <dgm:t>
        <a:bodyPr/>
        <a:lstStyle/>
        <a:p>
          <a:endParaRPr lang="tr-TR"/>
        </a:p>
      </dgm:t>
    </dgm:pt>
    <dgm:pt modelId="{8A9570CC-580F-44A1-A635-14AE1412E28C}" type="sibTrans" cxnId="{9C6BEB19-E399-48B1-BFD9-2099EBB9E41B}">
      <dgm:prSet/>
      <dgm:spPr/>
      <dgm:t>
        <a:bodyPr/>
        <a:lstStyle/>
        <a:p>
          <a:endParaRPr lang="tr-TR"/>
        </a:p>
      </dgm:t>
    </dgm:pt>
    <dgm:pt modelId="{937D232A-1E4E-45D2-BC20-07AA9DA0E73C}" type="pres">
      <dgm:prSet presAssocID="{4F67DC19-2C43-4562-B8C1-1C74928EACDF}" presName="compositeShape" presStyleCnt="0">
        <dgm:presLayoutVars>
          <dgm:dir/>
          <dgm:resizeHandles/>
        </dgm:presLayoutVars>
      </dgm:prSet>
      <dgm:spPr/>
    </dgm:pt>
    <dgm:pt modelId="{DBD4FCD4-735E-4683-936F-7D4B9E3F09E0}" type="pres">
      <dgm:prSet presAssocID="{4F67DC19-2C43-4562-B8C1-1C74928EACDF}" presName="pyramid" presStyleLbl="node1" presStyleIdx="0" presStyleCnt="1" custLinFactNeighborX="1724" custLinFactNeighborY="-418"/>
      <dgm:spPr/>
    </dgm:pt>
    <dgm:pt modelId="{4CC59792-48A7-440A-91F2-2878A9E6F376}" type="pres">
      <dgm:prSet presAssocID="{4F67DC19-2C43-4562-B8C1-1C74928EACDF}" presName="theList" presStyleCnt="0"/>
      <dgm:spPr/>
    </dgm:pt>
    <dgm:pt modelId="{02F5A2F9-D21F-4F6C-8057-A0068E8C0AE0}" type="pres">
      <dgm:prSet presAssocID="{04868F5D-DDFE-48CE-8215-C9470BC60328}" presName="aNode" presStyleLbl="fgAcc1" presStyleIdx="0" presStyleCnt="1" custScaleY="14508" custLinFactY="-6259" custLinFactNeighborX="-49033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B155E4-ECD7-4867-97C9-64C795937E77}" type="pres">
      <dgm:prSet presAssocID="{04868F5D-DDFE-48CE-8215-C9470BC60328}" presName="aSpace" presStyleCnt="0"/>
      <dgm:spPr/>
    </dgm:pt>
  </dgm:ptLst>
  <dgm:cxnLst>
    <dgm:cxn modelId="{FD75DDD3-0507-42D3-A292-65F73C70E01C}" type="presOf" srcId="{4F67DC19-2C43-4562-B8C1-1C74928EACDF}" destId="{937D232A-1E4E-45D2-BC20-07AA9DA0E73C}" srcOrd="0" destOrd="0" presId="urn:microsoft.com/office/officeart/2005/8/layout/pyramid2"/>
    <dgm:cxn modelId="{09D610B3-C7F6-4647-913F-FF70486F52B3}" type="presOf" srcId="{04868F5D-DDFE-48CE-8215-C9470BC60328}" destId="{02F5A2F9-D21F-4F6C-8057-A0068E8C0AE0}" srcOrd="0" destOrd="0" presId="urn:microsoft.com/office/officeart/2005/8/layout/pyramid2"/>
    <dgm:cxn modelId="{9C6BEB19-E399-48B1-BFD9-2099EBB9E41B}" srcId="{4F67DC19-2C43-4562-B8C1-1C74928EACDF}" destId="{04868F5D-DDFE-48CE-8215-C9470BC60328}" srcOrd="0" destOrd="0" parTransId="{D77F15A9-FE09-4571-ADCD-1CFD33F07DD7}" sibTransId="{8A9570CC-580F-44A1-A635-14AE1412E28C}"/>
    <dgm:cxn modelId="{32428A02-C9A2-4F99-AFB9-6722127151C5}" type="presParOf" srcId="{937D232A-1E4E-45D2-BC20-07AA9DA0E73C}" destId="{DBD4FCD4-735E-4683-936F-7D4B9E3F09E0}" srcOrd="0" destOrd="0" presId="urn:microsoft.com/office/officeart/2005/8/layout/pyramid2"/>
    <dgm:cxn modelId="{BC85011C-F48C-4B18-ACE4-A10C01A24733}" type="presParOf" srcId="{937D232A-1E4E-45D2-BC20-07AA9DA0E73C}" destId="{4CC59792-48A7-440A-91F2-2878A9E6F376}" srcOrd="1" destOrd="0" presId="urn:microsoft.com/office/officeart/2005/8/layout/pyramid2"/>
    <dgm:cxn modelId="{808A2855-C996-4196-9E16-93856DD5A76A}" type="presParOf" srcId="{4CC59792-48A7-440A-91F2-2878A9E6F376}" destId="{02F5A2F9-D21F-4F6C-8057-A0068E8C0AE0}" srcOrd="0" destOrd="0" presId="urn:microsoft.com/office/officeart/2005/8/layout/pyramid2"/>
    <dgm:cxn modelId="{F792A366-B4C8-4F78-B713-2EBB6F417A55}" type="presParOf" srcId="{4CC59792-48A7-440A-91F2-2878A9E6F376}" destId="{8AB155E4-ECD7-4867-97C9-64C795937E77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67DC19-2C43-4562-B8C1-1C74928EACDF}" type="doc">
      <dgm:prSet loTypeId="urn:microsoft.com/office/officeart/2005/8/layout/pyramid2" loCatId="list" qsTypeId="urn:microsoft.com/office/officeart/2005/8/quickstyle/simple2" qsCatId="simple" csTypeId="urn:microsoft.com/office/officeart/2005/8/colors/accent1_1" csCatId="accent1" phldr="1"/>
      <dgm:spPr/>
    </dgm:pt>
    <dgm:pt modelId="{20BF8771-0FA5-4F66-8D0D-30CEEBACAA4F}">
      <dgm:prSet/>
      <dgm:spPr/>
      <dgm:t>
        <a:bodyPr/>
        <a:lstStyle/>
        <a:p>
          <a:r>
            <a:rPr lang="tr-TR" b="1" dirty="0" smtClean="0"/>
            <a:t>Şekillerine </a:t>
          </a:r>
        </a:p>
      </dgm:t>
    </dgm:pt>
    <dgm:pt modelId="{F8D7227B-E56F-4AA9-B39F-AABC8E336DE7}" type="parTrans" cxnId="{B36BE2F5-7914-4104-BD70-98BC8EF674C8}">
      <dgm:prSet/>
      <dgm:spPr/>
      <dgm:t>
        <a:bodyPr/>
        <a:lstStyle/>
        <a:p>
          <a:endParaRPr lang="tr-TR"/>
        </a:p>
      </dgm:t>
    </dgm:pt>
    <dgm:pt modelId="{1B04D30F-D2CC-4A45-ACDE-5522474A2461}" type="sibTrans" cxnId="{B36BE2F5-7914-4104-BD70-98BC8EF674C8}">
      <dgm:prSet/>
      <dgm:spPr/>
      <dgm:t>
        <a:bodyPr/>
        <a:lstStyle/>
        <a:p>
          <a:endParaRPr lang="tr-TR"/>
        </a:p>
      </dgm:t>
    </dgm:pt>
    <dgm:pt modelId="{937D232A-1E4E-45D2-BC20-07AA9DA0E73C}" type="pres">
      <dgm:prSet presAssocID="{4F67DC19-2C43-4562-B8C1-1C74928EACDF}" presName="compositeShape" presStyleCnt="0">
        <dgm:presLayoutVars>
          <dgm:dir/>
          <dgm:resizeHandles/>
        </dgm:presLayoutVars>
      </dgm:prSet>
      <dgm:spPr/>
    </dgm:pt>
    <dgm:pt modelId="{DBD4FCD4-735E-4683-936F-7D4B9E3F09E0}" type="pres">
      <dgm:prSet presAssocID="{4F67DC19-2C43-4562-B8C1-1C74928EACDF}" presName="pyramid" presStyleLbl="node1" presStyleIdx="0" presStyleCnt="1" custLinFactNeighborX="1724" custLinFactNeighborY="-418"/>
      <dgm:spPr/>
    </dgm:pt>
    <dgm:pt modelId="{4CC59792-48A7-440A-91F2-2878A9E6F376}" type="pres">
      <dgm:prSet presAssocID="{4F67DC19-2C43-4562-B8C1-1C74928EACDF}" presName="theList" presStyleCnt="0"/>
      <dgm:spPr/>
    </dgm:pt>
    <dgm:pt modelId="{1849643E-9372-415F-B787-411CA4E7B098}" type="pres">
      <dgm:prSet presAssocID="{20BF8771-0FA5-4F66-8D0D-30CEEBACAA4F}" presName="aNode" presStyleLbl="fgAcc1" presStyleIdx="0" presStyleCnt="1" custScaleY="14200" custLinFactNeighborX="-46509" custLinFactNeighborY="-364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14BFF7-4307-4B06-A59A-CF35D945A3DE}" type="pres">
      <dgm:prSet presAssocID="{20BF8771-0FA5-4F66-8D0D-30CEEBACAA4F}" presName="aSpace" presStyleCnt="0"/>
      <dgm:spPr/>
    </dgm:pt>
  </dgm:ptLst>
  <dgm:cxnLst>
    <dgm:cxn modelId="{B36BE2F5-7914-4104-BD70-98BC8EF674C8}" srcId="{4F67DC19-2C43-4562-B8C1-1C74928EACDF}" destId="{20BF8771-0FA5-4F66-8D0D-30CEEBACAA4F}" srcOrd="0" destOrd="0" parTransId="{F8D7227B-E56F-4AA9-B39F-AABC8E336DE7}" sibTransId="{1B04D30F-D2CC-4A45-ACDE-5522474A2461}"/>
    <dgm:cxn modelId="{BE50F5F3-57B8-4FED-A727-8AC7FA808AD4}" type="presOf" srcId="{20BF8771-0FA5-4F66-8D0D-30CEEBACAA4F}" destId="{1849643E-9372-415F-B787-411CA4E7B098}" srcOrd="0" destOrd="0" presId="urn:microsoft.com/office/officeart/2005/8/layout/pyramid2"/>
    <dgm:cxn modelId="{DF74057D-B939-4898-BCFC-700EF34F3ABC}" type="presOf" srcId="{4F67DC19-2C43-4562-B8C1-1C74928EACDF}" destId="{937D232A-1E4E-45D2-BC20-07AA9DA0E73C}" srcOrd="0" destOrd="0" presId="urn:microsoft.com/office/officeart/2005/8/layout/pyramid2"/>
    <dgm:cxn modelId="{81E9EA0D-1571-46E6-8A1C-F21748348C3D}" type="presParOf" srcId="{937D232A-1E4E-45D2-BC20-07AA9DA0E73C}" destId="{DBD4FCD4-735E-4683-936F-7D4B9E3F09E0}" srcOrd="0" destOrd="0" presId="urn:microsoft.com/office/officeart/2005/8/layout/pyramid2"/>
    <dgm:cxn modelId="{A764246E-8F78-4766-88E7-0F6C2E5C000A}" type="presParOf" srcId="{937D232A-1E4E-45D2-BC20-07AA9DA0E73C}" destId="{4CC59792-48A7-440A-91F2-2878A9E6F376}" srcOrd="1" destOrd="0" presId="urn:microsoft.com/office/officeart/2005/8/layout/pyramid2"/>
    <dgm:cxn modelId="{4C97E6A4-1313-44F6-B8F3-DAC9C22BE783}" type="presParOf" srcId="{4CC59792-48A7-440A-91F2-2878A9E6F376}" destId="{1849643E-9372-415F-B787-411CA4E7B098}" srcOrd="0" destOrd="0" presId="urn:microsoft.com/office/officeart/2005/8/layout/pyramid2"/>
    <dgm:cxn modelId="{E566C642-30BC-44C4-B3BE-532380B5E31B}" type="presParOf" srcId="{4CC59792-48A7-440A-91F2-2878A9E6F376}" destId="{3214BFF7-4307-4B06-A59A-CF35D945A3DE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67DC19-2C43-4562-B8C1-1C74928EACDF}" type="doc">
      <dgm:prSet loTypeId="urn:microsoft.com/office/officeart/2005/8/layout/pyramid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CDA86B33-638D-4F54-A073-EA975985FC8E}">
      <dgm:prSet/>
      <dgm:spPr/>
      <dgm:t>
        <a:bodyPr/>
        <a:lstStyle/>
        <a:p>
          <a:r>
            <a:rPr lang="tr-TR" b="1" dirty="0" smtClean="0"/>
            <a:t>Dağılış</a:t>
          </a:r>
          <a:r>
            <a:rPr lang="tr-TR" b="1" baseline="0" dirty="0" smtClean="0"/>
            <a:t> seviyelerine </a:t>
          </a:r>
          <a:endParaRPr lang="tr-TR" b="1" dirty="0"/>
        </a:p>
      </dgm:t>
    </dgm:pt>
    <dgm:pt modelId="{99015CDE-352E-4407-ADBD-0B023AA22A76}" type="parTrans" cxnId="{99E39C7B-B062-4507-A296-89B5F5434B77}">
      <dgm:prSet/>
      <dgm:spPr/>
      <dgm:t>
        <a:bodyPr/>
        <a:lstStyle/>
        <a:p>
          <a:endParaRPr lang="tr-TR"/>
        </a:p>
      </dgm:t>
    </dgm:pt>
    <dgm:pt modelId="{0DA2BA0D-7E41-4643-AB27-833A2F345364}" type="sibTrans" cxnId="{99E39C7B-B062-4507-A296-89B5F5434B77}">
      <dgm:prSet/>
      <dgm:spPr/>
      <dgm:t>
        <a:bodyPr/>
        <a:lstStyle/>
        <a:p>
          <a:endParaRPr lang="tr-TR"/>
        </a:p>
      </dgm:t>
    </dgm:pt>
    <dgm:pt modelId="{937D232A-1E4E-45D2-BC20-07AA9DA0E73C}" type="pres">
      <dgm:prSet presAssocID="{4F67DC19-2C43-4562-B8C1-1C74928EACD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DBD4FCD4-735E-4683-936F-7D4B9E3F09E0}" type="pres">
      <dgm:prSet presAssocID="{4F67DC19-2C43-4562-B8C1-1C74928EACDF}" presName="pyramid" presStyleLbl="node1" presStyleIdx="0" presStyleCnt="1" custLinFactNeighborX="1724" custLinFactNeighborY="-418"/>
      <dgm:spPr/>
    </dgm:pt>
    <dgm:pt modelId="{4CC59792-48A7-440A-91F2-2878A9E6F376}" type="pres">
      <dgm:prSet presAssocID="{4F67DC19-2C43-4562-B8C1-1C74928EACDF}" presName="theList" presStyleCnt="0"/>
      <dgm:spPr/>
    </dgm:pt>
    <dgm:pt modelId="{2C07AB84-9346-44D9-A087-F7104934050A}" type="pres">
      <dgm:prSet presAssocID="{CDA86B33-638D-4F54-A073-EA975985FC8E}" presName="aNode" presStyleLbl="fgAcc1" presStyleIdx="0" presStyleCnt="1" custScaleY="13978" custLinFactNeighborX="-49033" custLinFactNeighborY="774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3A89F8-DF0F-4516-8C13-D4B8CD7100D7}" type="pres">
      <dgm:prSet presAssocID="{CDA86B33-638D-4F54-A073-EA975985FC8E}" presName="aSpace" presStyleCnt="0"/>
      <dgm:spPr/>
    </dgm:pt>
  </dgm:ptLst>
  <dgm:cxnLst>
    <dgm:cxn modelId="{99E39C7B-B062-4507-A296-89B5F5434B77}" srcId="{4F67DC19-2C43-4562-B8C1-1C74928EACDF}" destId="{CDA86B33-638D-4F54-A073-EA975985FC8E}" srcOrd="0" destOrd="0" parTransId="{99015CDE-352E-4407-ADBD-0B023AA22A76}" sibTransId="{0DA2BA0D-7E41-4643-AB27-833A2F345364}"/>
    <dgm:cxn modelId="{5FF356B4-7566-4DA5-95C1-31333DC25191}" type="presOf" srcId="{CDA86B33-638D-4F54-A073-EA975985FC8E}" destId="{2C07AB84-9346-44D9-A087-F7104934050A}" srcOrd="0" destOrd="0" presId="urn:microsoft.com/office/officeart/2005/8/layout/pyramid2"/>
    <dgm:cxn modelId="{CD50FCA6-C313-421D-921D-F86B9C2491A7}" type="presOf" srcId="{4F67DC19-2C43-4562-B8C1-1C74928EACDF}" destId="{937D232A-1E4E-45D2-BC20-07AA9DA0E73C}" srcOrd="0" destOrd="0" presId="urn:microsoft.com/office/officeart/2005/8/layout/pyramid2"/>
    <dgm:cxn modelId="{056806FF-29C8-4D19-B476-B0453B9F929F}" type="presParOf" srcId="{937D232A-1E4E-45D2-BC20-07AA9DA0E73C}" destId="{DBD4FCD4-735E-4683-936F-7D4B9E3F09E0}" srcOrd="0" destOrd="0" presId="urn:microsoft.com/office/officeart/2005/8/layout/pyramid2"/>
    <dgm:cxn modelId="{270AF1D6-8C65-41B4-AEAF-11D9E0DE2F68}" type="presParOf" srcId="{937D232A-1E4E-45D2-BC20-07AA9DA0E73C}" destId="{4CC59792-48A7-440A-91F2-2878A9E6F376}" srcOrd="1" destOrd="0" presId="urn:microsoft.com/office/officeart/2005/8/layout/pyramid2"/>
    <dgm:cxn modelId="{4DC5F095-6B6E-45B1-8C08-56163A9488F6}" type="presParOf" srcId="{4CC59792-48A7-440A-91F2-2878A9E6F376}" destId="{2C07AB84-9346-44D9-A087-F7104934050A}" srcOrd="0" destOrd="0" presId="urn:microsoft.com/office/officeart/2005/8/layout/pyramid2"/>
    <dgm:cxn modelId="{B8FA557C-0806-43B0-9133-F6D2033243FD}" type="presParOf" srcId="{4CC59792-48A7-440A-91F2-2878A9E6F376}" destId="{673A89F8-DF0F-4516-8C13-D4B8CD7100D7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67DC19-2C43-4562-B8C1-1C74928EACDF}" type="doc">
      <dgm:prSet loTypeId="urn:microsoft.com/office/officeart/2005/8/layout/pyramid2" loCatId="list" qsTypeId="urn:microsoft.com/office/officeart/2005/8/quickstyle/simple2" qsCatId="simple" csTypeId="urn:microsoft.com/office/officeart/2005/8/colors/accent1_1" csCatId="accent1" phldr="1"/>
      <dgm:spPr/>
    </dgm:pt>
    <dgm:pt modelId="{7E1D9E88-6812-4CEA-A8E1-E22D8C38CB5B}">
      <dgm:prSet/>
      <dgm:spPr/>
      <dgm:t>
        <a:bodyPr/>
        <a:lstStyle/>
        <a:p>
          <a:r>
            <a:rPr lang="tr-TR" b="1" dirty="0" smtClean="0"/>
            <a:t>Işık Durumuna</a:t>
          </a:r>
          <a:endParaRPr lang="tr-TR" b="1" dirty="0"/>
        </a:p>
      </dgm:t>
    </dgm:pt>
    <dgm:pt modelId="{F45DDB0D-634D-4482-B6B3-325EA7B906C2}" type="parTrans" cxnId="{9FB5CFC6-1836-4A0C-AA69-644D2998E806}">
      <dgm:prSet/>
      <dgm:spPr/>
      <dgm:t>
        <a:bodyPr/>
        <a:lstStyle/>
        <a:p>
          <a:endParaRPr lang="tr-TR"/>
        </a:p>
      </dgm:t>
    </dgm:pt>
    <dgm:pt modelId="{CADB8A72-8F03-4618-B57D-42C01D16512D}" type="sibTrans" cxnId="{9FB5CFC6-1836-4A0C-AA69-644D2998E806}">
      <dgm:prSet/>
      <dgm:spPr/>
      <dgm:t>
        <a:bodyPr/>
        <a:lstStyle/>
        <a:p>
          <a:endParaRPr lang="tr-TR"/>
        </a:p>
      </dgm:t>
    </dgm:pt>
    <dgm:pt modelId="{937D232A-1E4E-45D2-BC20-07AA9DA0E73C}" type="pres">
      <dgm:prSet presAssocID="{4F67DC19-2C43-4562-B8C1-1C74928EACDF}" presName="compositeShape" presStyleCnt="0">
        <dgm:presLayoutVars>
          <dgm:dir/>
          <dgm:resizeHandles/>
        </dgm:presLayoutVars>
      </dgm:prSet>
      <dgm:spPr/>
    </dgm:pt>
    <dgm:pt modelId="{DBD4FCD4-735E-4683-936F-7D4B9E3F09E0}" type="pres">
      <dgm:prSet presAssocID="{4F67DC19-2C43-4562-B8C1-1C74928EACDF}" presName="pyramid" presStyleLbl="node1" presStyleIdx="0" presStyleCnt="1" custLinFactNeighborX="1724" custLinFactNeighborY="-418"/>
      <dgm:spPr/>
    </dgm:pt>
    <dgm:pt modelId="{4CC59792-48A7-440A-91F2-2878A9E6F376}" type="pres">
      <dgm:prSet presAssocID="{4F67DC19-2C43-4562-B8C1-1C74928EACDF}" presName="theList" presStyleCnt="0"/>
      <dgm:spPr/>
    </dgm:pt>
    <dgm:pt modelId="{E786CB04-B190-45EA-AD0E-294378DB06B7}" type="pres">
      <dgm:prSet presAssocID="{7E1D9E88-6812-4CEA-A8E1-E22D8C38CB5B}" presName="aNode" presStyleLbl="fgAcc1" presStyleIdx="0" presStyleCnt="1" custScaleY="14200" custLinFactY="13700" custLinFactNeighborX="-46509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271A41-4FE3-4B29-8796-5C6B5EA7CEA2}" type="pres">
      <dgm:prSet presAssocID="{7E1D9E88-6812-4CEA-A8E1-E22D8C38CB5B}" presName="aSpace" presStyleCnt="0"/>
      <dgm:spPr/>
    </dgm:pt>
  </dgm:ptLst>
  <dgm:cxnLst>
    <dgm:cxn modelId="{9FB5CFC6-1836-4A0C-AA69-644D2998E806}" srcId="{4F67DC19-2C43-4562-B8C1-1C74928EACDF}" destId="{7E1D9E88-6812-4CEA-A8E1-E22D8C38CB5B}" srcOrd="0" destOrd="0" parTransId="{F45DDB0D-634D-4482-B6B3-325EA7B906C2}" sibTransId="{CADB8A72-8F03-4618-B57D-42C01D16512D}"/>
    <dgm:cxn modelId="{F5B8B27F-5664-435D-87D8-FBF9254B5522}" type="presOf" srcId="{7E1D9E88-6812-4CEA-A8E1-E22D8C38CB5B}" destId="{E786CB04-B190-45EA-AD0E-294378DB06B7}" srcOrd="0" destOrd="0" presId="urn:microsoft.com/office/officeart/2005/8/layout/pyramid2"/>
    <dgm:cxn modelId="{32757D89-15AF-4742-BE85-E3B6F7298CEB}" type="presOf" srcId="{4F67DC19-2C43-4562-B8C1-1C74928EACDF}" destId="{937D232A-1E4E-45D2-BC20-07AA9DA0E73C}" srcOrd="0" destOrd="0" presId="urn:microsoft.com/office/officeart/2005/8/layout/pyramid2"/>
    <dgm:cxn modelId="{A591EF05-D44E-4DD6-8871-10A54FEE8C44}" type="presParOf" srcId="{937D232A-1E4E-45D2-BC20-07AA9DA0E73C}" destId="{DBD4FCD4-735E-4683-936F-7D4B9E3F09E0}" srcOrd="0" destOrd="0" presId="urn:microsoft.com/office/officeart/2005/8/layout/pyramid2"/>
    <dgm:cxn modelId="{B5DBDCF7-7DA8-4CD5-BCEC-10FEC914364B}" type="presParOf" srcId="{937D232A-1E4E-45D2-BC20-07AA9DA0E73C}" destId="{4CC59792-48A7-440A-91F2-2878A9E6F376}" srcOrd="1" destOrd="0" presId="urn:microsoft.com/office/officeart/2005/8/layout/pyramid2"/>
    <dgm:cxn modelId="{9CC2DFD0-A4BF-4C07-8D0C-AA8AC36BE8E5}" type="presParOf" srcId="{4CC59792-48A7-440A-91F2-2878A9E6F376}" destId="{E786CB04-B190-45EA-AD0E-294378DB06B7}" srcOrd="0" destOrd="0" presId="urn:microsoft.com/office/officeart/2005/8/layout/pyramid2"/>
    <dgm:cxn modelId="{5345EAFB-8F16-4756-A905-2A4B6DD819B5}" type="presParOf" srcId="{4CC59792-48A7-440A-91F2-2878A9E6F376}" destId="{C0271A41-4FE3-4B29-8796-5C6B5EA7CEA2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67DC19-2C43-4562-B8C1-1C74928EACDF}" type="doc">
      <dgm:prSet loTypeId="urn:microsoft.com/office/officeart/2005/8/layout/pyramid2" loCatId="list" qsTypeId="urn:microsoft.com/office/officeart/2005/8/quickstyle/simple2" qsCatId="simple" csTypeId="urn:microsoft.com/office/officeart/2005/8/colors/accent1_1" csCatId="accent1" phldr="1"/>
      <dgm:spPr/>
    </dgm:pt>
    <dgm:pt modelId="{0AAE33F7-8697-489A-833A-F10D31C3F3E4}">
      <dgm:prSet/>
      <dgm:spPr/>
      <dgm:t>
        <a:bodyPr/>
        <a:lstStyle/>
        <a:p>
          <a:r>
            <a:rPr lang="tr-TR" b="1" dirty="0" smtClean="0"/>
            <a:t>Yaşadıkları ortama</a:t>
          </a:r>
          <a:endParaRPr lang="tr-TR" b="1" dirty="0"/>
        </a:p>
      </dgm:t>
    </dgm:pt>
    <dgm:pt modelId="{A869797A-EE92-48D0-91CF-D73EFE2094D3}" type="parTrans" cxnId="{6372282C-C050-42B9-A3B8-BBA5E2C67FD3}">
      <dgm:prSet/>
      <dgm:spPr/>
      <dgm:t>
        <a:bodyPr/>
        <a:lstStyle/>
        <a:p>
          <a:endParaRPr lang="tr-TR"/>
        </a:p>
      </dgm:t>
    </dgm:pt>
    <dgm:pt modelId="{E9A8D5F9-D6EB-4FC2-BCCB-AA5AFDE07C7F}" type="sibTrans" cxnId="{6372282C-C050-42B9-A3B8-BBA5E2C67FD3}">
      <dgm:prSet/>
      <dgm:spPr/>
      <dgm:t>
        <a:bodyPr/>
        <a:lstStyle/>
        <a:p>
          <a:endParaRPr lang="tr-TR"/>
        </a:p>
      </dgm:t>
    </dgm:pt>
    <dgm:pt modelId="{937D232A-1E4E-45D2-BC20-07AA9DA0E73C}" type="pres">
      <dgm:prSet presAssocID="{4F67DC19-2C43-4562-B8C1-1C74928EACDF}" presName="compositeShape" presStyleCnt="0">
        <dgm:presLayoutVars>
          <dgm:dir/>
          <dgm:resizeHandles/>
        </dgm:presLayoutVars>
      </dgm:prSet>
      <dgm:spPr/>
    </dgm:pt>
    <dgm:pt modelId="{DBD4FCD4-735E-4683-936F-7D4B9E3F09E0}" type="pres">
      <dgm:prSet presAssocID="{4F67DC19-2C43-4562-B8C1-1C74928EACDF}" presName="pyramid" presStyleLbl="node1" presStyleIdx="0" presStyleCnt="1" custLinFactNeighborX="1724" custLinFactNeighborY="-418"/>
      <dgm:spPr/>
    </dgm:pt>
    <dgm:pt modelId="{4CC59792-48A7-440A-91F2-2878A9E6F376}" type="pres">
      <dgm:prSet presAssocID="{4F67DC19-2C43-4562-B8C1-1C74928EACDF}" presName="theList" presStyleCnt="0"/>
      <dgm:spPr/>
    </dgm:pt>
    <dgm:pt modelId="{A01438A9-E803-4AF6-97FA-1B8EFC97A8D3}" type="pres">
      <dgm:prSet presAssocID="{0AAE33F7-8697-489A-833A-F10D31C3F3E4}" presName="aNode" presStyleLbl="fgAcc1" presStyleIdx="0" presStyleCnt="1" custScaleY="14200" custLinFactY="28055" custLinFactNeighborX="-46509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08393F-E59E-426D-930F-6CE2F79CD983}" type="pres">
      <dgm:prSet presAssocID="{0AAE33F7-8697-489A-833A-F10D31C3F3E4}" presName="aSpace" presStyleCnt="0"/>
      <dgm:spPr/>
    </dgm:pt>
  </dgm:ptLst>
  <dgm:cxnLst>
    <dgm:cxn modelId="{287B39CC-35AE-4C73-B428-B25CDD1937D1}" type="presOf" srcId="{4F67DC19-2C43-4562-B8C1-1C74928EACDF}" destId="{937D232A-1E4E-45D2-BC20-07AA9DA0E73C}" srcOrd="0" destOrd="0" presId="urn:microsoft.com/office/officeart/2005/8/layout/pyramid2"/>
    <dgm:cxn modelId="{6372282C-C050-42B9-A3B8-BBA5E2C67FD3}" srcId="{4F67DC19-2C43-4562-B8C1-1C74928EACDF}" destId="{0AAE33F7-8697-489A-833A-F10D31C3F3E4}" srcOrd="0" destOrd="0" parTransId="{A869797A-EE92-48D0-91CF-D73EFE2094D3}" sibTransId="{E9A8D5F9-D6EB-4FC2-BCCB-AA5AFDE07C7F}"/>
    <dgm:cxn modelId="{9CD8F2D6-DD4B-417E-9BE3-C4819738BCB6}" type="presOf" srcId="{0AAE33F7-8697-489A-833A-F10D31C3F3E4}" destId="{A01438A9-E803-4AF6-97FA-1B8EFC97A8D3}" srcOrd="0" destOrd="0" presId="urn:microsoft.com/office/officeart/2005/8/layout/pyramid2"/>
    <dgm:cxn modelId="{7F5E6248-A5B5-49B7-B129-5C4A27C6F0AE}" type="presParOf" srcId="{937D232A-1E4E-45D2-BC20-07AA9DA0E73C}" destId="{DBD4FCD4-735E-4683-936F-7D4B9E3F09E0}" srcOrd="0" destOrd="0" presId="urn:microsoft.com/office/officeart/2005/8/layout/pyramid2"/>
    <dgm:cxn modelId="{5DE9B9A7-6943-4AEB-A31A-02F74C401F76}" type="presParOf" srcId="{937D232A-1E4E-45D2-BC20-07AA9DA0E73C}" destId="{4CC59792-48A7-440A-91F2-2878A9E6F376}" srcOrd="1" destOrd="0" presId="urn:microsoft.com/office/officeart/2005/8/layout/pyramid2"/>
    <dgm:cxn modelId="{5DCF17AD-1441-4865-B8D5-99A75B8F7431}" type="presParOf" srcId="{4CC59792-48A7-440A-91F2-2878A9E6F376}" destId="{A01438A9-E803-4AF6-97FA-1B8EFC97A8D3}" srcOrd="0" destOrd="0" presId="urn:microsoft.com/office/officeart/2005/8/layout/pyramid2"/>
    <dgm:cxn modelId="{57784A75-6B00-4F78-8894-8F53F99F6339}" type="presParOf" srcId="{4CC59792-48A7-440A-91F2-2878A9E6F376}" destId="{CE08393F-E59E-426D-930F-6CE2F79CD983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67DC19-2C43-4562-B8C1-1C74928EACDF}" type="doc">
      <dgm:prSet loTypeId="urn:microsoft.com/office/officeart/2005/8/layout/pyramid2" loCatId="list" qsTypeId="urn:microsoft.com/office/officeart/2005/8/quickstyle/simple2" qsCatId="simple" csTypeId="urn:microsoft.com/office/officeart/2005/8/colors/accent1_1" csCatId="accent1" phldr="1"/>
      <dgm:spPr/>
    </dgm:pt>
    <dgm:pt modelId="{3E466DD6-695A-4333-94F5-69D0678DE7D7}">
      <dgm:prSet/>
      <dgm:spPr/>
      <dgm:t>
        <a:bodyPr/>
        <a:lstStyle/>
        <a:p>
          <a:r>
            <a:rPr lang="tr-TR" b="1" dirty="0" smtClean="0"/>
            <a:t>Birey sayılarına </a:t>
          </a:r>
          <a:endParaRPr lang="tr-TR" b="1" dirty="0"/>
        </a:p>
      </dgm:t>
    </dgm:pt>
    <dgm:pt modelId="{F0509548-11E9-45FB-A09B-ED5E58D5278D}" type="parTrans" cxnId="{0BFA0968-F51E-410B-9E4B-63DFBE8EE858}">
      <dgm:prSet/>
      <dgm:spPr/>
      <dgm:t>
        <a:bodyPr/>
        <a:lstStyle/>
        <a:p>
          <a:endParaRPr lang="tr-TR"/>
        </a:p>
      </dgm:t>
    </dgm:pt>
    <dgm:pt modelId="{29F29ABB-D936-4DEC-B645-7E63341BD426}" type="sibTrans" cxnId="{0BFA0968-F51E-410B-9E4B-63DFBE8EE858}">
      <dgm:prSet/>
      <dgm:spPr/>
      <dgm:t>
        <a:bodyPr/>
        <a:lstStyle/>
        <a:p>
          <a:endParaRPr lang="tr-TR"/>
        </a:p>
      </dgm:t>
    </dgm:pt>
    <dgm:pt modelId="{937D232A-1E4E-45D2-BC20-07AA9DA0E73C}" type="pres">
      <dgm:prSet presAssocID="{4F67DC19-2C43-4562-B8C1-1C74928EACDF}" presName="compositeShape" presStyleCnt="0">
        <dgm:presLayoutVars>
          <dgm:dir/>
          <dgm:resizeHandles/>
        </dgm:presLayoutVars>
      </dgm:prSet>
      <dgm:spPr/>
    </dgm:pt>
    <dgm:pt modelId="{DBD4FCD4-735E-4683-936F-7D4B9E3F09E0}" type="pres">
      <dgm:prSet presAssocID="{4F67DC19-2C43-4562-B8C1-1C74928EACDF}" presName="pyramid" presStyleLbl="node1" presStyleIdx="0" presStyleCnt="1" custLinFactNeighborX="1724" custLinFactNeighborY="-418"/>
      <dgm:spPr/>
    </dgm:pt>
    <dgm:pt modelId="{4CC59792-48A7-440A-91F2-2878A9E6F376}" type="pres">
      <dgm:prSet presAssocID="{4F67DC19-2C43-4562-B8C1-1C74928EACDF}" presName="theList" presStyleCnt="0"/>
      <dgm:spPr/>
    </dgm:pt>
    <dgm:pt modelId="{386A5D79-B297-4BE5-9074-A91283CB62B2}" type="pres">
      <dgm:prSet presAssocID="{3E466DD6-695A-4333-94F5-69D0678DE7D7}" presName="aNode" presStyleLbl="fgAcc1" presStyleIdx="0" presStyleCnt="1" custScaleY="14200" custLinFactY="38308" custLinFactNeighborX="-46509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E37303-698D-4163-B5D4-91E18D3AB670}" type="pres">
      <dgm:prSet presAssocID="{3E466DD6-695A-4333-94F5-69D0678DE7D7}" presName="aSpace" presStyleCnt="0"/>
      <dgm:spPr/>
    </dgm:pt>
  </dgm:ptLst>
  <dgm:cxnLst>
    <dgm:cxn modelId="{0BFA0968-F51E-410B-9E4B-63DFBE8EE858}" srcId="{4F67DC19-2C43-4562-B8C1-1C74928EACDF}" destId="{3E466DD6-695A-4333-94F5-69D0678DE7D7}" srcOrd="0" destOrd="0" parTransId="{F0509548-11E9-45FB-A09B-ED5E58D5278D}" sibTransId="{29F29ABB-D936-4DEC-B645-7E63341BD426}"/>
    <dgm:cxn modelId="{88403A20-7D2B-4236-A22C-09E9B0F5CF9E}" type="presOf" srcId="{4F67DC19-2C43-4562-B8C1-1C74928EACDF}" destId="{937D232A-1E4E-45D2-BC20-07AA9DA0E73C}" srcOrd="0" destOrd="0" presId="urn:microsoft.com/office/officeart/2005/8/layout/pyramid2"/>
    <dgm:cxn modelId="{7E8F3B37-DBEA-43AA-A90A-0A7A48EFBA1A}" type="presOf" srcId="{3E466DD6-695A-4333-94F5-69D0678DE7D7}" destId="{386A5D79-B297-4BE5-9074-A91283CB62B2}" srcOrd="0" destOrd="0" presId="urn:microsoft.com/office/officeart/2005/8/layout/pyramid2"/>
    <dgm:cxn modelId="{18FAB4CC-3092-4413-B4DA-7E4950737715}" type="presParOf" srcId="{937D232A-1E4E-45D2-BC20-07AA9DA0E73C}" destId="{DBD4FCD4-735E-4683-936F-7D4B9E3F09E0}" srcOrd="0" destOrd="0" presId="urn:microsoft.com/office/officeart/2005/8/layout/pyramid2"/>
    <dgm:cxn modelId="{D028888D-5283-4ED2-8778-C2E768E30DB4}" type="presParOf" srcId="{937D232A-1E4E-45D2-BC20-07AA9DA0E73C}" destId="{4CC59792-48A7-440A-91F2-2878A9E6F376}" srcOrd="1" destOrd="0" presId="urn:microsoft.com/office/officeart/2005/8/layout/pyramid2"/>
    <dgm:cxn modelId="{CA6CF26A-0BB6-4B55-8002-4EBF193906D5}" type="presParOf" srcId="{4CC59792-48A7-440A-91F2-2878A9E6F376}" destId="{386A5D79-B297-4BE5-9074-A91283CB62B2}" srcOrd="0" destOrd="0" presId="urn:microsoft.com/office/officeart/2005/8/layout/pyramid2"/>
    <dgm:cxn modelId="{D22C8B63-C238-469F-9495-4B91669AC491}" type="presParOf" srcId="{4CC59792-48A7-440A-91F2-2878A9E6F376}" destId="{E0E37303-698D-4163-B5D4-91E18D3AB670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67DC19-2C43-4562-B8C1-1C74928EACDF}" type="doc">
      <dgm:prSet loTypeId="urn:microsoft.com/office/officeart/2005/8/layout/pyramid2" loCatId="list" qsTypeId="urn:microsoft.com/office/officeart/2005/8/quickstyle/simple2" qsCatId="simple" csTypeId="urn:microsoft.com/office/officeart/2005/8/colors/accent1_1" csCatId="accent1" phldr="1"/>
      <dgm:spPr/>
    </dgm:pt>
    <dgm:pt modelId="{178544C8-5C05-4DA0-955F-09C7096251A0}">
      <dgm:prSet custT="1"/>
      <dgm:spPr/>
      <dgm:t>
        <a:bodyPr/>
        <a:lstStyle/>
        <a:p>
          <a:r>
            <a:rPr lang="tr-TR" sz="1800" b="1" dirty="0" smtClean="0"/>
            <a:t>Biyolojik</a:t>
          </a:r>
          <a:r>
            <a:rPr lang="tr-TR" sz="1800" b="1" baseline="0" dirty="0" smtClean="0"/>
            <a:t> özelliklerine </a:t>
          </a:r>
          <a:endParaRPr lang="tr-TR" sz="1800" b="1" dirty="0" smtClean="0"/>
        </a:p>
      </dgm:t>
    </dgm:pt>
    <dgm:pt modelId="{5C4EF5CF-7C45-469A-9078-5512FD66A356}" type="parTrans" cxnId="{CB780870-91A6-4AF1-A377-1C5E4935583E}">
      <dgm:prSet/>
      <dgm:spPr/>
      <dgm:t>
        <a:bodyPr/>
        <a:lstStyle/>
        <a:p>
          <a:endParaRPr lang="tr-TR"/>
        </a:p>
      </dgm:t>
    </dgm:pt>
    <dgm:pt modelId="{CD2F8C05-ABF9-422C-8BCE-E48C8DCAEA08}" type="sibTrans" cxnId="{CB780870-91A6-4AF1-A377-1C5E4935583E}">
      <dgm:prSet/>
      <dgm:spPr/>
      <dgm:t>
        <a:bodyPr/>
        <a:lstStyle/>
        <a:p>
          <a:endParaRPr lang="tr-TR"/>
        </a:p>
      </dgm:t>
    </dgm:pt>
    <dgm:pt modelId="{937D232A-1E4E-45D2-BC20-07AA9DA0E73C}" type="pres">
      <dgm:prSet presAssocID="{4F67DC19-2C43-4562-B8C1-1C74928EACDF}" presName="compositeShape" presStyleCnt="0">
        <dgm:presLayoutVars>
          <dgm:dir/>
          <dgm:resizeHandles/>
        </dgm:presLayoutVars>
      </dgm:prSet>
      <dgm:spPr/>
    </dgm:pt>
    <dgm:pt modelId="{DBD4FCD4-735E-4683-936F-7D4B9E3F09E0}" type="pres">
      <dgm:prSet presAssocID="{4F67DC19-2C43-4562-B8C1-1C74928EACDF}" presName="pyramid" presStyleLbl="node1" presStyleIdx="0" presStyleCnt="1" custLinFactNeighborX="1724" custLinFactNeighborY="-418"/>
      <dgm:spPr/>
    </dgm:pt>
    <dgm:pt modelId="{4CC59792-48A7-440A-91F2-2878A9E6F376}" type="pres">
      <dgm:prSet presAssocID="{4F67DC19-2C43-4562-B8C1-1C74928EACDF}" presName="theList" presStyleCnt="0"/>
      <dgm:spPr/>
    </dgm:pt>
    <dgm:pt modelId="{30B636C0-764B-412E-8219-F3F191B4300B}" type="pres">
      <dgm:prSet presAssocID="{178544C8-5C05-4DA0-955F-09C7096251A0}" presName="aNode" presStyleLbl="fgAcc1" presStyleIdx="0" presStyleCnt="1" custScaleY="16354" custLinFactY="724121" custLinFactNeighborX="-49033" custLinFactNeighborY="8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0B973E-6F7A-4C03-BB3E-949DF50961C9}" type="pres">
      <dgm:prSet presAssocID="{178544C8-5C05-4DA0-955F-09C7096251A0}" presName="aSpace" presStyleCnt="0"/>
      <dgm:spPr/>
    </dgm:pt>
  </dgm:ptLst>
  <dgm:cxnLst>
    <dgm:cxn modelId="{29D959C3-D983-4C8D-822B-C18DE02642B2}" type="presOf" srcId="{178544C8-5C05-4DA0-955F-09C7096251A0}" destId="{30B636C0-764B-412E-8219-F3F191B4300B}" srcOrd="0" destOrd="0" presId="urn:microsoft.com/office/officeart/2005/8/layout/pyramid2"/>
    <dgm:cxn modelId="{2C560A08-C9E7-4860-A6CB-970EDF0B4AF9}" type="presOf" srcId="{4F67DC19-2C43-4562-B8C1-1C74928EACDF}" destId="{937D232A-1E4E-45D2-BC20-07AA9DA0E73C}" srcOrd="0" destOrd="0" presId="urn:microsoft.com/office/officeart/2005/8/layout/pyramid2"/>
    <dgm:cxn modelId="{CB780870-91A6-4AF1-A377-1C5E4935583E}" srcId="{4F67DC19-2C43-4562-B8C1-1C74928EACDF}" destId="{178544C8-5C05-4DA0-955F-09C7096251A0}" srcOrd="0" destOrd="0" parTransId="{5C4EF5CF-7C45-469A-9078-5512FD66A356}" sibTransId="{CD2F8C05-ABF9-422C-8BCE-E48C8DCAEA08}"/>
    <dgm:cxn modelId="{56EF1327-F181-4AC5-920F-693EAF4AF626}" type="presParOf" srcId="{937D232A-1E4E-45D2-BC20-07AA9DA0E73C}" destId="{DBD4FCD4-735E-4683-936F-7D4B9E3F09E0}" srcOrd="0" destOrd="0" presId="urn:microsoft.com/office/officeart/2005/8/layout/pyramid2"/>
    <dgm:cxn modelId="{A4EFD080-92EA-4416-BFC7-5C1C51E5A2B1}" type="presParOf" srcId="{937D232A-1E4E-45D2-BC20-07AA9DA0E73C}" destId="{4CC59792-48A7-440A-91F2-2878A9E6F376}" srcOrd="1" destOrd="0" presId="urn:microsoft.com/office/officeart/2005/8/layout/pyramid2"/>
    <dgm:cxn modelId="{D3B49DCE-22D2-4672-BF56-D48B1374A4E2}" type="presParOf" srcId="{4CC59792-48A7-440A-91F2-2878A9E6F376}" destId="{30B636C0-764B-412E-8219-F3F191B4300B}" srcOrd="0" destOrd="0" presId="urn:microsoft.com/office/officeart/2005/8/layout/pyramid2"/>
    <dgm:cxn modelId="{782ADBB8-5C70-46D8-BEDD-0BF4F1A9AB6C}" type="presParOf" srcId="{4CC59792-48A7-440A-91F2-2878A9E6F376}" destId="{600B973E-6F7A-4C03-BB3E-949DF50961C9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DB69AA-753A-424F-A86B-14FD185D6682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3B570B7-7FC8-42B2-916A-E84FA501F5A7}">
      <dgm:prSet phldrT="[Metin]" custT="1"/>
      <dgm:spPr/>
      <dgm:t>
        <a:bodyPr/>
        <a:lstStyle/>
        <a:p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Eşeysiz Üreme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EC80D5A2-09C4-4A02-A395-8D416FC48899}" type="parTrans" cxnId="{3FCC2D4F-7C24-4247-ADD6-7BDDC85BC803}">
      <dgm:prSet/>
      <dgm:spPr/>
      <dgm:t>
        <a:bodyPr/>
        <a:lstStyle/>
        <a:p>
          <a:endParaRPr lang="tr-TR"/>
        </a:p>
      </dgm:t>
    </dgm:pt>
    <dgm:pt modelId="{B64BCE19-BEF0-4B4B-9EDC-2383EB9CAC83}" type="sibTrans" cxnId="{3FCC2D4F-7C24-4247-ADD6-7BDDC85BC803}">
      <dgm:prSet/>
      <dgm:spPr/>
      <dgm:t>
        <a:bodyPr/>
        <a:lstStyle/>
        <a:p>
          <a:endParaRPr lang="tr-TR"/>
        </a:p>
      </dgm:t>
    </dgm:pt>
    <dgm:pt modelId="{3E1BFC3D-8FFD-48CC-8B62-9B3D81743109}">
      <dgm:prSet phldrT="[Metin]" custT="1"/>
      <dgm:spPr/>
      <dgm:t>
        <a:bodyPr/>
        <a:lstStyle/>
        <a:p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Hücre bölünmesiyle çoğalma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7F86D949-8632-49B9-8FBA-070FA9A77024}" type="parTrans" cxnId="{8A88D1D5-83AC-4801-A8F7-6B829F38429F}">
      <dgm:prSet/>
      <dgm:spPr/>
      <dgm:t>
        <a:bodyPr/>
        <a:lstStyle/>
        <a:p>
          <a:endParaRPr lang="tr-TR"/>
        </a:p>
      </dgm:t>
    </dgm:pt>
    <dgm:pt modelId="{C2ED61EB-02C6-4CFD-8675-BFB367BE0133}" type="sibTrans" cxnId="{8A88D1D5-83AC-4801-A8F7-6B829F38429F}">
      <dgm:prSet/>
      <dgm:spPr/>
      <dgm:t>
        <a:bodyPr/>
        <a:lstStyle/>
        <a:p>
          <a:endParaRPr lang="tr-TR"/>
        </a:p>
      </dgm:t>
    </dgm:pt>
    <dgm:pt modelId="{657721D1-2BCD-4141-A18F-7761E6C41BCD}">
      <dgm:prSet phldrT="[Metin]" custT="1"/>
      <dgm:spPr/>
      <dgm:t>
        <a:bodyPr/>
        <a:lstStyle/>
        <a:p>
          <a:r>
            <a:rPr lang="tr-TR" sz="1600" dirty="0" err="1" smtClean="0">
              <a:latin typeface="Times New Roman" pitchFamily="18" charset="0"/>
              <a:cs typeface="Times New Roman" pitchFamily="18" charset="0"/>
            </a:rPr>
            <a:t>Vejatatif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 üreme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AF6B5B6A-2600-41EE-9259-D57E82FBE3BD}" type="parTrans" cxnId="{260C8D68-0BC7-4A12-B18D-5BABE179B5EC}">
      <dgm:prSet/>
      <dgm:spPr/>
      <dgm:t>
        <a:bodyPr/>
        <a:lstStyle/>
        <a:p>
          <a:endParaRPr lang="tr-TR"/>
        </a:p>
      </dgm:t>
    </dgm:pt>
    <dgm:pt modelId="{70EEAF82-1F94-4209-BEB4-AF85A0855512}" type="sibTrans" cxnId="{260C8D68-0BC7-4A12-B18D-5BABE179B5EC}">
      <dgm:prSet/>
      <dgm:spPr/>
      <dgm:t>
        <a:bodyPr/>
        <a:lstStyle/>
        <a:p>
          <a:endParaRPr lang="tr-TR"/>
        </a:p>
      </dgm:t>
    </dgm:pt>
    <dgm:pt modelId="{E1A1719C-0DDA-4C13-BA2D-3C7D80F4240A}">
      <dgm:prSet phldrT="[Metin]" custT="1"/>
      <dgm:spPr/>
      <dgm:t>
        <a:bodyPr/>
        <a:lstStyle/>
        <a:p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Eşeyli Üreme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964E951A-D939-498D-B395-A4CFEECD52B3}" type="parTrans" cxnId="{1DEC8F98-E2A3-4026-B1A1-540BF2D0CB48}">
      <dgm:prSet/>
      <dgm:spPr/>
      <dgm:t>
        <a:bodyPr/>
        <a:lstStyle/>
        <a:p>
          <a:endParaRPr lang="tr-TR"/>
        </a:p>
      </dgm:t>
    </dgm:pt>
    <dgm:pt modelId="{07B55166-8CD2-4176-B52B-3A5A3B44315E}" type="sibTrans" cxnId="{1DEC8F98-E2A3-4026-B1A1-540BF2D0CB48}">
      <dgm:prSet/>
      <dgm:spPr/>
      <dgm:t>
        <a:bodyPr/>
        <a:lstStyle/>
        <a:p>
          <a:endParaRPr lang="tr-TR"/>
        </a:p>
      </dgm:t>
    </dgm:pt>
    <dgm:pt modelId="{D0516E5F-14ED-4330-89B1-882241DB1248}">
      <dgm:prSet phldrT="[Metin]" custT="1"/>
      <dgm:spPr/>
      <dgm:t>
        <a:bodyPr/>
        <a:lstStyle/>
        <a:p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Özel hücre oluşumu yoluyla 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71EED6FF-E718-4DE4-8234-1E938087FB39}" type="parTrans" cxnId="{575AFA91-0289-41B3-BB23-72E3CFA50D5F}">
      <dgm:prSet/>
      <dgm:spPr/>
      <dgm:t>
        <a:bodyPr/>
        <a:lstStyle/>
        <a:p>
          <a:endParaRPr lang="tr-TR"/>
        </a:p>
      </dgm:t>
    </dgm:pt>
    <dgm:pt modelId="{0C6C0724-103B-449E-B8FA-EFEFE62DBCAF}" type="sibTrans" cxnId="{575AFA91-0289-41B3-BB23-72E3CFA50D5F}">
      <dgm:prSet/>
      <dgm:spPr/>
      <dgm:t>
        <a:bodyPr/>
        <a:lstStyle/>
        <a:p>
          <a:endParaRPr lang="tr-TR"/>
        </a:p>
      </dgm:t>
    </dgm:pt>
    <dgm:pt modelId="{A5497368-92F2-4183-B7F9-FC6E8E0CC8F6}">
      <dgm:prSet phldrT="[Metin]" custT="1"/>
      <dgm:spPr/>
      <dgm:t>
        <a:bodyPr/>
        <a:lstStyle/>
        <a:p>
          <a:r>
            <a:rPr lang="tr-TR" sz="1600" dirty="0" err="1" smtClean="0">
              <a:latin typeface="Times New Roman" pitchFamily="18" charset="0"/>
              <a:cs typeface="Times New Roman" pitchFamily="18" charset="0"/>
            </a:rPr>
            <a:t>Konjugasyon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962ED179-848C-41EE-AC23-86FC8299A491}" type="parTrans" cxnId="{B8212F90-1716-47E8-8D2B-DDC092DD1F02}">
      <dgm:prSet/>
      <dgm:spPr/>
      <dgm:t>
        <a:bodyPr/>
        <a:lstStyle/>
        <a:p>
          <a:endParaRPr lang="tr-TR"/>
        </a:p>
      </dgm:t>
    </dgm:pt>
    <dgm:pt modelId="{8E1AA840-A738-4659-A2AC-B822349AE441}" type="sibTrans" cxnId="{B8212F90-1716-47E8-8D2B-DDC092DD1F02}">
      <dgm:prSet/>
      <dgm:spPr/>
      <dgm:t>
        <a:bodyPr/>
        <a:lstStyle/>
        <a:p>
          <a:endParaRPr lang="tr-TR"/>
        </a:p>
      </dgm:t>
    </dgm:pt>
    <dgm:pt modelId="{67C0F32C-8FA8-46B0-B9ED-53A4C02F5D81}" type="pres">
      <dgm:prSet presAssocID="{3EDB69AA-753A-424F-A86B-14FD185D66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2A2E5BF-760A-42DE-A70A-99DFD3BE4DC1}" type="pres">
      <dgm:prSet presAssocID="{E1A1719C-0DDA-4C13-BA2D-3C7D80F4240A}" presName="boxAndChildren" presStyleCnt="0"/>
      <dgm:spPr/>
    </dgm:pt>
    <dgm:pt modelId="{8849625B-216F-4B96-B00E-6F4CEB138B7A}" type="pres">
      <dgm:prSet presAssocID="{E1A1719C-0DDA-4C13-BA2D-3C7D80F4240A}" presName="parentTextBox" presStyleLbl="node1" presStyleIdx="0" presStyleCnt="2"/>
      <dgm:spPr/>
      <dgm:t>
        <a:bodyPr/>
        <a:lstStyle/>
        <a:p>
          <a:endParaRPr lang="tr-TR"/>
        </a:p>
      </dgm:t>
    </dgm:pt>
    <dgm:pt modelId="{A1AF24D1-46C9-4E2B-A4E0-5CADB32A08CA}" type="pres">
      <dgm:prSet presAssocID="{E1A1719C-0DDA-4C13-BA2D-3C7D80F4240A}" presName="entireBox" presStyleLbl="node1" presStyleIdx="0" presStyleCnt="2"/>
      <dgm:spPr/>
      <dgm:t>
        <a:bodyPr/>
        <a:lstStyle/>
        <a:p>
          <a:endParaRPr lang="tr-TR"/>
        </a:p>
      </dgm:t>
    </dgm:pt>
    <dgm:pt modelId="{DE136B6F-DE33-4A74-AD25-218FA92E81DE}" type="pres">
      <dgm:prSet presAssocID="{E1A1719C-0DDA-4C13-BA2D-3C7D80F4240A}" presName="descendantBox" presStyleCnt="0"/>
      <dgm:spPr/>
    </dgm:pt>
    <dgm:pt modelId="{C7C044EC-95D4-488A-A98F-D89DD495617F}" type="pres">
      <dgm:prSet presAssocID="{A5497368-92F2-4183-B7F9-FC6E8E0CC8F6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040DDC-4334-4D70-BBCE-1D89B2F3E623}" type="pres">
      <dgm:prSet presAssocID="{B64BCE19-BEF0-4B4B-9EDC-2383EB9CAC83}" presName="sp" presStyleCnt="0"/>
      <dgm:spPr/>
    </dgm:pt>
    <dgm:pt modelId="{FC0321D0-F90E-4CCA-9B05-A05C5DCA0605}" type="pres">
      <dgm:prSet presAssocID="{53B570B7-7FC8-42B2-916A-E84FA501F5A7}" presName="arrowAndChildren" presStyleCnt="0"/>
      <dgm:spPr/>
    </dgm:pt>
    <dgm:pt modelId="{48798CD7-8FE5-4415-ABAA-1CC58B459EDF}" type="pres">
      <dgm:prSet presAssocID="{53B570B7-7FC8-42B2-916A-E84FA501F5A7}" presName="parentTextArrow" presStyleLbl="node1" presStyleIdx="0" presStyleCnt="2"/>
      <dgm:spPr/>
      <dgm:t>
        <a:bodyPr/>
        <a:lstStyle/>
        <a:p>
          <a:endParaRPr lang="tr-TR"/>
        </a:p>
      </dgm:t>
    </dgm:pt>
    <dgm:pt modelId="{879C9093-14ED-4705-A2FD-51FE87018305}" type="pres">
      <dgm:prSet presAssocID="{53B570B7-7FC8-42B2-916A-E84FA501F5A7}" presName="arrow" presStyleLbl="node1" presStyleIdx="1" presStyleCnt="2" custLinFactNeighborX="12941" custLinFactNeighborY="-20842"/>
      <dgm:spPr/>
      <dgm:t>
        <a:bodyPr/>
        <a:lstStyle/>
        <a:p>
          <a:endParaRPr lang="tr-TR"/>
        </a:p>
      </dgm:t>
    </dgm:pt>
    <dgm:pt modelId="{92668B71-60E1-4FF2-8DC1-42B84D930FC5}" type="pres">
      <dgm:prSet presAssocID="{53B570B7-7FC8-42B2-916A-E84FA501F5A7}" presName="descendantArrow" presStyleCnt="0"/>
      <dgm:spPr/>
    </dgm:pt>
    <dgm:pt modelId="{F1B49E2F-56EC-4335-AF30-A2AA45CD1077}" type="pres">
      <dgm:prSet presAssocID="{3E1BFC3D-8FFD-48CC-8B62-9B3D81743109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EFE38B-081E-4ECC-9E33-46958FB3108C}" type="pres">
      <dgm:prSet presAssocID="{657721D1-2BCD-4141-A18F-7761E6C41BCD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8CE14F-852A-4C45-A558-EB9688D17D90}" type="pres">
      <dgm:prSet presAssocID="{D0516E5F-14ED-4330-89B1-882241DB1248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FCC2D4F-7C24-4247-ADD6-7BDDC85BC803}" srcId="{3EDB69AA-753A-424F-A86B-14FD185D6682}" destId="{53B570B7-7FC8-42B2-916A-E84FA501F5A7}" srcOrd="0" destOrd="0" parTransId="{EC80D5A2-09C4-4A02-A395-8D416FC48899}" sibTransId="{B64BCE19-BEF0-4B4B-9EDC-2383EB9CAC83}"/>
    <dgm:cxn modelId="{67B700F4-B78F-43C9-A898-594F3D980FC2}" type="presOf" srcId="{3EDB69AA-753A-424F-A86B-14FD185D6682}" destId="{67C0F32C-8FA8-46B0-B9ED-53A4C02F5D81}" srcOrd="0" destOrd="0" presId="urn:microsoft.com/office/officeart/2005/8/layout/process4"/>
    <dgm:cxn modelId="{F6FA8042-2ABC-4F6E-BD25-923353CED62B}" type="presOf" srcId="{53B570B7-7FC8-42B2-916A-E84FA501F5A7}" destId="{48798CD7-8FE5-4415-ABAA-1CC58B459EDF}" srcOrd="0" destOrd="0" presId="urn:microsoft.com/office/officeart/2005/8/layout/process4"/>
    <dgm:cxn modelId="{260C8D68-0BC7-4A12-B18D-5BABE179B5EC}" srcId="{53B570B7-7FC8-42B2-916A-E84FA501F5A7}" destId="{657721D1-2BCD-4141-A18F-7761E6C41BCD}" srcOrd="1" destOrd="0" parTransId="{AF6B5B6A-2600-41EE-9259-D57E82FBE3BD}" sibTransId="{70EEAF82-1F94-4209-BEB4-AF85A0855512}"/>
    <dgm:cxn modelId="{B3C0D23C-F83F-4D23-A2E5-4A51397AA920}" type="presOf" srcId="{53B570B7-7FC8-42B2-916A-E84FA501F5A7}" destId="{879C9093-14ED-4705-A2FD-51FE87018305}" srcOrd="1" destOrd="0" presId="urn:microsoft.com/office/officeart/2005/8/layout/process4"/>
    <dgm:cxn modelId="{575AFA91-0289-41B3-BB23-72E3CFA50D5F}" srcId="{53B570B7-7FC8-42B2-916A-E84FA501F5A7}" destId="{D0516E5F-14ED-4330-89B1-882241DB1248}" srcOrd="2" destOrd="0" parTransId="{71EED6FF-E718-4DE4-8234-1E938087FB39}" sibTransId="{0C6C0724-103B-449E-B8FA-EFEFE62DBCAF}"/>
    <dgm:cxn modelId="{B8212F90-1716-47E8-8D2B-DDC092DD1F02}" srcId="{E1A1719C-0DDA-4C13-BA2D-3C7D80F4240A}" destId="{A5497368-92F2-4183-B7F9-FC6E8E0CC8F6}" srcOrd="0" destOrd="0" parTransId="{962ED179-848C-41EE-AC23-86FC8299A491}" sibTransId="{8E1AA840-A738-4659-A2AC-B822349AE441}"/>
    <dgm:cxn modelId="{5F0C1ED9-F703-44F3-99F8-0D84944077B6}" type="presOf" srcId="{E1A1719C-0DDA-4C13-BA2D-3C7D80F4240A}" destId="{A1AF24D1-46C9-4E2B-A4E0-5CADB32A08CA}" srcOrd="1" destOrd="0" presId="urn:microsoft.com/office/officeart/2005/8/layout/process4"/>
    <dgm:cxn modelId="{02483C1D-AEE3-4F2D-A523-6EB737337CBB}" type="presOf" srcId="{D0516E5F-14ED-4330-89B1-882241DB1248}" destId="{198CE14F-852A-4C45-A558-EB9688D17D90}" srcOrd="0" destOrd="0" presId="urn:microsoft.com/office/officeart/2005/8/layout/process4"/>
    <dgm:cxn modelId="{1DEC8F98-E2A3-4026-B1A1-540BF2D0CB48}" srcId="{3EDB69AA-753A-424F-A86B-14FD185D6682}" destId="{E1A1719C-0DDA-4C13-BA2D-3C7D80F4240A}" srcOrd="1" destOrd="0" parTransId="{964E951A-D939-498D-B395-A4CFEECD52B3}" sibTransId="{07B55166-8CD2-4176-B52B-3A5A3B44315E}"/>
    <dgm:cxn modelId="{DEF34CFF-9CEF-4697-BA3C-D281D7A7AD15}" type="presOf" srcId="{3E1BFC3D-8FFD-48CC-8B62-9B3D81743109}" destId="{F1B49E2F-56EC-4335-AF30-A2AA45CD1077}" srcOrd="0" destOrd="0" presId="urn:microsoft.com/office/officeart/2005/8/layout/process4"/>
    <dgm:cxn modelId="{8A88D1D5-83AC-4801-A8F7-6B829F38429F}" srcId="{53B570B7-7FC8-42B2-916A-E84FA501F5A7}" destId="{3E1BFC3D-8FFD-48CC-8B62-9B3D81743109}" srcOrd="0" destOrd="0" parTransId="{7F86D949-8632-49B9-8FBA-070FA9A77024}" sibTransId="{C2ED61EB-02C6-4CFD-8675-BFB367BE0133}"/>
    <dgm:cxn modelId="{A7FA3D44-CBF4-4987-892C-9F2CE55D56C0}" type="presOf" srcId="{E1A1719C-0DDA-4C13-BA2D-3C7D80F4240A}" destId="{8849625B-216F-4B96-B00E-6F4CEB138B7A}" srcOrd="0" destOrd="0" presId="urn:microsoft.com/office/officeart/2005/8/layout/process4"/>
    <dgm:cxn modelId="{6172E2CE-799B-4395-B639-6FAB38A0D88B}" type="presOf" srcId="{A5497368-92F2-4183-B7F9-FC6E8E0CC8F6}" destId="{C7C044EC-95D4-488A-A98F-D89DD495617F}" srcOrd="0" destOrd="0" presId="urn:microsoft.com/office/officeart/2005/8/layout/process4"/>
    <dgm:cxn modelId="{EEA0B30D-0FCD-4437-BC5A-EADE85934AFA}" type="presOf" srcId="{657721D1-2BCD-4141-A18F-7761E6C41BCD}" destId="{50EFE38B-081E-4ECC-9E33-46958FB3108C}" srcOrd="0" destOrd="0" presId="urn:microsoft.com/office/officeart/2005/8/layout/process4"/>
    <dgm:cxn modelId="{B9FA0A65-2D5D-4014-8FBB-F2CAEB20B390}" type="presParOf" srcId="{67C0F32C-8FA8-46B0-B9ED-53A4C02F5D81}" destId="{12A2E5BF-760A-42DE-A70A-99DFD3BE4DC1}" srcOrd="0" destOrd="0" presId="urn:microsoft.com/office/officeart/2005/8/layout/process4"/>
    <dgm:cxn modelId="{1C7E46E4-EB7F-4378-959F-E18D5CDA84B8}" type="presParOf" srcId="{12A2E5BF-760A-42DE-A70A-99DFD3BE4DC1}" destId="{8849625B-216F-4B96-B00E-6F4CEB138B7A}" srcOrd="0" destOrd="0" presId="urn:microsoft.com/office/officeart/2005/8/layout/process4"/>
    <dgm:cxn modelId="{D5D35B34-D284-492E-8317-A814F97166B9}" type="presParOf" srcId="{12A2E5BF-760A-42DE-A70A-99DFD3BE4DC1}" destId="{A1AF24D1-46C9-4E2B-A4E0-5CADB32A08CA}" srcOrd="1" destOrd="0" presId="urn:microsoft.com/office/officeart/2005/8/layout/process4"/>
    <dgm:cxn modelId="{C4803F67-3CCD-4659-835A-BC3BDC9C253A}" type="presParOf" srcId="{12A2E5BF-760A-42DE-A70A-99DFD3BE4DC1}" destId="{DE136B6F-DE33-4A74-AD25-218FA92E81DE}" srcOrd="2" destOrd="0" presId="urn:microsoft.com/office/officeart/2005/8/layout/process4"/>
    <dgm:cxn modelId="{FB8042F0-959D-41D6-9A1C-C9429E42BF65}" type="presParOf" srcId="{DE136B6F-DE33-4A74-AD25-218FA92E81DE}" destId="{C7C044EC-95D4-488A-A98F-D89DD495617F}" srcOrd="0" destOrd="0" presId="urn:microsoft.com/office/officeart/2005/8/layout/process4"/>
    <dgm:cxn modelId="{3FC4AAC3-94C7-4013-B645-2ED35D2665A2}" type="presParOf" srcId="{67C0F32C-8FA8-46B0-B9ED-53A4C02F5D81}" destId="{77040DDC-4334-4D70-BBCE-1D89B2F3E623}" srcOrd="1" destOrd="0" presId="urn:microsoft.com/office/officeart/2005/8/layout/process4"/>
    <dgm:cxn modelId="{766D1B4D-6BE9-4387-9DEB-94C223A843F9}" type="presParOf" srcId="{67C0F32C-8FA8-46B0-B9ED-53A4C02F5D81}" destId="{FC0321D0-F90E-4CCA-9B05-A05C5DCA0605}" srcOrd="2" destOrd="0" presId="urn:microsoft.com/office/officeart/2005/8/layout/process4"/>
    <dgm:cxn modelId="{2C03265F-3E0C-46DB-9305-C28363349F1A}" type="presParOf" srcId="{FC0321D0-F90E-4CCA-9B05-A05C5DCA0605}" destId="{48798CD7-8FE5-4415-ABAA-1CC58B459EDF}" srcOrd="0" destOrd="0" presId="urn:microsoft.com/office/officeart/2005/8/layout/process4"/>
    <dgm:cxn modelId="{B9C020EE-7246-4633-8776-F083E860D2CD}" type="presParOf" srcId="{FC0321D0-F90E-4CCA-9B05-A05C5DCA0605}" destId="{879C9093-14ED-4705-A2FD-51FE87018305}" srcOrd="1" destOrd="0" presId="urn:microsoft.com/office/officeart/2005/8/layout/process4"/>
    <dgm:cxn modelId="{E6198B6A-72C4-4DDC-AC5C-D85549A3BD19}" type="presParOf" srcId="{FC0321D0-F90E-4CCA-9B05-A05C5DCA0605}" destId="{92668B71-60E1-4FF2-8DC1-42B84D930FC5}" srcOrd="2" destOrd="0" presId="urn:microsoft.com/office/officeart/2005/8/layout/process4"/>
    <dgm:cxn modelId="{BD169432-2AF2-4CC9-8E91-D0BD334982EC}" type="presParOf" srcId="{92668B71-60E1-4FF2-8DC1-42B84D930FC5}" destId="{F1B49E2F-56EC-4335-AF30-A2AA45CD1077}" srcOrd="0" destOrd="0" presId="urn:microsoft.com/office/officeart/2005/8/layout/process4"/>
    <dgm:cxn modelId="{FC78DC53-EA26-4B97-BFC1-E4C81BF4EE67}" type="presParOf" srcId="{92668B71-60E1-4FF2-8DC1-42B84D930FC5}" destId="{50EFE38B-081E-4ECC-9E33-46958FB3108C}" srcOrd="1" destOrd="0" presId="urn:microsoft.com/office/officeart/2005/8/layout/process4"/>
    <dgm:cxn modelId="{D0AF8AFE-F3F2-40B3-AD20-A896324C7265}" type="presParOf" srcId="{92668B71-60E1-4FF2-8DC1-42B84D930FC5}" destId="{198CE14F-852A-4C45-A558-EB9688D17D9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D4FCD4-735E-4683-936F-7D4B9E3F09E0}">
      <dsp:nvSpPr>
        <dsp:cNvPr id="0" name=""/>
        <dsp:cNvSpPr/>
      </dsp:nvSpPr>
      <dsp:spPr>
        <a:xfrm>
          <a:off x="1666547" y="0"/>
          <a:ext cx="4389437" cy="438943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23D1E4-368F-4E06-955B-9145F9BD14CC}">
      <dsp:nvSpPr>
        <dsp:cNvPr id="0" name=""/>
        <dsp:cNvSpPr/>
      </dsp:nvSpPr>
      <dsp:spPr>
        <a:xfrm>
          <a:off x="2448271" y="576052"/>
          <a:ext cx="2853134" cy="45478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 smtClean="0">
              <a:latin typeface="Times New Roman" pitchFamily="18" charset="0"/>
              <a:cs typeface="Times New Roman" pitchFamily="18" charset="0"/>
            </a:rPr>
            <a:t>Topoğrafik</a:t>
          </a:r>
          <a:r>
            <a:rPr lang="tr-TR" sz="2000" b="1" kern="1200" dirty="0" smtClean="0">
              <a:latin typeface="Times New Roman" pitchFamily="18" charset="0"/>
              <a:cs typeface="Times New Roman" pitchFamily="18" charset="0"/>
            </a:rPr>
            <a:t> Durumuna </a:t>
          </a:r>
        </a:p>
      </dsp:txBody>
      <dsp:txXfrm>
        <a:off x="2448271" y="576052"/>
        <a:ext cx="2853134" cy="45478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D4FCD4-735E-4683-936F-7D4B9E3F09E0}">
      <dsp:nvSpPr>
        <dsp:cNvPr id="0" name=""/>
        <dsp:cNvSpPr/>
      </dsp:nvSpPr>
      <dsp:spPr>
        <a:xfrm>
          <a:off x="1666547" y="0"/>
          <a:ext cx="4389437" cy="438943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F5A2F9-D21F-4F6C-8057-A0068E8C0AE0}">
      <dsp:nvSpPr>
        <dsp:cNvPr id="0" name=""/>
        <dsp:cNvSpPr/>
      </dsp:nvSpPr>
      <dsp:spPr>
        <a:xfrm>
          <a:off x="2386615" y="1061787"/>
          <a:ext cx="2853134" cy="509455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Büyüklüklerine</a:t>
          </a:r>
          <a:r>
            <a:rPr lang="tr-TR" sz="3200" b="1" kern="1200" dirty="0" smtClean="0"/>
            <a:t> </a:t>
          </a:r>
        </a:p>
      </dsp:txBody>
      <dsp:txXfrm>
        <a:off x="2386615" y="1061787"/>
        <a:ext cx="2853134" cy="5094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D4FCD4-735E-4683-936F-7D4B9E3F09E0}">
      <dsp:nvSpPr>
        <dsp:cNvPr id="0" name=""/>
        <dsp:cNvSpPr/>
      </dsp:nvSpPr>
      <dsp:spPr>
        <a:xfrm>
          <a:off x="1666547" y="0"/>
          <a:ext cx="4389437" cy="438943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49643E-9372-415F-B787-411CA4E7B098}">
      <dsp:nvSpPr>
        <dsp:cNvPr id="0" name=""/>
        <dsp:cNvSpPr/>
      </dsp:nvSpPr>
      <dsp:spPr>
        <a:xfrm>
          <a:off x="2458628" y="1565843"/>
          <a:ext cx="2853134" cy="49864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Şekillerine </a:t>
          </a:r>
        </a:p>
      </dsp:txBody>
      <dsp:txXfrm>
        <a:off x="2458628" y="1565843"/>
        <a:ext cx="2853134" cy="4986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D4FCD4-735E-4683-936F-7D4B9E3F09E0}">
      <dsp:nvSpPr>
        <dsp:cNvPr id="0" name=""/>
        <dsp:cNvSpPr/>
      </dsp:nvSpPr>
      <dsp:spPr>
        <a:xfrm>
          <a:off x="1666547" y="0"/>
          <a:ext cx="4389437" cy="438943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07AB84-9346-44D9-A087-F7104934050A}">
      <dsp:nvSpPr>
        <dsp:cNvPr id="0" name=""/>
        <dsp:cNvSpPr/>
      </dsp:nvSpPr>
      <dsp:spPr>
        <a:xfrm>
          <a:off x="2386615" y="2069900"/>
          <a:ext cx="2853134" cy="490844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Dağılış</a:t>
          </a:r>
          <a:r>
            <a:rPr lang="tr-TR" sz="2000" b="1" kern="1200" baseline="0" dirty="0" smtClean="0"/>
            <a:t> seviyelerine </a:t>
          </a:r>
          <a:endParaRPr lang="tr-TR" sz="2000" b="1" kern="1200" dirty="0"/>
        </a:p>
      </dsp:txBody>
      <dsp:txXfrm>
        <a:off x="2386615" y="2069900"/>
        <a:ext cx="2853134" cy="4908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D4FCD4-735E-4683-936F-7D4B9E3F09E0}">
      <dsp:nvSpPr>
        <dsp:cNvPr id="0" name=""/>
        <dsp:cNvSpPr/>
      </dsp:nvSpPr>
      <dsp:spPr>
        <a:xfrm>
          <a:off x="1666547" y="0"/>
          <a:ext cx="4389437" cy="438943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86CB04-B190-45EA-AD0E-294378DB06B7}">
      <dsp:nvSpPr>
        <dsp:cNvPr id="0" name=""/>
        <dsp:cNvSpPr/>
      </dsp:nvSpPr>
      <dsp:spPr>
        <a:xfrm>
          <a:off x="2458628" y="2645952"/>
          <a:ext cx="2853134" cy="49864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Işık Durumuna</a:t>
          </a:r>
          <a:endParaRPr lang="tr-TR" sz="2000" b="1" kern="1200" dirty="0"/>
        </a:p>
      </dsp:txBody>
      <dsp:txXfrm>
        <a:off x="2458628" y="2645952"/>
        <a:ext cx="2853134" cy="4986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D4FCD4-735E-4683-936F-7D4B9E3F09E0}">
      <dsp:nvSpPr>
        <dsp:cNvPr id="0" name=""/>
        <dsp:cNvSpPr/>
      </dsp:nvSpPr>
      <dsp:spPr>
        <a:xfrm>
          <a:off x="1666547" y="0"/>
          <a:ext cx="4389437" cy="438943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1438A9-E803-4AF6-97FA-1B8EFC97A8D3}">
      <dsp:nvSpPr>
        <dsp:cNvPr id="0" name=""/>
        <dsp:cNvSpPr/>
      </dsp:nvSpPr>
      <dsp:spPr>
        <a:xfrm>
          <a:off x="2458628" y="3150035"/>
          <a:ext cx="2853134" cy="49864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Yaşadıkları ortama</a:t>
          </a:r>
          <a:endParaRPr lang="tr-TR" sz="2000" b="1" kern="1200" dirty="0"/>
        </a:p>
      </dsp:txBody>
      <dsp:txXfrm>
        <a:off x="2458628" y="3150035"/>
        <a:ext cx="2853134" cy="4986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8A281-3C1E-4C53-8434-7DA083074C08}" type="datetimeFigureOut">
              <a:rPr lang="tr-TR" smtClean="0"/>
              <a:pPr/>
              <a:t>02.01.2018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C4C21-C4E7-4755-83F8-F384AE9A411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jghbubuybnıuojmk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4C21-C4E7-4755-83F8-F384AE9A4111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4C21-C4E7-4755-83F8-F384AE9A4111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jghbubuybnıuojmk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4C21-C4E7-4755-83F8-F384AE9A4111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1A1C-0A9B-479B-AECA-A66550D762D4}" type="datetimeFigureOut">
              <a:rPr lang="tr-TR" smtClean="0"/>
              <a:pPr/>
              <a:t>02.01.2018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BA05-2761-4433-AF0A-970A579DDA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1A1C-0A9B-479B-AECA-A66550D762D4}" type="datetimeFigureOut">
              <a:rPr lang="tr-TR" smtClean="0"/>
              <a:pPr/>
              <a:t>02.01.2018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BA05-2761-4433-AF0A-970A579DDA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1A1C-0A9B-479B-AECA-A66550D762D4}" type="datetimeFigureOut">
              <a:rPr lang="tr-TR" smtClean="0"/>
              <a:pPr/>
              <a:t>02.01.2018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BA05-2761-4433-AF0A-970A579DDA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1A1C-0A9B-479B-AECA-A66550D762D4}" type="datetimeFigureOut">
              <a:rPr lang="tr-TR" smtClean="0"/>
              <a:pPr/>
              <a:t>02.01.2018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BA05-2761-4433-AF0A-970A579DDA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1A1C-0A9B-479B-AECA-A66550D762D4}" type="datetimeFigureOut">
              <a:rPr lang="tr-TR" smtClean="0"/>
              <a:pPr/>
              <a:t>02.01.2018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BA05-2761-4433-AF0A-970A579DDA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1A1C-0A9B-479B-AECA-A66550D762D4}" type="datetimeFigureOut">
              <a:rPr lang="tr-TR" smtClean="0"/>
              <a:pPr/>
              <a:t>02.01.2018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BA05-2761-4433-AF0A-970A579DDA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1A1C-0A9B-479B-AECA-A66550D762D4}" type="datetimeFigureOut">
              <a:rPr lang="tr-TR" smtClean="0"/>
              <a:pPr/>
              <a:t>02.01.2018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BA05-2761-4433-AF0A-970A579DDA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1A1C-0A9B-479B-AECA-A66550D762D4}" type="datetimeFigureOut">
              <a:rPr lang="tr-TR" smtClean="0"/>
              <a:pPr/>
              <a:t>02.01.2018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BA05-2761-4433-AF0A-970A579DDA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1A1C-0A9B-479B-AECA-A66550D762D4}" type="datetimeFigureOut">
              <a:rPr lang="tr-TR" smtClean="0"/>
              <a:pPr/>
              <a:t>02.01.2018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BA05-2761-4433-AF0A-970A579DDA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1A1C-0A9B-479B-AECA-A66550D762D4}" type="datetimeFigureOut">
              <a:rPr lang="tr-TR" smtClean="0"/>
              <a:pPr/>
              <a:t>02.01.2018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BA05-2761-4433-AF0A-970A579DDA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1A1C-0A9B-479B-AECA-A66550D762D4}" type="datetimeFigureOut">
              <a:rPr lang="tr-TR" smtClean="0"/>
              <a:pPr/>
              <a:t>02.01.2018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83BA05-2761-4433-AF0A-970A579DDA4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3E1A1C-0A9B-479B-AECA-A66550D762D4}" type="datetimeFigureOut">
              <a:rPr lang="tr-TR" smtClean="0"/>
              <a:pPr/>
              <a:t>02.01.2018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83BA05-2761-4433-AF0A-970A579DDA4F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lh5.googleusercontent.com/-Mp1GPyX-ZMc/AAAAAAAAAAI/AAAAAAAAAKo/wEUD-K9aYac/s0-c-k-no-ns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48680"/>
            <a:ext cx="1944215" cy="1700807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Planktonda </a:t>
            </a:r>
            <a:r>
              <a:rPr lang="tr-TR" dirty="0" err="1" smtClean="0"/>
              <a:t>Siklomorfosiz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tr-TR" dirty="0" smtClean="0"/>
              <a:t>				</a:t>
            </a:r>
          </a:p>
          <a:p>
            <a:pPr algn="l"/>
            <a:r>
              <a:rPr lang="tr-TR" dirty="0" smtClean="0"/>
              <a:t>			</a:t>
            </a:r>
            <a:endParaRPr lang="tr-TR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tr-TR" sz="3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/>
            <a:r>
              <a:rPr lang="tr-TR" sz="3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tr-TR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graphicFrame>
        <p:nvGraphicFramePr>
          <p:cNvPr id="4" name="Diy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5779251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Başlık"/>
          <p:cNvSpPr txBox="1">
            <a:spLocks/>
          </p:cNvSpPr>
          <p:nvPr/>
        </p:nvSpPr>
        <p:spPr>
          <a:xfrm>
            <a:off x="539552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Sınıflandırılması</a:t>
            </a:r>
            <a:endParaRPr lang="tr-TR" sz="46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5436096" y="2708920"/>
            <a:ext cx="295232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FİTOPLANKTON</a:t>
            </a:r>
            <a:endParaRPr lang="tr-TR" dirty="0"/>
          </a:p>
        </p:txBody>
      </p:sp>
      <p:sp>
        <p:nvSpPr>
          <p:cNvPr id="13" name="12 Oval"/>
          <p:cNvSpPr/>
          <p:nvPr/>
        </p:nvSpPr>
        <p:spPr>
          <a:xfrm>
            <a:off x="611560" y="2708920"/>
            <a:ext cx="273630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ZOOPLANKTON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ZOOPLANKTON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395536" y="1988840"/>
            <a:ext cx="37444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Hayvansal orijinli canlılar olup büyüklükleri 0.5- 3 mm arasında değişmektedir.</a:t>
            </a: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Balık türlerinin en önemli besin kaynağını oluştururlar.</a:t>
            </a: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Zooplanktonik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organizmalarda beslenme  şekilleri farklılık göstermektedir.</a:t>
            </a: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En önemli grubunu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Crustacea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sınıfının 2 altsınıfı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Cladocera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Copepoda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Rotifera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şubesi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oluşturur.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8" name="3 İçerik Yer Tutucusu" descr="tara11h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060848"/>
            <a:ext cx="4557818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lang="tr-TR" sz="46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23528" y="1916832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b="1" dirty="0" smtClean="0"/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b="1" dirty="0" err="1" smtClean="0"/>
              <a:t>Cladocera</a:t>
            </a:r>
            <a:r>
              <a:rPr lang="tr-TR" dirty="0" smtClean="0"/>
              <a:t> grubundan </a:t>
            </a:r>
            <a:r>
              <a:rPr lang="tr-TR" i="1" dirty="0" err="1" smtClean="0"/>
              <a:t>Daphnia</a:t>
            </a:r>
            <a:r>
              <a:rPr lang="tr-TR" dirty="0" err="1" smtClean="0"/>
              <a:t>’nın</a:t>
            </a:r>
            <a:r>
              <a:rPr lang="tr-TR" dirty="0" smtClean="0"/>
              <a:t> vücudu, baş dışarıda kalmak üzere bir </a:t>
            </a:r>
            <a:r>
              <a:rPr lang="tr-TR" dirty="0" err="1" smtClean="0"/>
              <a:t>karapaks</a:t>
            </a:r>
            <a:r>
              <a:rPr lang="tr-TR" dirty="0" smtClean="0"/>
              <a:t> ile örtülüdür.</a:t>
            </a: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tr-TR" dirty="0" smtClean="0"/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Karapaksın</a:t>
            </a:r>
            <a:r>
              <a:rPr lang="tr-TR" dirty="0" smtClean="0"/>
              <a:t> arka ucunu çıkıntı diken (</a:t>
            </a:r>
            <a:r>
              <a:rPr lang="tr-TR" dirty="0" err="1" smtClean="0"/>
              <a:t>spin</a:t>
            </a:r>
            <a:r>
              <a:rPr lang="tr-TR" dirty="0" smtClean="0"/>
              <a:t>) oluşturur.</a:t>
            </a: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tr-TR" dirty="0" smtClean="0"/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i="1" dirty="0" err="1" smtClean="0"/>
              <a:t>Daphnia</a:t>
            </a:r>
            <a:r>
              <a:rPr lang="tr-TR" dirty="0" err="1" smtClean="0"/>
              <a:t>’ların</a:t>
            </a:r>
            <a:r>
              <a:rPr lang="tr-TR" dirty="0" smtClean="0"/>
              <a:t> üremeleri ortam şartları zorlaştığında eşeyli (seksüel) ve eşeysiz (</a:t>
            </a:r>
            <a:r>
              <a:rPr lang="tr-TR" dirty="0" err="1" smtClean="0"/>
              <a:t>aseksüel</a:t>
            </a:r>
            <a:r>
              <a:rPr lang="tr-TR" dirty="0" smtClean="0"/>
              <a:t>) dönemleri içerir.</a:t>
            </a: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tr-TR" dirty="0" smtClean="0"/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smtClean="0"/>
              <a:t>Erkekler  bireyler  dişilerden  daha küçüktür. 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3779912" cy="485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Başlık"/>
          <p:cNvSpPr txBox="1">
            <a:spLocks/>
          </p:cNvSpPr>
          <p:nvPr/>
        </p:nvSpPr>
        <p:spPr>
          <a:xfrm>
            <a:off x="539552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Cladocera</a:t>
            </a:r>
            <a:endParaRPr lang="tr-TR" sz="46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172819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</a:pPr>
            <a:endParaRPr lang="tr-TR" sz="1800" dirty="0" smtClean="0"/>
          </a:p>
          <a:p>
            <a:pPr algn="just">
              <a:lnSpc>
                <a:spcPct val="8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Erkeklerin mevcut olmadığı durumlarda dişilerden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partenogenezle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ince kabuklu yaz yumurtaları meydana gelir.</a:t>
            </a:r>
          </a:p>
          <a:p>
            <a:pPr algn="just">
              <a:lnSpc>
                <a:spcPct val="80000"/>
              </a:lnSpc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Erkeklerin mevcut olduğu durumlarda ise dişiler kalın kabuklu döllenmeye gerek duyulan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latent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kış yumurtaları bırakırlar. Bunlar ya serbest olarak suya bırakılır ya da önce kuluçka boşluğunda etrafları bir "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Ephippium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" ile çevrilir.</a:t>
            </a:r>
          </a:p>
          <a:p>
            <a:pPr algn="just">
              <a:lnSpc>
                <a:spcPct val="80000"/>
              </a:lnSpc>
            </a:pPr>
            <a:endParaRPr lang="tr-TR" sz="1800" dirty="0" smtClean="0"/>
          </a:p>
          <a:p>
            <a:pPr algn="just">
              <a:lnSpc>
                <a:spcPct val="80000"/>
              </a:lnSpc>
            </a:pPr>
            <a:endParaRPr lang="tr-TR" sz="1800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176666"/>
            <a:ext cx="5880136" cy="368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539552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Cladocera</a:t>
            </a:r>
            <a:endParaRPr lang="tr-TR" sz="46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Kopepo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916832"/>
            <a:ext cx="4008487" cy="38100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51520" y="2348880"/>
            <a:ext cx="4211960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b="1" dirty="0" err="1" smtClean="0"/>
              <a:t>Kopepotlar</a:t>
            </a:r>
            <a:r>
              <a:rPr lang="tr-TR" dirty="0" smtClean="0"/>
              <a:t> vücutları kısa ve silindirik, </a:t>
            </a:r>
            <a:r>
              <a:rPr lang="tr-TR" dirty="0" err="1" smtClean="0"/>
              <a:t>segmentleri</a:t>
            </a:r>
            <a:r>
              <a:rPr lang="tr-TR" dirty="0" smtClean="0"/>
              <a:t> belirgindir. </a:t>
            </a: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dirty="0" smtClean="0"/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smtClean="0"/>
              <a:t>Kitinimsi bir </a:t>
            </a:r>
            <a:r>
              <a:rPr lang="tr-TR" dirty="0" err="1" smtClean="0"/>
              <a:t>karapaks</a:t>
            </a:r>
            <a:r>
              <a:rPr lang="tr-TR" dirty="0" smtClean="0"/>
              <a:t>, baş, göğüs ve karın olmak üzere  3 ana bölümden oluşur. </a:t>
            </a: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tr-TR" dirty="0" smtClean="0"/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smtClean="0"/>
              <a:t>Vücut üyelerinin kıl,  </a:t>
            </a:r>
            <a:r>
              <a:rPr lang="tr-TR" dirty="0" err="1" smtClean="0"/>
              <a:t>seta</a:t>
            </a:r>
            <a:r>
              <a:rPr lang="tr-TR" dirty="0" smtClean="0"/>
              <a:t> ve  </a:t>
            </a:r>
            <a:r>
              <a:rPr lang="tr-TR" dirty="0" err="1" smtClean="0"/>
              <a:t>segment</a:t>
            </a:r>
            <a:r>
              <a:rPr lang="tr-TR" dirty="0" smtClean="0"/>
              <a:t> sayısı gibi morfolojik  özellikleri tür tayininde kullanılır 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539552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Copepoda</a:t>
            </a:r>
            <a:endParaRPr lang="tr-TR" sz="46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251520" y="1700808"/>
            <a:ext cx="3960440" cy="662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tr-TR" dirty="0" smtClean="0"/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Kopepodların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hepsi ayrı eşeylidir.</a:t>
            </a: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Erkekler genellikle dişilerden daha küçük, daha çevik ve hareketlidirler. </a:t>
            </a: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Erkeklerde birinci antenler çiftleşme sırasında dişiyi tutmaya, son göğüs üyeleri de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spermatoforları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dişinin eşeysel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segmentine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yapıştırmaya yarar</a:t>
            </a: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Birçok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kopepod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türü çevresel koşullara karşı hayatta kalabilmek için genel yaşam döngüsü stratejisi olarak yumurta kisti üretir .</a:t>
            </a: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510" y="2276872"/>
            <a:ext cx="473249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539552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Copepoda</a:t>
            </a:r>
            <a:endParaRPr lang="tr-TR" sz="46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323528" y="1844824"/>
            <a:ext cx="4248472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b="1" dirty="0" err="1" smtClean="0"/>
              <a:t>Rotiferler</a:t>
            </a:r>
            <a:r>
              <a:rPr lang="tr-TR" dirty="0" smtClean="0"/>
              <a:t> vücut baş bölgesi, gövde bölgesi ve kuyruk bölgesi olmak üzere 3 kısımdan meydana gelir.</a:t>
            </a: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tr-TR" dirty="0" smtClean="0"/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smtClean="0"/>
              <a:t>Baş bölgesinin uç kısmında (</a:t>
            </a:r>
            <a:r>
              <a:rPr lang="tr-TR" dirty="0" err="1" smtClean="0"/>
              <a:t>anterior</a:t>
            </a:r>
            <a:r>
              <a:rPr lang="tr-TR" dirty="0" smtClean="0"/>
              <a:t>) </a:t>
            </a:r>
            <a:r>
              <a:rPr lang="tr-TR" dirty="0" err="1" smtClean="0"/>
              <a:t>siller</a:t>
            </a:r>
            <a:r>
              <a:rPr lang="tr-TR" dirty="0" smtClean="0"/>
              <a:t> bulunur. </a:t>
            </a: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tr-TR" dirty="0" smtClean="0"/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Rotiferler</a:t>
            </a:r>
            <a:r>
              <a:rPr lang="tr-TR" dirty="0" smtClean="0"/>
              <a:t> </a:t>
            </a:r>
            <a:r>
              <a:rPr lang="tr-TR" dirty="0" err="1" smtClean="0"/>
              <a:t>partenogenetik</a:t>
            </a:r>
            <a:r>
              <a:rPr lang="tr-TR" dirty="0" smtClean="0"/>
              <a:t> (eşeysiz) olarak ürerler .</a:t>
            </a: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tr-TR" dirty="0" smtClean="0"/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smtClean="0"/>
              <a:t>Ortam koşulları zorlaştığında   erkekler meydana getirilerek eşeysel üreme de gözlenir. 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3074" name="Picture 2" descr="G:\3673101895_a6be02a5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8"/>
            <a:ext cx="3960440" cy="3960440"/>
          </a:xfrm>
          <a:prstGeom prst="rect">
            <a:avLst/>
          </a:prstGeom>
          <a:noFill/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539552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noProof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Rotifera</a:t>
            </a:r>
            <a:endParaRPr lang="tr-TR" sz="46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			</a:t>
            </a:r>
            <a:br>
              <a:rPr lang="tr-TR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72816"/>
            <a:ext cx="3970784" cy="43891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Eşeysiz üremede amiktik dişiler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diployittir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diployit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yumurta meydana getirirler. </a:t>
            </a:r>
          </a:p>
          <a:p>
            <a:pPr algn="just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Daha çok sonbahara doğru,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miktik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dişiler meydana gelir ve bunlarda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mayoz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bölünme ortaya çıkarak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miktik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yumurtalar oluşur. </a:t>
            </a:r>
          </a:p>
          <a:p>
            <a:pPr algn="just"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yumurtalar döllenmezse, erkekler oluşur; döllenirse 2n kromozomlu çevre koşullarına dayanıklı yumurtalar meydana gelir ve döngü devam eder.</a:t>
            </a:r>
          </a:p>
          <a:p>
            <a:pPr>
              <a:lnSpc>
                <a:spcPct val="80000"/>
              </a:lnSpc>
            </a:pPr>
            <a:endParaRPr lang="tr-TR" dirty="0" smtClean="0"/>
          </a:p>
          <a:p>
            <a:endParaRPr lang="tr-TR" i="1" dirty="0" smtClean="0"/>
          </a:p>
          <a:p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38884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539552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Rotifera</a:t>
            </a:r>
            <a:endParaRPr lang="tr-TR" sz="46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nd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8229600" cy="3485787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611560" y="1772816"/>
            <a:ext cx="784887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smtClean="0"/>
              <a:t>Hücreleri klorofil ihtiva eden basit yapılı bitkisel canlıların oluşturduğu topluluklar fitoplankton olarak adlandırılır.  </a:t>
            </a:r>
          </a:p>
          <a:p>
            <a:endParaRPr lang="tr-TR" sz="2400" dirty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FİTOPLANKTON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291264" cy="2088232"/>
          </a:xfrm>
        </p:spPr>
        <p:txBody>
          <a:bodyPr>
            <a:normAutofit/>
          </a:bodyPr>
          <a:lstStyle/>
          <a:p>
            <a:pPr algn="just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Prokaryotik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ökaryotik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hücre yapısı gösterirler.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Prokaryotik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olanlarda hücre çekirdeği bulunmaz (mavi-yeşil algler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Cyanophyceae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Ökaryotik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olanlar da hücre çekirdeği bulunur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organellerin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yapısı düzenlidir (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Chlorophyta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Euglenophyta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Chrysophyta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Pyrrhophyta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Rhodophyta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Phaeophta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FİTOPLANKTON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77072"/>
            <a:ext cx="3300214" cy="227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77072"/>
            <a:ext cx="243433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          Plankton nedir?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80728"/>
            <a:ext cx="7467600" cy="520519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Plankton terimi gezen, dolaşan ve sürüklenen anlamına gelen Yunanca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planktos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kelimesinden gelmektedir. </a:t>
            </a: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Suda serbest halde yaşayan özel hareket organelleri olmayan veya olsa bile bu organelleri yer değiştirmede aktif olarak kullanamayan, ancak su hareketleri ile pasif olarak yer değiştirebilen organizmalardır.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Image descrip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293096"/>
            <a:ext cx="43204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2592288"/>
          </a:xfrm>
        </p:spPr>
        <p:txBody>
          <a:bodyPr>
            <a:normAutofit/>
          </a:bodyPr>
          <a:lstStyle/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Fitoplanktonik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organizmaların içinde en büyük grubu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Diatomlar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Dinoflagellatlar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oluşturur. </a:t>
            </a: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Diatomların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sıcak bölgelerde yaşayan bazı türleri, ortam koşullarının zorlaşmasına karşı koyabilmek için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aseksüel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kalıcı sporlar veya kalıcı hücreler oluşturabilirler. Böylece popülasyonun devamlılığını sağlayabilirler. </a:t>
            </a: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FİTOPLANKTON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293096"/>
            <a:ext cx="48291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268760"/>
            <a:ext cx="8291264" cy="208823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Su ortamındaki besin zincirinin ilk basamağını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fitoplanktonik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organizmalar oluşturmaktadır.</a:t>
            </a:r>
          </a:p>
          <a:p>
            <a:pPr algn="just">
              <a:buNone/>
            </a:pP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Fitoplanktonun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besin zincirindeki temel fonksiyonu, primer tüketicilerden olan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zooplanktona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protein, karbonhidrat, yağ, vitamin ve mineral tuzları sağlamaktır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FİTOPLANKTON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429000"/>
            <a:ext cx="385772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67544" y="3501009"/>
            <a:ext cx="43924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Besin zincirinin temelini oluşturması yanında, sucul ekosistemde meydana gelen değişimlerden ilk önce ve en fazla fitoplankton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kommunitesi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etkilenir.</a:t>
            </a: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Fitoplanktonlar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çevre kirliliğinin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ötrofikasyonun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göstericisi olarak da kabul edilmektedir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1259632" y="2636912"/>
          <a:ext cx="6192688" cy="32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FİTOPLANKTON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395536" y="1412776"/>
            <a:ext cx="8291264" cy="18722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Fitoplanktonda</a:t>
            </a:r>
            <a:r>
              <a:rPr lang="tr-TR" dirty="0" smtClean="0"/>
              <a:t> eşeyli ve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eşeysiz</a:t>
            </a:r>
            <a:r>
              <a:rPr lang="tr-TR" dirty="0" smtClean="0"/>
              <a:t> olmak üzere iki tip üreme görülür: </a:t>
            </a:r>
            <a:endParaRPr kumimoji="0" lang="tr-T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988840"/>
            <a:ext cx="4402832" cy="45178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Siklomorfizm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abiyotik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biyotik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etkenlerin etkisiyle küçük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akuatik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organizmaların vücut yapılarında mevsimsel olarak meydana gelen fiziksel değişikliklerdir.</a:t>
            </a: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Organizmalar  yaz ve kış formları şeklinde iki ayrı tür olarak karşılaştırılmalarına neden olacak kadar farklı bir görünüm alırlar.</a:t>
            </a: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En belirgin örneği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kladoserler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arasında göze çarpar, fakat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protozoa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dinoflagellat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rotiferler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arasında da oldukça yaygındır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noProof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SİKLOMORFOSİZ</a:t>
            </a:r>
            <a:endParaRPr lang="tr-TR" sz="46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44824"/>
            <a:ext cx="39528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492896"/>
            <a:ext cx="4248472" cy="266429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Siklomorfosizin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amaçlarından biri; yaz aylarında ılık sularda viskozitenin azalmasından dolayı yüzey alanını genişleterek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yüzmede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avantaj sağlamaktır.</a:t>
            </a: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noProof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SİKLOMORFOSİZ</a:t>
            </a:r>
            <a:endParaRPr lang="tr-TR" sz="46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39528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772816"/>
            <a:ext cx="4680520" cy="4389120"/>
          </a:xfrm>
        </p:spPr>
        <p:txBody>
          <a:bodyPr>
            <a:normAutofit/>
          </a:bodyPr>
          <a:lstStyle/>
          <a:p>
            <a:pPr algn="just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Siklomorfosizin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diğer bir amacı omurgalı ve omurgasız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predatörlere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karşı savunma sağlamasıdır. </a:t>
            </a: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Görsel avcı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predasyonuna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uğrayan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kladoserler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gövdenin orta kısmını küçük tutar ve büyüme şeffaf yapıların genişlemesi ile devam eder.</a:t>
            </a: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Dokunsal avcı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predasyonunda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ise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kladoserlerde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veya bazı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rotiferlerde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kaudal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spin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, tepelik uzaması ve boyun dişi oluşumu gibi değişiklikler meydana gelir.</a:t>
            </a:r>
          </a:p>
          <a:p>
            <a:pPr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noProof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SİKLOMORFOSİZ</a:t>
            </a:r>
            <a:endParaRPr lang="tr-TR" sz="46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060848"/>
            <a:ext cx="3384376" cy="345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772816"/>
            <a:ext cx="5184576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Savunma mekanizmasının tetiklenmesinde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predatörler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tarafından salınan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kairomonlar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rol oynamaktadır. </a:t>
            </a: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Bu kimyasal sinyal 500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MW’dan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az, polar,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asite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 ve baza karşı dirençli fakat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bakteriyal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parçalanmaya dirençli olmayan bir proteindir.</a:t>
            </a: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Örneğin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Asplanchna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tarafından  ortama salınan kimyasallar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Brachionus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calyciflorus’ta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büyük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oluşumuna sebep olmuştur.</a:t>
            </a: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noProof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SİKLOMORFOSİZ</a:t>
            </a:r>
            <a:endParaRPr lang="tr-TR" sz="46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564904"/>
            <a:ext cx="279356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/>
          </p:cNvSpPr>
          <p:nvPr/>
        </p:nvSpPr>
        <p:spPr>
          <a:xfrm>
            <a:off x="835968" y="7730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tr-TR" sz="46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Fitoplanktonda</a:t>
            </a:r>
            <a:r>
              <a:rPr lang="tr-TR" sz="4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500404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89120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Birkaç fitoplankton türünde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siklomorfosiz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olayı yazın ortasına kadar sıcaklık artışı nedeniyle koloni veya fazladan hücresel uzantıların oluşturulması şeklinde görülmektedir.</a:t>
            </a: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Viskozite azalması nedeniyle 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fitoplanktonlar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seta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veya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sayısını artırarak ve vücut yapılarını uzatarak total yüzey alanlarını genişletir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/>
          </p:cNvSpPr>
          <p:nvPr/>
        </p:nvSpPr>
        <p:spPr>
          <a:xfrm>
            <a:off x="835968" y="7730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tr-TR" sz="46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Fitoplanktonda</a:t>
            </a:r>
            <a:r>
              <a:rPr lang="tr-TR" sz="4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924944"/>
            <a:ext cx="3960440" cy="2592288"/>
          </a:xfrm>
        </p:spPr>
        <p:txBody>
          <a:bodyPr>
            <a:normAutofit/>
          </a:bodyPr>
          <a:lstStyle/>
          <a:p>
            <a:pPr algn="just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Predatör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herbivor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Daphnia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magna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tarafından salgılanan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kairomonlar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Scenedesmus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türlerinde  8 hücreli koloni oluşumuna sebep olur. </a:t>
            </a:r>
          </a:p>
          <a:p>
            <a:pPr>
              <a:buNone/>
            </a:pPr>
            <a:endParaRPr lang="tr-T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Resim" descr="Scenedesmus-opoliens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132856"/>
            <a:ext cx="3923928" cy="359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/>
          </p:cNvSpPr>
          <p:nvPr/>
        </p:nvSpPr>
        <p:spPr>
          <a:xfrm>
            <a:off x="835968" y="7730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tr-TR" sz="46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Fitoplanktonda</a:t>
            </a:r>
            <a:r>
              <a:rPr lang="tr-TR" sz="4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4186808" cy="455178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Yaz ortasında sıcaklığın artması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Ceratium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hirundinella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’da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dördüncü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oluşumuna neden olur.</a:t>
            </a: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Azalan viskozite nedeniyle batma oranını azaltmak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Omurgasız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predatör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herbivor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kladoserlerin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beslenme aparatıyla fiziksel temastan kaçınmak</a:t>
            </a:r>
          </a:p>
          <a:p>
            <a:pPr lvl="1" algn="just"/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40679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graphicFrame>
        <p:nvGraphicFramePr>
          <p:cNvPr id="4" name="Diy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57792519"/>
              </p:ext>
            </p:extLst>
          </p:nvPr>
        </p:nvGraphicFramePr>
        <p:xfrm>
          <a:off x="467544" y="1916832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Başlık"/>
          <p:cNvSpPr txBox="1">
            <a:spLocks/>
          </p:cNvSpPr>
          <p:nvPr/>
        </p:nvSpPr>
        <p:spPr>
          <a:xfrm>
            <a:off x="539552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Sınıflandırılması</a:t>
            </a:r>
            <a:endParaRPr lang="tr-TR" sz="46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2987824" y="4581128"/>
            <a:ext cx="4176464" cy="150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Oseanik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Plankton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Neritik Plankton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8488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Fitoplanktonda</a:t>
            </a:r>
            <a:r>
              <a:rPr lang="tr-TR" sz="4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132856"/>
            <a:ext cx="4330824" cy="4479776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ncü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oluşumu avcı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rotifer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Asplancha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varlığında yakalanma olasılığını azaltırken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kopepot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varlığı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Ceratium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hirundinella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morfolojisini etkilemez. Bunun nedeni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kopepodlar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için düşük lezzette olmalarıdır.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http://www.microscopy-uk.org.uk/micropolitan/fresh/rotifer/asplanchna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7225" y="1988840"/>
            <a:ext cx="3410534" cy="3168352"/>
          </a:xfrm>
          <a:prstGeom prst="rect">
            <a:avLst/>
          </a:prstGeom>
          <a:noFill/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Fitoplanktonda</a:t>
            </a:r>
            <a:r>
              <a:rPr lang="tr-TR" sz="4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844824"/>
            <a:ext cx="4330824" cy="4389120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hirundinella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türlerinde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siklomorfosiz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balık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predatör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varlığı ile açıklanmaz. 3 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spinli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yapılarından ziyade 4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spinli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yapıları balık solungaçları tarafından daha etkili bir şekilde ele geçirilebilir. </a:t>
            </a: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Avrupa levreği ve Çamça balığı ile yapılan deneyde çamça balığının 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hirundinellayı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tükettikleri ama levreklerin avlanmada başarısız oldukları görülmüştür. Bunun nedeni küçük partikülleri yakalama becerilerinin daha düşük olmasından kaynaklı olduğu düşünülmektedir. 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sevin.ru/vertebrates/fimages/15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3168352" cy="1584176"/>
          </a:xfrm>
          <a:prstGeom prst="rect">
            <a:avLst/>
          </a:prstGeom>
          <a:noFill/>
        </p:spPr>
      </p:pic>
      <p:pic>
        <p:nvPicPr>
          <p:cNvPr id="26628" name="Picture 4" descr="http://img.webme.com/pic/s/salibahtiyar/tatsulevrek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77072"/>
            <a:ext cx="3240360" cy="1872209"/>
          </a:xfrm>
          <a:prstGeom prst="rect">
            <a:avLst/>
          </a:prstGeom>
          <a:noFill/>
        </p:spPr>
      </p:pic>
      <p:sp>
        <p:nvSpPr>
          <p:cNvPr id="8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Fitoplanktonda</a:t>
            </a:r>
            <a:r>
              <a:rPr lang="tr-TR" sz="4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852936"/>
            <a:ext cx="4680520" cy="4389120"/>
          </a:xfrm>
        </p:spPr>
        <p:txBody>
          <a:bodyPr>
            <a:normAutofit/>
          </a:bodyPr>
          <a:lstStyle/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Birçok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zooplanktonda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siklomorfosiz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görülmesine rağmen, en yaygın örnekleri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kladoserlerde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görülür.</a:t>
            </a: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cfb.unh.edu/cfbkey/html/Organisms/CCladocera/FDaphnidae/GDaphnia/Daphnia_retrocurva/D_retrocurva_helmets_542x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348880"/>
            <a:ext cx="3177517" cy="3013162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Zooplanktonda</a:t>
            </a:r>
            <a:r>
              <a:rPr lang="tr-TR" sz="4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4389120"/>
          </a:xfrm>
        </p:spPr>
        <p:txBody>
          <a:bodyPr>
            <a:normAutofit/>
          </a:bodyPr>
          <a:lstStyle/>
          <a:p>
            <a:pPr algn="just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Abiyotik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faktörlerden sıcaklık  tepelik yüksekliğini artıran en önemli uyarandır.</a:t>
            </a: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İlkbaharın sonu ile yaz ortasına kadar </a:t>
            </a:r>
            <a:r>
              <a:rPr lang="tr-TR" sz="1800" i="1" dirty="0" err="1" smtClean="0">
                <a:latin typeface="Times New Roman" pitchFamily="18" charset="0"/>
                <a:cs typeface="Times New Roman" pitchFamily="18" charset="0"/>
              </a:rPr>
              <a:t>Daphnia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’ların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tepelikleri uzun, sıcaklığın düşük olduğu aylarda ise kısadır.</a:t>
            </a: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türbulansının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çok olduğu sularda uzun tepe yapısı görülürken, ışığın olmadığı durumlarda tepelik oluşumu gözlenmez.  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Cladocera’da</a:t>
            </a: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4009281" cy="430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16832"/>
            <a:ext cx="4320480" cy="4176464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Daphnia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magna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Coloeptera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varlığında sıcaklığın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siklomorfosize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etkisi araştırılmıştır .</a:t>
            </a: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Nisan ayında su sıcaklığı; 16 </a:t>
            </a:r>
            <a:r>
              <a:rPr lang="tr-TR" sz="2000" dirty="0" smtClean="0"/>
              <a:t>°C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iken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kaudal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uzunluğu, 20-25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Mayıs ayında 24 </a:t>
            </a:r>
            <a:r>
              <a:rPr lang="tr-TR" sz="2000" dirty="0" smtClean="0"/>
              <a:t>°C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sıcaklıkta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kaudal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uzunluğu 100-150 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Haziran ayında ise; sıcaklığın 28 </a:t>
            </a:r>
            <a:r>
              <a:rPr lang="tr-TR" sz="2000" dirty="0" smtClean="0"/>
              <a:t>°C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ye yükselmesi ile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kaudal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uzunluğu  200-250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yükselmiştir.</a:t>
            </a:r>
          </a:p>
          <a:p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Cladocera’da</a:t>
            </a: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https://static-content.springer.com/image/art%3A10.1186%2F1471-2164-15-306/MediaObjects/12864_2013_Article_7048_Fig1_HT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6872"/>
            <a:ext cx="3694755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204864"/>
            <a:ext cx="4464496" cy="4335760"/>
          </a:xfrm>
        </p:spPr>
        <p:txBody>
          <a:bodyPr>
            <a:normAutofit/>
          </a:bodyPr>
          <a:lstStyle/>
          <a:p>
            <a:pPr algn="just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Siklomorfosizi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etkileyen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biyotik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faktörler ise; besin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predatör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baskısıdır.</a:t>
            </a:r>
          </a:p>
          <a:p>
            <a:pPr algn="just">
              <a:buNone/>
            </a:pPr>
            <a:endParaRPr lang="tr-T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Otçul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zooplanktonda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 besin kaynağı olarak kullanılan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fitoplanktonların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fazla olduğu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predasyon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baskısının düşük olduğu ilkbahar aylarında, tepe oluşumu gözlenmez.</a:t>
            </a:r>
            <a:endParaRPr lang="tr-T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Cladocera’da</a:t>
            </a: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35283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1440160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Genç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Daphnia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pulex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yaz aylarında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Chaoborus’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tan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salgılanan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kairomonlar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nedeniyle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predatörden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kaçınma amaçlı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karapaksın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arka kısmında boyun dişi üretir. 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Cladocera’da</a:t>
            </a: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6093296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   erkek                                             dişi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140968"/>
            <a:ext cx="62293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3682752" cy="4248472"/>
          </a:xfrm>
        </p:spPr>
        <p:txBody>
          <a:bodyPr>
            <a:normAutofit/>
          </a:bodyPr>
          <a:lstStyle/>
          <a:p>
            <a:endParaRPr lang="tr-T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Yaz ortasında artan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predatör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baskısı nedeniyle 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lumholtzi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genç ve yetişkin bireyler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predatörden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kaçınmada etkili bir savunma sergilerler.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Bu savunma mekanizmasının omurgalı ve omurgasız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predatörlerde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etkili olduğu 2014 yılında Engel tarafından yapılan çalışma ile ortaya konmuştur. </a:t>
            </a:r>
          </a:p>
          <a:p>
            <a:pPr>
              <a:buNone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Cladocera’da</a:t>
            </a: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060848"/>
            <a:ext cx="4752528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772816"/>
            <a:ext cx="4104456" cy="4824536"/>
          </a:xfrm>
        </p:spPr>
        <p:txBody>
          <a:bodyPr>
            <a:noAutofit/>
          </a:bodyPr>
          <a:lstStyle/>
          <a:p>
            <a:pPr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Omurgalı deneyi için 2 farklı gölden elde edilen yetişkin 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lumholtzi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’den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uzun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spinli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AR ve kısa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spinli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TE olarak adlandırılan 2 klon seçilmiştir.  </a:t>
            </a: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20 °C de balık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predatör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Gasterosteus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aculeatus’a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mağruz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bırakılan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Daphnia’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ların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deney sonunda tepelik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kaudal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uzunlukları karşılaştırılmıştır.  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Resim" descr="Gasterosteus_aculeatus_aculea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56792"/>
            <a:ext cx="4104456" cy="1944216"/>
          </a:xfrm>
          <a:prstGeom prst="rect">
            <a:avLst/>
          </a:prstGeom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Cladocera’da</a:t>
            </a: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6" name="Picture 2" descr="http://cdn.phys.org/newman/gfx/news/hires/2013/canatropi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316835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graphicFrame>
        <p:nvGraphicFramePr>
          <p:cNvPr id="4" name="Diy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5779251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Başlık"/>
          <p:cNvSpPr txBox="1">
            <a:spLocks/>
          </p:cNvSpPr>
          <p:nvPr/>
        </p:nvSpPr>
        <p:spPr>
          <a:xfrm>
            <a:off x="539552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Sınıflandırılması</a:t>
            </a:r>
            <a:endParaRPr lang="tr-TR" sz="46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2915816" y="4725144"/>
            <a:ext cx="3754760" cy="1815480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Ultraplankton</a:t>
            </a: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5 mm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Nanoplankton</a:t>
            </a: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5-50 mm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Mikroplankton</a:t>
            </a: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50-500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Mesoplankton</a:t>
            </a: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0.5-1 mm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Makroplankton</a:t>
            </a: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mm- 1 cm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Megaplankton</a:t>
            </a: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tr-TR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cm’den</a:t>
            </a: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büyük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>
            <p:extLst>
              <p:ext uri="{D42A27DB-BD31-4B8C-83A1-F6EECF244321}">
                <p14:modId xmlns="" xmlns:p14="http://schemas.microsoft.com/office/powerpoint/2010/main" val="3380652874"/>
              </p:ext>
            </p:extLst>
          </p:nvPr>
        </p:nvGraphicFramePr>
        <p:xfrm>
          <a:off x="611560" y="3212976"/>
          <a:ext cx="376808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yagram"/>
          <p:cNvGraphicFramePr/>
          <p:nvPr>
            <p:extLst>
              <p:ext uri="{D42A27DB-BD31-4B8C-83A1-F6EECF244321}">
                <p14:modId xmlns="" xmlns:p14="http://schemas.microsoft.com/office/powerpoint/2010/main" val="3937983678"/>
              </p:ext>
            </p:extLst>
          </p:nvPr>
        </p:nvGraphicFramePr>
        <p:xfrm>
          <a:off x="5004048" y="3284984"/>
          <a:ext cx="381642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Oval Belirtme Çizgisi"/>
          <p:cNvSpPr/>
          <p:nvPr/>
        </p:nvSpPr>
        <p:spPr>
          <a:xfrm>
            <a:off x="1259632" y="1628800"/>
            <a:ext cx="2160240" cy="1152128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i="1" dirty="0" smtClean="0"/>
              <a:t>D.</a:t>
            </a:r>
            <a:r>
              <a:rPr lang="tr-TR" i="1" dirty="0" err="1" smtClean="0"/>
              <a:t>lumholtzi</a:t>
            </a:r>
            <a:r>
              <a:rPr lang="tr-TR" i="1" dirty="0" smtClean="0"/>
              <a:t> </a:t>
            </a:r>
            <a:r>
              <a:rPr lang="tr-TR" dirty="0" smtClean="0"/>
              <a:t>(TE: kısa </a:t>
            </a:r>
            <a:r>
              <a:rPr lang="tr-TR" dirty="0" err="1" smtClean="0"/>
              <a:t>spinli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9" name="8 Oval Belirtme Çizgisi"/>
          <p:cNvSpPr/>
          <p:nvPr/>
        </p:nvSpPr>
        <p:spPr>
          <a:xfrm>
            <a:off x="5940152" y="1700808"/>
            <a:ext cx="2160240" cy="108012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i="1" dirty="0" smtClean="0"/>
              <a:t>D. </a:t>
            </a:r>
            <a:r>
              <a:rPr lang="tr-TR" i="1" dirty="0" err="1" smtClean="0"/>
              <a:t>lumholtzi</a:t>
            </a:r>
            <a:r>
              <a:rPr lang="tr-TR" i="1" dirty="0" smtClean="0"/>
              <a:t>  </a:t>
            </a:r>
            <a:r>
              <a:rPr lang="tr-TR" dirty="0" smtClean="0"/>
              <a:t>(AR: uzun </a:t>
            </a:r>
            <a:r>
              <a:rPr lang="tr-TR" dirty="0" err="1" smtClean="0"/>
              <a:t>spinli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Cladocera’da</a:t>
            </a: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1043608" y="530120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Balık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predasyonu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sonucu hayatta kalım oranları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Cladocera’da</a:t>
            </a: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7724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3826768" cy="40858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sz="2200" i="1" dirty="0" err="1" smtClean="0">
                <a:latin typeface="Times New Roman" pitchFamily="18" charset="0"/>
                <a:cs typeface="Times New Roman" pitchFamily="18" charset="0"/>
              </a:rPr>
              <a:t>Chaoborus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deneyinde ise ilk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yenidoğan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larva 2. ve 3. aşama genç larvalar seçilip iki </a:t>
            </a:r>
            <a:r>
              <a:rPr lang="tr-TR" sz="2200" i="1" dirty="0" err="1" smtClean="0">
                <a:latin typeface="Times New Roman" pitchFamily="18" charset="0"/>
                <a:cs typeface="Times New Roman" pitchFamily="18" charset="0"/>
              </a:rPr>
              <a:t>Daphnia</a:t>
            </a:r>
            <a:r>
              <a:rPr lang="tr-TR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i="1" dirty="0" err="1" smtClean="0">
                <a:latin typeface="Times New Roman" pitchFamily="18" charset="0"/>
                <a:cs typeface="Times New Roman" pitchFamily="18" charset="0"/>
              </a:rPr>
              <a:t>lumholtzi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klonu kullanılmıştır. </a:t>
            </a:r>
          </a:p>
          <a:p>
            <a:pPr algn="just"/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20 °C de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florasan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ışık altında yapılan deneyde, kısa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spinli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türler ve uzun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spinli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türler arasında yeni doğanlarda önemli bir farklılık gözlemlenmemiş fakat 2. ve 3.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ncü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aşama larvalarının uzun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spinli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türleri daha iyi hayatta kalmıştır. Deney sonuçları uzun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spinin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bir avantaj olduğunu göstermiştir. </a:t>
            </a:r>
          </a:p>
          <a:p>
            <a:endParaRPr lang="tr-TR" sz="2000" dirty="0" smtClean="0"/>
          </a:p>
          <a:p>
            <a:pPr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Cladocera’da</a:t>
            </a: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6" name="Picture 2" descr="https://upload.wikimedia.org/wikipedia/commons/e/ef/ChaoborusSp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17646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468880"/>
            <a:ext cx="4618856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Sonuç olarak: Uzun tepelik ve uzun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kaudal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sahip olmak  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pulex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cucullata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’ da olduğu gibi genç ve yetişkin türler de avcıdan kaçınmada daha iyi morfolojik savunma sağlamaktadır.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060848"/>
            <a:ext cx="356274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Cladocera’da</a:t>
            </a: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16832"/>
            <a:ext cx="3754760" cy="4389120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Siklomorfosizin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görüldüğü diğer bir tür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Bosmina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türüdür. </a:t>
            </a: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Predatör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omurgasız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kopepot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varlığında küçük vücutlu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Bosmina’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mucro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uzunluğu artarken, büyük vücutlu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Eubosmina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türünde anten uzamasında önemli bir büyüme gözlenmez. </a:t>
            </a:r>
          </a:p>
          <a:p>
            <a:pPr lvl="1" algn="just"/>
            <a:r>
              <a:rPr lang="tr-TR" sz="1800" i="1" dirty="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tr-TR" sz="1800" i="1" dirty="0" err="1" smtClean="0">
                <a:latin typeface="Times New Roman" pitchFamily="18" charset="0"/>
                <a:cs typeface="Times New Roman" pitchFamily="18" charset="0"/>
              </a:rPr>
              <a:t>longispina</a:t>
            </a:r>
            <a:r>
              <a:rPr lang="tr-TR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yazın vücut yapısındaki küçülme nedeniyle görsel yırtıcıdan kendini korumayı başarmaktadır.</a:t>
            </a: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Cladocera’da</a:t>
            </a: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92896"/>
            <a:ext cx="4679826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204864"/>
            <a:ext cx="4248472" cy="4389120"/>
          </a:xfrm>
        </p:spPr>
        <p:txBody>
          <a:bodyPr>
            <a:normAutofit/>
          </a:bodyPr>
          <a:lstStyle/>
          <a:p>
            <a:pPr algn="just"/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longirostris’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uzun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antenüller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karın bölgesine kadar uzanarak yırtıcı saldırılarına karşı bir kalkan olarak korur. </a:t>
            </a: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longirostris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yaz ayında küçük boyut, kış ayında ise büyük vücut büyüklüğü tercih ederek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predatörden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kaçmaktadır.</a:t>
            </a: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Cladocera’da</a:t>
            </a: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132856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268760"/>
            <a:ext cx="8291264" cy="3725768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Özellikle büyük boyutlu 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longispina’nın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uzun uzantıları nedeniyle daha fazla avlanmaya uğraması beklenirken; yapılan deneyler sonucu bunun böyle olmadığı ve balık 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predatör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midesinden daha fazla sayıda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Bosmina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’nın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çıktığı görülmüştür.</a:t>
            </a:r>
          </a:p>
          <a:p>
            <a:pPr algn="just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longirostris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ise küçük boyutlu olmasına rağmen daha fazla yem olmasının nedeni  yoğun göz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pigmentasyonu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içermesinden kaynaklı olduğu düşünülmüştür. </a:t>
            </a: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Cladocera’da</a:t>
            </a: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76725"/>
            <a:ext cx="4679826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924944"/>
            <a:ext cx="4392488" cy="3725768"/>
          </a:xfrm>
        </p:spPr>
        <p:txBody>
          <a:bodyPr>
            <a:normAutofit/>
          </a:bodyPr>
          <a:lstStyle/>
          <a:p>
            <a:pPr algn="just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Rotiferlerde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predatör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i="1" dirty="0" err="1" smtClean="0"/>
              <a:t>Asplancha</a:t>
            </a:r>
            <a:r>
              <a:rPr lang="tr-TR" sz="2000" dirty="0" smtClean="0"/>
              <a:t> ve çevresel faktörlerin etkisi ile  </a:t>
            </a:r>
            <a:r>
              <a:rPr lang="tr-TR" sz="2000" i="1" dirty="0" smtClean="0"/>
              <a:t>B.</a:t>
            </a:r>
            <a:r>
              <a:rPr lang="tr-TR" sz="2000" i="1" dirty="0" err="1" smtClean="0"/>
              <a:t>calyciflorus</a:t>
            </a:r>
            <a:r>
              <a:rPr lang="tr-TR" sz="2000" dirty="0" smtClean="0"/>
              <a:t>, </a:t>
            </a:r>
            <a:r>
              <a:rPr lang="tr-TR" sz="2000" i="1" dirty="0" smtClean="0"/>
              <a:t>K.</a:t>
            </a:r>
            <a:r>
              <a:rPr lang="tr-TR" sz="2000" i="1" dirty="0" err="1" smtClean="0"/>
              <a:t>slacki</a:t>
            </a:r>
            <a:r>
              <a:rPr lang="tr-TR" sz="2000" dirty="0" smtClean="0"/>
              <a:t> ve </a:t>
            </a:r>
            <a:r>
              <a:rPr lang="tr-TR" sz="2000" i="1" dirty="0" smtClean="0"/>
              <a:t>K.</a:t>
            </a:r>
            <a:r>
              <a:rPr lang="tr-TR" sz="2000" i="1" dirty="0" err="1" smtClean="0"/>
              <a:t>tropica</a:t>
            </a:r>
            <a:r>
              <a:rPr lang="tr-TR" sz="2000" dirty="0" smtClean="0"/>
              <a:t>’ da çok uzun </a:t>
            </a:r>
            <a:r>
              <a:rPr lang="tr-TR" sz="2000" dirty="0" err="1" smtClean="0"/>
              <a:t>spin</a:t>
            </a:r>
            <a:r>
              <a:rPr lang="tr-TR" sz="2000" dirty="0" smtClean="0"/>
              <a:t> oluşumuna sebep olmaktadır.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Rotifera’da</a:t>
            </a: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http://www.fredandsarah.plus.com/90911003asplanchna-sj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348880"/>
            <a:ext cx="352196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708920"/>
            <a:ext cx="4320480" cy="3653760"/>
          </a:xfrm>
        </p:spPr>
        <p:txBody>
          <a:bodyPr>
            <a:normAutofit/>
          </a:bodyPr>
          <a:lstStyle/>
          <a:p>
            <a:pPr algn="just"/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K.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tropica’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Asplancha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varlığında sağ arka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spinde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ekstrem uzama sol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spinde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azalma ön çift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spinlerde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ve ön-iç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spinlerin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arkasında ise dışa doğru uzama meydana gelmektedir.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Rotifera’da</a:t>
            </a: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https://encrypted-tbn1.gstatic.com/images?q=tbn:ANd9GcRHjGzZQcFHxWWRLXRRbSGrFtHLVUk7gfz_47M9NPqEOweu6Vn2x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060848"/>
            <a:ext cx="410445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916832"/>
            <a:ext cx="3960440" cy="4389120"/>
          </a:xfrm>
        </p:spPr>
        <p:txBody>
          <a:bodyPr>
            <a:noAutofit/>
          </a:bodyPr>
          <a:lstStyle/>
          <a:p>
            <a:pPr algn="just"/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Asplancha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tarafından salınan kairomonlar 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Brachionus calyciflorus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populasyonunda arka-yanal spin oluşturmaktadır.</a:t>
            </a:r>
          </a:p>
          <a:p>
            <a:pPr algn="just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formda olan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Brachionus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calyciflorus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’ un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yetişkin 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sieboldi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tarafından yakalanma oranı %15’in altına düşer.</a:t>
            </a:r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Arka yanal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uzunluğu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Asplanchna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yoğunluğuna ve </a:t>
            </a:r>
            <a:r>
              <a:rPr lang="tr-TR" sz="2000" i="1" dirty="0" err="1" smtClean="0">
                <a:latin typeface="Times New Roman" pitchFamily="18" charset="0"/>
                <a:cs typeface="Times New Roman" pitchFamily="18" charset="0"/>
              </a:rPr>
              <a:t>Asplancha’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salınan maddenin eşik miktarına bağlı olarak değişmektedir.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Rotifera’da</a:t>
            </a: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http://biology.mcgill.ca/faculty/fussmann/slideShow/brachionusCalyciflorusSpine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132856"/>
            <a:ext cx="432891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graphicFrame>
        <p:nvGraphicFramePr>
          <p:cNvPr id="4" name="Diy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5779251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Başlık"/>
          <p:cNvSpPr txBox="1">
            <a:spLocks/>
          </p:cNvSpPr>
          <p:nvPr/>
        </p:nvSpPr>
        <p:spPr>
          <a:xfrm>
            <a:off x="539552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Sınıflandırılması</a:t>
            </a:r>
            <a:endParaRPr lang="tr-TR" sz="46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347864" y="5085184"/>
            <a:ext cx="2376264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Diskoplankton</a:t>
            </a:r>
            <a:endParaRPr lang="tr-TR" dirty="0" smtClean="0"/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Rabdoplankton</a:t>
            </a:r>
            <a:endParaRPr lang="tr-TR" dirty="0" smtClean="0"/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Fizoplankton</a:t>
            </a:r>
            <a:endParaRPr lang="tr-TR" dirty="0" smtClean="0"/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Ketoplankton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Rotiferler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üzerindeki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predasyon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av avcı arasındaki etkileşime bağlı olarak değişir. 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Örneğin,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predatör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kopepot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rotifer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i="1" dirty="0" err="1" smtClean="0">
                <a:latin typeface="Times New Roman" pitchFamily="18" charset="0"/>
                <a:cs typeface="Times New Roman" pitchFamily="18" charset="0"/>
              </a:rPr>
              <a:t>Asplancha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1800" i="1" dirty="0" err="1" smtClean="0">
                <a:latin typeface="Times New Roman" pitchFamily="18" charset="0"/>
                <a:cs typeface="Times New Roman" pitchFamily="18" charset="0"/>
              </a:rPr>
              <a:t>Polyarthra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ile etkili beslenirken bir diğer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rotifer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türü olan </a:t>
            </a:r>
            <a:r>
              <a:rPr lang="tr-TR" sz="1800" i="1" dirty="0" err="1" smtClean="0">
                <a:latin typeface="Times New Roman" pitchFamily="18" charset="0"/>
                <a:cs typeface="Times New Roman" pitchFamily="18" charset="0"/>
              </a:rPr>
              <a:t>Keratella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ile beslenemez.</a:t>
            </a:r>
          </a:p>
          <a:p>
            <a:pPr>
              <a:buNone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Yakalanan </a:t>
            </a:r>
            <a:r>
              <a:rPr lang="tr-TR" sz="1800" i="1" dirty="0" err="1" smtClean="0">
                <a:latin typeface="Times New Roman" pitchFamily="18" charset="0"/>
                <a:cs typeface="Times New Roman" pitchFamily="18" charset="0"/>
              </a:rPr>
              <a:t>Keratella</a:t>
            </a:r>
            <a:r>
              <a:rPr lang="tr-TR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kopepod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tarafından geri salınır çünkü bu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rotiferin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yumuşak kısımlarını avcı kaldıramaz ve taşıyamaz.</a:t>
            </a:r>
          </a:p>
          <a:p>
            <a:pPr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Rotifera’da</a:t>
            </a: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132856"/>
            <a:ext cx="4546848" cy="4389120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Yetişkin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kopepodlarda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siklomorfosiz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diğer türler kadar belirgin değildir.  </a:t>
            </a:r>
          </a:p>
          <a:p>
            <a:pPr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Bunun nedeni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kopepodlar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oldukça hareketli oldukları için avcıdan su sıçratarak uzaklaşma mekanizmaları ile kendilerini çoğu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rotiferler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kladoserlere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göre, omurgasız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predatörlerden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çok daha iyi korurlar.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88840"/>
            <a:ext cx="38290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Copepoda’da</a:t>
            </a: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50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Siklomorfosiz</a:t>
            </a:r>
            <a:endParaRPr lang="tr-TR" sz="45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Siklomorfizm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abiyotik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biyotik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etkenlerin etkisiyle küçük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akuatik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organizmaların vücut yapılarında mevsimsel olarak meydana gelen fiziksel değişikliklerdir.</a:t>
            </a:r>
          </a:p>
          <a:p>
            <a:pPr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Amaç;</a:t>
            </a:r>
          </a:p>
          <a:p>
            <a:pPr algn="just"/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Viskozitenin azaldığı sularda yüzey alanını artırarak yüzmede avantaj sağlamak,</a:t>
            </a:r>
          </a:p>
          <a:p>
            <a:pPr lvl="1"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Omurgalı ve omurgasız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predasyonuna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karşı etkili bir savunma sağlamaktır.</a:t>
            </a:r>
          </a:p>
          <a:p>
            <a:pPr algn="just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Sonuç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1259632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pic>
        <p:nvPicPr>
          <p:cNvPr id="8" name="Picture 2" descr="https://static-content.springer.com/image/art%3A10.1186%2F1471-2164-15-306/MediaObjects/12864_2013_Article_7048_Fig1_HT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92696"/>
            <a:ext cx="1440160" cy="1347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851648" cy="1828800"/>
          </a:xfrm>
        </p:spPr>
        <p:txBody>
          <a:bodyPr/>
          <a:lstStyle/>
          <a:p>
            <a:pPr algn="ctr"/>
            <a:r>
              <a:rPr lang="tr-TR" dirty="0" smtClean="0"/>
              <a:t>TEŞEKKÜRLER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752528"/>
          </a:xfrm>
        </p:spPr>
        <p:txBody>
          <a:bodyPr>
            <a:normAutofit fontScale="40000" lnSpcReduction="20000"/>
          </a:bodyPr>
          <a:lstStyle/>
          <a:p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Bat, L., Satılmış, H.H., Şahin, F., Üstün F., Özdemir Z.B. ve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Ersanlı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, E. 2008. Plankton Bilgisi ve Kültürü, Nobel Yayın Dağıtım Ltd. Şti Nobel Yayın Dağıtım Ltd. Şti, Basım</a:t>
            </a:r>
          </a:p>
          <a:p>
            <a:pPr>
              <a:buNone/>
            </a:pPr>
            <a:endParaRPr lang="tr-TR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Benndorf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, J., J.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Kranich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, T.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Mehner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ve A. Wagner, 2001.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impact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midsummer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decline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Daphnia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galeata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: an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term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biomanipulated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Bautzen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Germany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Freshwater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Biology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, 46 (2), 199–211.</a:t>
            </a:r>
          </a:p>
          <a:p>
            <a:endParaRPr lang="tr-TR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Beckius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, J. 2013.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Structural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Cyclomorphosis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in Populations of Low - motility Zooplankton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University of Wyoming</a:t>
            </a:r>
            <a:endParaRPr lang="tr-TR" sz="4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Bertolo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, A.,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Lacroix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, G.,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Lescher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Moutoue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, F.,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Hjelm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, J. 2010.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Relatıonshıp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fısh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horns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ın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Ceratıum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hırundınella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Dınophyceae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): A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-	web-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medıated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algal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morphology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. J.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Phycol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, 46, 33–40.  </a:t>
            </a:r>
          </a:p>
          <a:p>
            <a:endParaRPr lang="tr-TR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Engel, K.,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Schreder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, T.,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Tollrian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, R. 2014.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Morphological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defences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invasive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Daphnia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lumholtzi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protect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against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vertebrate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invertebrate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predators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. J. Plankton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., 36(4), 1140–1145. 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:10.1093/</a:t>
            </a:r>
            <a:r>
              <a:rPr lang="tr-TR" sz="4200" dirty="0" err="1" smtClean="0">
                <a:latin typeface="Times New Roman" pitchFamily="18" charset="0"/>
                <a:cs typeface="Times New Roman" pitchFamily="18" charset="0"/>
              </a:rPr>
              <a:t>plankt</a:t>
            </a:r>
            <a:r>
              <a:rPr lang="tr-TR" sz="4200" dirty="0" smtClean="0">
                <a:latin typeface="Times New Roman" pitchFamily="18" charset="0"/>
                <a:cs typeface="Times New Roman" pitchFamily="18" charset="0"/>
              </a:rPr>
              <a:t>/fbu02</a:t>
            </a:r>
          </a:p>
          <a:p>
            <a:endParaRPr lang="tr-TR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Kaynakça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608512"/>
          </a:xfrm>
        </p:spPr>
        <p:txBody>
          <a:bodyPr>
            <a:normAutofit fontScale="77500" lnSpcReduction="20000"/>
          </a:bodyPr>
          <a:lstStyle/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Florkin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M. 2012.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Metabolism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2012 -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books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.com</a:t>
            </a: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Gilbert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J.J., 2011.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Induction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defenses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enemies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rotifer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Keratella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tropica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priority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sensitivity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enemy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density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Freshwater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Biology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56, 926–938.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Ilmavirta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V. 1982. Dynamics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phytoplankton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Finnish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lakes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Hydrobiologia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86, 11-20.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10.1007/BF00005782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Jacobs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J. 1966.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Predation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rate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cyclomorphic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Daphnia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Ver.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Theor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Angew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Limnol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Verh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16, 1645-1652.</a:t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Korosi, B. J., Kurek, J. and Smol, P.J. 2013.  A review on utilizing 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Bosmina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size. structure archived in lake sediments to infer historic shifts in predation regimes. J. Plankton Res. 35(2), 444–460.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Kaynakça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389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Laforsch,  C. ve Tollrian, R. 2004.  Extreme helmet formation in Daphnia cucullata induced by small-scale turbulence. </a:t>
            </a:r>
          </a:p>
          <a:p>
            <a:pPr>
              <a:buNone/>
            </a:pPr>
            <a:endParaRPr lang="tr-T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Okyar, İ.M. 2014. Web Sitesi: http://suurunleri.istanbul.edu.tr/wp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uploads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/2014/11/Plankton-Bilgisi_1.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, Erişim Tarihi: 12.04.2016</a:t>
            </a:r>
          </a:p>
          <a:p>
            <a:endParaRPr lang="tr-T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Özel, İ., 2013.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Planktonoloji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I (Plankton Ekolojisi ve Araştırma Yöntemleri) 8. Baskı. Ege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Üniv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. Su ürünleri Fak. Yayınları ISBN 978-975-483-182-185.</a:t>
            </a:r>
            <a:endParaRPr lang="tr-TR" sz="21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Rossi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, V.,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Maurone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. C.,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Benassi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. G. ve Ferrari, İ. 2014.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100" i="1" dirty="0" err="1" smtClean="0">
                <a:latin typeface="Times New Roman" pitchFamily="18" charset="0"/>
                <a:cs typeface="Times New Roman" pitchFamily="18" charset="0"/>
              </a:rPr>
              <a:t>Daphnia</a:t>
            </a:r>
            <a:r>
              <a:rPr lang="tr-TR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100" i="1" dirty="0" err="1" smtClean="0">
                <a:latin typeface="Times New Roman" pitchFamily="18" charset="0"/>
                <a:cs typeface="Times New Roman" pitchFamily="18" charset="0"/>
              </a:rPr>
              <a:t>pulex</a:t>
            </a:r>
            <a:r>
              <a:rPr lang="tr-TR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Northern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Italy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pond</a:t>
            </a:r>
            <a:endParaRPr lang="tr-T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Toumi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, H.,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Bejaoui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, M. ve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Boumaiza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, M. 2015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Groundwater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Influence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Invertebrates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Université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Carthage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Faculté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Sciences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Bizerte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Laboratoire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Biosurveillance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del’Environnement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groupe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Hydrobiologie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),  7021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Zarzouna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Bizerte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100" dirty="0" err="1" smtClean="0">
                <a:latin typeface="Times New Roman" pitchFamily="18" charset="0"/>
                <a:cs typeface="Times New Roman" pitchFamily="18" charset="0"/>
              </a:rPr>
              <a:t>Tunisia</a:t>
            </a:r>
            <a:endParaRPr lang="tr-T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Kaynakça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389120"/>
          </a:xfrm>
        </p:spPr>
        <p:txBody>
          <a:bodyPr>
            <a:normAutofit lnSpcReduction="10000"/>
          </a:bodyPr>
          <a:lstStyle/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Van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Donk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E.,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Ianora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A.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M. 2011.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Induced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defences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marine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freshwater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phytoplankton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Hydrobiologia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688, 3–19.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Wetzel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R.G.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Likens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G.E. 2001.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Limnological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analyses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3rd  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Limnology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: lake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river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ecosystems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Wojtal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A.,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Frankiewicz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P.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Lotkowska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W.I. 2004.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role of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pelagic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invertebrate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versus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vertebrate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predators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seasonal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dynamics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of 	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filtering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Cladocera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shallow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eutrophic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Hydrobiologia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http://hbogm.meb.gov.tr/modulerprogramlar/kursprogramlari/denizcilik/moduller/plankton_laboratuvari.pdf, Erişim Tarihi: 10.03.2016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83568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45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Kaynakça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graphicFrame>
        <p:nvGraphicFramePr>
          <p:cNvPr id="4" name="Diy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5779251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Başlık"/>
          <p:cNvSpPr txBox="1">
            <a:spLocks/>
          </p:cNvSpPr>
          <p:nvPr/>
        </p:nvSpPr>
        <p:spPr>
          <a:xfrm>
            <a:off x="539552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Sınıflandırılması</a:t>
            </a:r>
            <a:endParaRPr lang="tr-TR" sz="46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275856" y="4581128"/>
            <a:ext cx="2160240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Epiplankton</a:t>
            </a:r>
            <a:endParaRPr lang="tr-TR" dirty="0" smtClean="0"/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Mesoplankton</a:t>
            </a:r>
            <a:endParaRPr lang="tr-TR" dirty="0" smtClean="0"/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İnfraplankton</a:t>
            </a:r>
            <a:endParaRPr lang="tr-TR" dirty="0" smtClean="0"/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Batiplankton</a:t>
            </a:r>
            <a:endParaRPr lang="tr-TR" dirty="0" smtClean="0"/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Abissoplankton</a:t>
            </a:r>
            <a:endParaRPr lang="tr-TR" dirty="0" smtClean="0"/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Hadoplankton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graphicFrame>
        <p:nvGraphicFramePr>
          <p:cNvPr id="4" name="Diy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5779251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Başlık"/>
          <p:cNvSpPr txBox="1">
            <a:spLocks/>
          </p:cNvSpPr>
          <p:nvPr/>
        </p:nvSpPr>
        <p:spPr>
          <a:xfrm>
            <a:off x="539552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Sınıflandırılması</a:t>
            </a:r>
            <a:endParaRPr lang="tr-TR" sz="46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203848" y="5373216"/>
            <a:ext cx="223224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Phaeoplankton</a:t>
            </a:r>
            <a:endParaRPr lang="tr-TR" dirty="0" smtClean="0"/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Knephoplankton</a:t>
            </a:r>
            <a:endParaRPr lang="tr-TR" dirty="0" smtClean="0"/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Scatoplankton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graphicFrame>
        <p:nvGraphicFramePr>
          <p:cNvPr id="4" name="Diy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5779251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Başlık"/>
          <p:cNvSpPr txBox="1">
            <a:spLocks/>
          </p:cNvSpPr>
          <p:nvPr/>
        </p:nvSpPr>
        <p:spPr>
          <a:xfrm>
            <a:off x="539552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Sınıflandırılması</a:t>
            </a:r>
            <a:endParaRPr lang="tr-TR" sz="46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267744" y="1916832"/>
            <a:ext cx="4572000" cy="280692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Limnoplankton</a:t>
            </a:r>
            <a:r>
              <a:rPr lang="tr-TR" dirty="0" smtClean="0"/>
              <a:t>:           Tatlı su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Heleoplankton</a:t>
            </a:r>
            <a:r>
              <a:rPr lang="tr-TR" dirty="0" smtClean="0"/>
              <a:t>:            Göl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Rheoplankton</a:t>
            </a:r>
            <a:r>
              <a:rPr lang="tr-TR" dirty="0" smtClean="0"/>
              <a:t>:              Akarsu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Krenoplankton</a:t>
            </a:r>
            <a:r>
              <a:rPr lang="tr-TR" dirty="0" smtClean="0"/>
              <a:t>:            Kaynak suyu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Hifalomiroplankton</a:t>
            </a:r>
            <a:r>
              <a:rPr lang="tr-TR" dirty="0" smtClean="0"/>
              <a:t>:   Acı su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Haloplankton</a:t>
            </a:r>
            <a:r>
              <a:rPr lang="tr-TR" dirty="0" smtClean="0"/>
              <a:t>:              Tuzlu su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Stagnoplankton</a:t>
            </a:r>
            <a:r>
              <a:rPr lang="tr-TR" dirty="0" smtClean="0"/>
              <a:t>:          Durgun su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Thalassoplankton</a:t>
            </a:r>
            <a:r>
              <a:rPr lang="tr-TR" dirty="0" smtClean="0"/>
              <a:t>:       Açık Deniz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Psikrofilik</a:t>
            </a:r>
            <a:r>
              <a:rPr lang="tr-TR" dirty="0" smtClean="0"/>
              <a:t> plankton:    Soğuk seven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tr-TR" dirty="0" err="1" smtClean="0"/>
              <a:t>Thermofilik</a:t>
            </a:r>
            <a:r>
              <a:rPr lang="tr-TR" dirty="0" smtClean="0"/>
              <a:t> plankton: Sıcak seven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graphicFrame>
        <p:nvGraphicFramePr>
          <p:cNvPr id="4" name="Diy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5779251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Başlık"/>
          <p:cNvSpPr txBox="1">
            <a:spLocks/>
          </p:cNvSpPr>
          <p:nvPr/>
        </p:nvSpPr>
        <p:spPr>
          <a:xfrm>
            <a:off x="539552" y="620688"/>
            <a:ext cx="7467600" cy="77809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6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Sınıflandırılması</a:t>
            </a:r>
            <a:endParaRPr lang="tr-TR" sz="46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2915816" y="3429000"/>
            <a:ext cx="2952328" cy="1296144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Monotonus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plankton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Privalent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plankton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Polimiktik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plankton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Panktomiktik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plankton</a:t>
            </a:r>
            <a:r>
              <a:rPr lang="tr-TR" sz="2600" dirty="0" smtClean="0"/>
              <a:t>               </a:t>
            </a:r>
            <a:endParaRPr kumimoji="0" lang="tr-T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chemeClr val="accent1"/>
        </a:solidFill>
      </a:spPr>
      <a:bodyPr>
        <a:spAutoFit/>
      </a:bodyPr>
      <a:lstStyle>
        <a:defPPr marL="274320" indent="-274320">
          <a:lnSpc>
            <a:spcPct val="80000"/>
          </a:lnSpc>
          <a:spcBef>
            <a:spcPct val="20000"/>
          </a:spcBef>
          <a:buClr>
            <a:schemeClr val="accent3"/>
          </a:buClr>
          <a:buSzPct val="95000"/>
          <a:buFont typeface="Wingdings 2"/>
          <a:buChar char=""/>
          <a:defRPr dirty="0" err="1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4512</TotalTime>
  <Words>2316</Words>
  <Application>Microsoft Office PowerPoint</Application>
  <PresentationFormat>Ekran Gösterisi (4:3)</PresentationFormat>
  <Paragraphs>402</Paragraphs>
  <Slides>57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58" baseType="lpstr">
      <vt:lpstr>Akış</vt:lpstr>
      <vt:lpstr>Planktonda Siklomorfosiz</vt:lpstr>
      <vt:lpstr>                Plankton nedir?</vt:lpstr>
      <vt:lpstr> </vt:lpstr>
      <vt:lpstr> </vt:lpstr>
      <vt:lpstr> </vt:lpstr>
      <vt:lpstr> </vt:lpstr>
      <vt:lpstr> </vt:lpstr>
      <vt:lpstr> </vt:lpstr>
      <vt:lpstr> </vt:lpstr>
      <vt:lpstr> </vt:lpstr>
      <vt:lpstr>Slayt 11</vt:lpstr>
      <vt:lpstr>Slayt 12</vt:lpstr>
      <vt:lpstr>Slayt 13</vt:lpstr>
      <vt:lpstr>Slayt 14</vt:lpstr>
      <vt:lpstr>Slayt 15</vt:lpstr>
      <vt:lpstr>Slayt 16</vt:lpstr>
      <vt:lpstr>      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 </vt:lpstr>
      <vt:lpstr>Slayt 52</vt:lpstr>
      <vt:lpstr>TEŞEKKÜRLER</vt:lpstr>
      <vt:lpstr>Slayt 54</vt:lpstr>
      <vt:lpstr>Slayt 55</vt:lpstr>
      <vt:lpstr>Slayt 56</vt:lpstr>
      <vt:lpstr>Slayt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NİLAY</dc:creator>
  <cp:lastModifiedBy>AA</cp:lastModifiedBy>
  <cp:revision>265</cp:revision>
  <dcterms:created xsi:type="dcterms:W3CDTF">2016-05-09T11:24:07Z</dcterms:created>
  <dcterms:modified xsi:type="dcterms:W3CDTF">2018-01-02T09:02:54Z</dcterms:modified>
</cp:coreProperties>
</file>