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80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EB17234-CAEA-474D-9EB0-568C51E5E4DC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C41D16-29F7-4F57-B77A-75638423A2E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Diplomatik Yabancı Dil V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Funda Keskin Ata</a:t>
            </a:r>
            <a:endParaRPr lang="tr-TR" dirty="0"/>
          </a:p>
          <a:p>
            <a:r>
              <a:rPr lang="tr-TR" dirty="0" smtClean="0"/>
              <a:t>Arş. </a:t>
            </a:r>
            <a:r>
              <a:rPr lang="tr-TR" smtClean="0"/>
              <a:t>Gör. Tuğba </a:t>
            </a:r>
            <a:r>
              <a:rPr lang="tr-TR" dirty="0" smtClean="0"/>
              <a:t>Yürük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712967" cy="7632848"/>
          </a:xfrm>
        </p:spPr>
      </p:pic>
    </p:spTree>
    <p:extLst>
      <p:ext uri="{BB962C8B-B14F-4D97-AF65-F5344CB8AC3E}">
        <p14:creationId xmlns:p14="http://schemas.microsoft.com/office/powerpoint/2010/main" val="4180714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56983" cy="7272808"/>
          </a:xfrm>
        </p:spPr>
      </p:pic>
    </p:spTree>
    <p:extLst>
      <p:ext uri="{BB962C8B-B14F-4D97-AF65-F5344CB8AC3E}">
        <p14:creationId xmlns:p14="http://schemas.microsoft.com/office/powerpoint/2010/main" val="6736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8"/>
            <a:ext cx="8784976" cy="7416824"/>
          </a:xfrm>
        </p:spPr>
      </p:pic>
    </p:spTree>
    <p:extLst>
      <p:ext uri="{BB962C8B-B14F-4D97-AF65-F5344CB8AC3E}">
        <p14:creationId xmlns:p14="http://schemas.microsoft.com/office/powerpoint/2010/main" val="22858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21" y="2324100"/>
            <a:ext cx="4009571" cy="35083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7" cy="7056784"/>
          </a:xfrm>
        </p:spPr>
      </p:pic>
    </p:spTree>
    <p:extLst>
      <p:ext uri="{BB962C8B-B14F-4D97-AF65-F5344CB8AC3E}">
        <p14:creationId xmlns:p14="http://schemas.microsoft.com/office/powerpoint/2010/main" val="3885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7344816"/>
          </a:xfrm>
        </p:spPr>
      </p:pic>
    </p:spTree>
    <p:extLst>
      <p:ext uri="{BB962C8B-B14F-4D97-AF65-F5344CB8AC3E}">
        <p14:creationId xmlns:p14="http://schemas.microsoft.com/office/powerpoint/2010/main" val="30283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4933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791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984776"/>
          </a:xfrm>
        </p:spPr>
      </p:pic>
    </p:spTree>
    <p:extLst>
      <p:ext uri="{BB962C8B-B14F-4D97-AF65-F5344CB8AC3E}">
        <p14:creationId xmlns:p14="http://schemas.microsoft.com/office/powerpoint/2010/main" val="200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984776"/>
          </a:xfrm>
        </p:spPr>
      </p:pic>
    </p:spTree>
    <p:extLst>
      <p:ext uri="{BB962C8B-B14F-4D97-AF65-F5344CB8AC3E}">
        <p14:creationId xmlns:p14="http://schemas.microsoft.com/office/powerpoint/2010/main" val="32657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59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8"/>
            <a:ext cx="8856984" cy="6597352"/>
          </a:xfrm>
        </p:spPr>
      </p:pic>
    </p:spTree>
    <p:extLst>
      <p:ext uri="{BB962C8B-B14F-4D97-AF65-F5344CB8AC3E}">
        <p14:creationId xmlns:p14="http://schemas.microsoft.com/office/powerpoint/2010/main" val="39374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7056784"/>
          </a:xfrm>
        </p:spPr>
      </p:pic>
    </p:spTree>
    <p:extLst>
      <p:ext uri="{BB962C8B-B14F-4D97-AF65-F5344CB8AC3E}">
        <p14:creationId xmlns:p14="http://schemas.microsoft.com/office/powerpoint/2010/main" val="16381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984776"/>
          </a:xfrm>
        </p:spPr>
      </p:pic>
    </p:spTree>
    <p:extLst>
      <p:ext uri="{BB962C8B-B14F-4D97-AF65-F5344CB8AC3E}">
        <p14:creationId xmlns:p14="http://schemas.microsoft.com/office/powerpoint/2010/main" val="19522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984776"/>
          </a:xfrm>
        </p:spPr>
      </p:pic>
    </p:spTree>
    <p:extLst>
      <p:ext uri="{BB962C8B-B14F-4D97-AF65-F5344CB8AC3E}">
        <p14:creationId xmlns:p14="http://schemas.microsoft.com/office/powerpoint/2010/main" val="1339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7200800"/>
          </a:xfrm>
        </p:spPr>
      </p:pic>
    </p:spTree>
    <p:extLst>
      <p:ext uri="{BB962C8B-B14F-4D97-AF65-F5344CB8AC3E}">
        <p14:creationId xmlns:p14="http://schemas.microsoft.com/office/powerpoint/2010/main" val="38376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8784976" cy="6741368"/>
          </a:xfrm>
        </p:spPr>
      </p:pic>
    </p:spTree>
    <p:extLst>
      <p:ext uri="{BB962C8B-B14F-4D97-AF65-F5344CB8AC3E}">
        <p14:creationId xmlns:p14="http://schemas.microsoft.com/office/powerpoint/2010/main" val="6305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r>
              <a:rPr lang="tr-TR" sz="5400" b="1" dirty="0" err="1" smtClean="0"/>
              <a:t>Key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Words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security</a:t>
            </a:r>
            <a:endParaRPr lang="tr-TR" dirty="0" smtClean="0"/>
          </a:p>
          <a:p>
            <a:r>
              <a:rPr lang="tr-TR" dirty="0" err="1" smtClean="0"/>
              <a:t>Unipolarity-bipolarity-multipolarity</a:t>
            </a:r>
            <a:endParaRPr lang="tr-TR" dirty="0" smtClean="0"/>
          </a:p>
          <a:p>
            <a:r>
              <a:rPr lang="tr-TR" dirty="0" err="1" smtClean="0"/>
              <a:t>Unilateral-bilateral-multilateral</a:t>
            </a:r>
            <a:endParaRPr lang="tr-TR" dirty="0" smtClean="0"/>
          </a:p>
          <a:p>
            <a:r>
              <a:rPr lang="tr-TR" dirty="0" err="1" smtClean="0"/>
              <a:t>Stagnation</a:t>
            </a:r>
            <a:r>
              <a:rPr lang="tr-TR" dirty="0" smtClean="0"/>
              <a:t>- </a:t>
            </a:r>
            <a:r>
              <a:rPr lang="tr-TR" dirty="0" err="1" smtClean="0"/>
              <a:t>recession</a:t>
            </a:r>
            <a:r>
              <a:rPr lang="tr-TR" dirty="0" smtClean="0"/>
              <a:t>- </a:t>
            </a:r>
            <a:r>
              <a:rPr lang="tr-TR" dirty="0" err="1" smtClean="0"/>
              <a:t>inflation</a:t>
            </a:r>
            <a:endParaRPr lang="tr-TR" dirty="0" smtClean="0"/>
          </a:p>
          <a:p>
            <a:r>
              <a:rPr lang="tr-TR" dirty="0" smtClean="0"/>
              <a:t>World </a:t>
            </a:r>
            <a:r>
              <a:rPr lang="tr-TR" dirty="0" err="1" smtClean="0"/>
              <a:t>trade</a:t>
            </a:r>
            <a:r>
              <a:rPr lang="tr-TR" dirty="0" smtClean="0"/>
              <a:t> – global </a:t>
            </a:r>
            <a:r>
              <a:rPr lang="tr-TR" dirty="0" err="1" smtClean="0"/>
              <a:t>economy</a:t>
            </a:r>
            <a:endParaRPr lang="tr-TR" dirty="0" smtClean="0"/>
          </a:p>
          <a:p>
            <a:r>
              <a:rPr lang="tr-TR" dirty="0" err="1" smtClean="0"/>
              <a:t>Dependency</a:t>
            </a:r>
            <a:r>
              <a:rPr lang="tr-TR" dirty="0" smtClean="0"/>
              <a:t>- </a:t>
            </a:r>
            <a:r>
              <a:rPr lang="tr-TR" dirty="0" err="1" smtClean="0"/>
              <a:t>interdependency</a:t>
            </a:r>
            <a:endParaRPr lang="tr-TR" dirty="0" smtClean="0"/>
          </a:p>
          <a:p>
            <a:r>
              <a:rPr lang="tr-TR" dirty="0" err="1" smtClean="0"/>
              <a:t>Industrialization</a:t>
            </a:r>
            <a:endParaRPr lang="tr-TR" dirty="0" smtClean="0"/>
          </a:p>
          <a:p>
            <a:r>
              <a:rPr lang="tr-TR" dirty="0" err="1" smtClean="0"/>
              <a:t>Division</a:t>
            </a:r>
            <a:r>
              <a:rPr lang="tr-TR" dirty="0" smtClean="0"/>
              <a:t> of </a:t>
            </a:r>
            <a:r>
              <a:rPr lang="tr-TR" dirty="0" err="1" smtClean="0"/>
              <a:t>labour</a:t>
            </a:r>
            <a:endParaRPr lang="tr-TR" dirty="0" smtClean="0"/>
          </a:p>
          <a:p>
            <a:r>
              <a:rPr lang="tr-TR" dirty="0" smtClean="0"/>
              <a:t>Distribution of </a:t>
            </a:r>
            <a:r>
              <a:rPr lang="tr-TR" dirty="0" err="1" smtClean="0"/>
              <a:t>wealth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000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1143000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Ödev: </a:t>
            </a:r>
            <a:r>
              <a:rPr lang="tr-TR" b="1" dirty="0" err="1" smtClean="0">
                <a:solidFill>
                  <a:schemeClr val="tx1"/>
                </a:solidFill>
              </a:rPr>
              <a:t>Tony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Blair</a:t>
            </a:r>
            <a:r>
              <a:rPr lang="tr-TR" b="1" dirty="0" smtClean="0">
                <a:solidFill>
                  <a:schemeClr val="tx1"/>
                </a:solidFill>
              </a:rPr>
              <a:t>- 1999- Chicago </a:t>
            </a:r>
            <a:r>
              <a:rPr lang="tr-TR" b="1" dirty="0" err="1" smtClean="0">
                <a:solidFill>
                  <a:schemeClr val="tx1"/>
                </a:solidFill>
              </a:rPr>
              <a:t>Economic</a:t>
            </a:r>
            <a:r>
              <a:rPr lang="tr-TR" b="1" dirty="0" smtClean="0">
                <a:solidFill>
                  <a:schemeClr val="tx1"/>
                </a:solidFill>
              </a:rPr>
              <a:t> Club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328591"/>
          </a:xfrm>
        </p:spPr>
      </p:pic>
    </p:spTree>
    <p:extLst>
      <p:ext uri="{BB962C8B-B14F-4D97-AF65-F5344CB8AC3E}">
        <p14:creationId xmlns:p14="http://schemas.microsoft.com/office/powerpoint/2010/main" val="417679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669360"/>
          </a:xfrm>
        </p:spPr>
      </p:pic>
    </p:spTree>
    <p:extLst>
      <p:ext uri="{BB962C8B-B14F-4D97-AF65-F5344CB8AC3E}">
        <p14:creationId xmlns:p14="http://schemas.microsoft.com/office/powerpoint/2010/main" val="35840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669360"/>
          </a:xfrm>
        </p:spPr>
      </p:pic>
    </p:spTree>
    <p:extLst>
      <p:ext uri="{BB962C8B-B14F-4D97-AF65-F5344CB8AC3E}">
        <p14:creationId xmlns:p14="http://schemas.microsoft.com/office/powerpoint/2010/main" val="21766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642"/>
            <a:ext cx="8856984" cy="6695358"/>
          </a:xfrm>
        </p:spPr>
      </p:pic>
    </p:spTree>
    <p:extLst>
      <p:ext uri="{BB962C8B-B14F-4D97-AF65-F5344CB8AC3E}">
        <p14:creationId xmlns:p14="http://schemas.microsoft.com/office/powerpoint/2010/main" val="40348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856984" cy="6669360"/>
          </a:xfrm>
        </p:spPr>
      </p:pic>
    </p:spTree>
    <p:extLst>
      <p:ext uri="{BB962C8B-B14F-4D97-AF65-F5344CB8AC3E}">
        <p14:creationId xmlns:p14="http://schemas.microsoft.com/office/powerpoint/2010/main" val="34823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984776"/>
          </a:xfrm>
        </p:spPr>
      </p:pic>
    </p:spTree>
    <p:extLst>
      <p:ext uri="{BB962C8B-B14F-4D97-AF65-F5344CB8AC3E}">
        <p14:creationId xmlns:p14="http://schemas.microsoft.com/office/powerpoint/2010/main" val="17546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7" cy="7056784"/>
          </a:xfrm>
        </p:spPr>
      </p:pic>
    </p:spTree>
    <p:extLst>
      <p:ext uri="{BB962C8B-B14F-4D97-AF65-F5344CB8AC3E}">
        <p14:creationId xmlns:p14="http://schemas.microsoft.com/office/powerpoint/2010/main" val="416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8"/>
            <a:ext cx="8784976" cy="7560840"/>
          </a:xfrm>
        </p:spPr>
      </p:pic>
    </p:spTree>
    <p:extLst>
      <p:ext uri="{BB962C8B-B14F-4D97-AF65-F5344CB8AC3E}">
        <p14:creationId xmlns:p14="http://schemas.microsoft.com/office/powerpoint/2010/main" val="37536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172</TotalTime>
  <Words>48</Words>
  <Application>Microsoft Office PowerPoint</Application>
  <PresentationFormat>Ekran Gösterisi (4:3)</PresentationFormat>
  <Paragraphs>14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Austin</vt:lpstr>
      <vt:lpstr>Diplomatik Yabancı Dil 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Key Words</vt:lpstr>
      <vt:lpstr>Ödev: Tony Blair- 1999- Chicago Economic Club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Diplomatik Yabancı Dil V</dc:title>
  <dc:creator>Tubik</dc:creator>
  <cp:lastModifiedBy>Tubik</cp:lastModifiedBy>
  <cp:revision>6</cp:revision>
  <dcterms:created xsi:type="dcterms:W3CDTF">2018-10-09T03:35:35Z</dcterms:created>
  <dcterms:modified xsi:type="dcterms:W3CDTF">2018-12-16T10:56:41Z</dcterms:modified>
</cp:coreProperties>
</file>