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4" r:id="rId6"/>
    <p:sldId id="259" r:id="rId7"/>
    <p:sldId id="260"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18752E-2729-495F-ABE8-1D15C4E353B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EF862D0C-2DC9-4083-818A-E9A62B21E57B}">
      <dgm:prSet phldrT="[Metin]"/>
      <dgm:spPr/>
      <dgm:t>
        <a:bodyPr/>
        <a:lstStyle/>
        <a:p>
          <a:r>
            <a:rPr lang="tr-TR" dirty="0" smtClean="0"/>
            <a:t>ödeme</a:t>
          </a:r>
          <a:endParaRPr lang="tr-TR" dirty="0"/>
        </a:p>
      </dgm:t>
    </dgm:pt>
    <dgm:pt modelId="{5EC179B1-65CD-473D-B5F8-2252EC9AC56E}" type="parTrans" cxnId="{D39389E7-328C-4BCD-8D00-8DABCE633442}">
      <dgm:prSet/>
      <dgm:spPr/>
      <dgm:t>
        <a:bodyPr/>
        <a:lstStyle/>
        <a:p>
          <a:endParaRPr lang="tr-TR"/>
        </a:p>
      </dgm:t>
    </dgm:pt>
    <dgm:pt modelId="{0E11D50D-6FFF-426B-8798-7065617B62AD}" type="sibTrans" cxnId="{D39389E7-328C-4BCD-8D00-8DABCE633442}">
      <dgm:prSet/>
      <dgm:spPr/>
      <dgm:t>
        <a:bodyPr/>
        <a:lstStyle/>
        <a:p>
          <a:endParaRPr lang="tr-TR"/>
        </a:p>
      </dgm:t>
    </dgm:pt>
    <dgm:pt modelId="{FB64168F-B572-40F1-92E5-CE627DDB64E5}">
      <dgm:prSet phldrT="[Metin]"/>
      <dgm:spPr/>
      <dgm:t>
        <a:bodyPr/>
        <a:lstStyle/>
        <a:p>
          <a:r>
            <a:rPr lang="tr-TR" dirty="0" smtClean="0"/>
            <a:t>ölüm</a:t>
          </a:r>
          <a:endParaRPr lang="tr-TR" dirty="0"/>
        </a:p>
      </dgm:t>
    </dgm:pt>
    <dgm:pt modelId="{8D2036AC-01B8-401E-9DA9-06A4E5C0EB0A}" type="parTrans" cxnId="{233BA05D-86A6-434B-926F-3FFBFE7947C1}">
      <dgm:prSet/>
      <dgm:spPr/>
      <dgm:t>
        <a:bodyPr/>
        <a:lstStyle/>
        <a:p>
          <a:endParaRPr lang="tr-TR"/>
        </a:p>
      </dgm:t>
    </dgm:pt>
    <dgm:pt modelId="{76137496-E715-466D-8904-4FE66008FCFF}" type="sibTrans" cxnId="{233BA05D-86A6-434B-926F-3FFBFE7947C1}">
      <dgm:prSet/>
      <dgm:spPr/>
      <dgm:t>
        <a:bodyPr/>
        <a:lstStyle/>
        <a:p>
          <a:endParaRPr lang="tr-TR"/>
        </a:p>
      </dgm:t>
    </dgm:pt>
    <dgm:pt modelId="{DCC0FC57-55AD-48CC-9DF7-9356A1DE6743}">
      <dgm:prSet phldrT="[Metin]"/>
      <dgm:spPr/>
      <dgm:t>
        <a:bodyPr/>
        <a:lstStyle/>
        <a:p>
          <a:r>
            <a:rPr lang="tr-TR" dirty="0" smtClean="0"/>
            <a:t>terkin</a:t>
          </a:r>
          <a:endParaRPr lang="tr-TR" dirty="0"/>
        </a:p>
      </dgm:t>
    </dgm:pt>
    <dgm:pt modelId="{04008C65-B93D-4C15-9340-4838C4D51837}" type="parTrans" cxnId="{DC67F5D8-4B2A-45FF-BD65-AA108301DA79}">
      <dgm:prSet/>
      <dgm:spPr/>
      <dgm:t>
        <a:bodyPr/>
        <a:lstStyle/>
        <a:p>
          <a:endParaRPr lang="tr-TR"/>
        </a:p>
      </dgm:t>
    </dgm:pt>
    <dgm:pt modelId="{1C6E013E-D9A8-4544-AD23-F6997B72B63C}" type="sibTrans" cxnId="{DC67F5D8-4B2A-45FF-BD65-AA108301DA79}">
      <dgm:prSet/>
      <dgm:spPr/>
      <dgm:t>
        <a:bodyPr/>
        <a:lstStyle/>
        <a:p>
          <a:endParaRPr lang="tr-TR"/>
        </a:p>
      </dgm:t>
    </dgm:pt>
    <dgm:pt modelId="{BFD2998C-0859-45BC-9F03-85891B470CF4}">
      <dgm:prSet phldrT="[Metin]"/>
      <dgm:spPr/>
      <dgm:t>
        <a:bodyPr/>
        <a:lstStyle/>
        <a:p>
          <a:r>
            <a:rPr lang="tr-TR" dirty="0" smtClean="0"/>
            <a:t>Hata düzeltme</a:t>
          </a:r>
          <a:endParaRPr lang="tr-TR" dirty="0"/>
        </a:p>
      </dgm:t>
    </dgm:pt>
    <dgm:pt modelId="{8D5C1198-C702-4371-B0A5-9BF550C117C4}" type="parTrans" cxnId="{4EA0BF6B-7040-4876-B808-1A69CA4AA446}">
      <dgm:prSet/>
      <dgm:spPr/>
      <dgm:t>
        <a:bodyPr/>
        <a:lstStyle/>
        <a:p>
          <a:endParaRPr lang="tr-TR"/>
        </a:p>
      </dgm:t>
    </dgm:pt>
    <dgm:pt modelId="{80D099C2-29DF-48ED-88A6-2E70F54A041B}" type="sibTrans" cxnId="{4EA0BF6B-7040-4876-B808-1A69CA4AA446}">
      <dgm:prSet/>
      <dgm:spPr/>
      <dgm:t>
        <a:bodyPr/>
        <a:lstStyle/>
        <a:p>
          <a:endParaRPr lang="tr-TR"/>
        </a:p>
      </dgm:t>
    </dgm:pt>
    <dgm:pt modelId="{3704AF62-84C5-4F51-AA35-5519831639A4}">
      <dgm:prSet phldrT="[Metin]"/>
      <dgm:spPr/>
      <dgm:t>
        <a:bodyPr/>
        <a:lstStyle/>
        <a:p>
          <a:r>
            <a:rPr lang="tr-TR" dirty="0" smtClean="0"/>
            <a:t>Ceza indirimi </a:t>
          </a:r>
          <a:endParaRPr lang="tr-TR" dirty="0"/>
        </a:p>
      </dgm:t>
    </dgm:pt>
    <dgm:pt modelId="{7EF19488-5950-48C7-9D3D-75372A769F88}" type="parTrans" cxnId="{2BF5A96C-B2B8-4EA7-AA05-31C25D792AD4}">
      <dgm:prSet/>
      <dgm:spPr/>
      <dgm:t>
        <a:bodyPr/>
        <a:lstStyle/>
        <a:p>
          <a:endParaRPr lang="tr-TR"/>
        </a:p>
      </dgm:t>
    </dgm:pt>
    <dgm:pt modelId="{6A629015-BACB-4A90-8A45-090FE40F41C7}" type="sibTrans" cxnId="{2BF5A96C-B2B8-4EA7-AA05-31C25D792AD4}">
      <dgm:prSet/>
      <dgm:spPr/>
      <dgm:t>
        <a:bodyPr/>
        <a:lstStyle/>
        <a:p>
          <a:endParaRPr lang="tr-TR"/>
        </a:p>
      </dgm:t>
    </dgm:pt>
    <dgm:pt modelId="{824C7D2A-459A-4448-BF37-B62DE31588F7}">
      <dgm:prSet/>
      <dgm:spPr/>
      <dgm:t>
        <a:bodyPr/>
        <a:lstStyle/>
        <a:p>
          <a:r>
            <a:rPr lang="tr-TR" dirty="0" smtClean="0"/>
            <a:t>takas</a:t>
          </a:r>
          <a:endParaRPr lang="tr-TR" dirty="0"/>
        </a:p>
      </dgm:t>
    </dgm:pt>
    <dgm:pt modelId="{4467CAB0-B74A-415A-8C6C-5F0B9C63D923}" type="parTrans" cxnId="{621DDAEA-2582-471F-9CAF-5BFE2C37D109}">
      <dgm:prSet/>
      <dgm:spPr/>
    </dgm:pt>
    <dgm:pt modelId="{DAF038A0-1D77-4A70-A791-A9602AF150AD}" type="sibTrans" cxnId="{621DDAEA-2582-471F-9CAF-5BFE2C37D109}">
      <dgm:prSet/>
      <dgm:spPr/>
    </dgm:pt>
    <dgm:pt modelId="{5E9642C2-7F9F-43F1-9BBA-6F254E4B3B68}">
      <dgm:prSet/>
      <dgm:spPr/>
      <dgm:t>
        <a:bodyPr/>
        <a:lstStyle/>
        <a:p>
          <a:r>
            <a:rPr lang="tr-TR" dirty="0" smtClean="0"/>
            <a:t>uzlaşma</a:t>
          </a:r>
          <a:endParaRPr lang="tr-TR" dirty="0"/>
        </a:p>
      </dgm:t>
    </dgm:pt>
    <dgm:pt modelId="{B3474434-5071-41DC-842C-CD698D17B43A}" type="parTrans" cxnId="{48458440-1F82-4F1C-9052-3AE51DCA2AA3}">
      <dgm:prSet/>
      <dgm:spPr/>
    </dgm:pt>
    <dgm:pt modelId="{B78C28BD-F0C8-4648-8F6D-60B7B035F5A0}" type="sibTrans" cxnId="{48458440-1F82-4F1C-9052-3AE51DCA2AA3}">
      <dgm:prSet/>
      <dgm:spPr/>
    </dgm:pt>
    <dgm:pt modelId="{F793CACA-CF86-4D6C-BA54-89861A93CE01}">
      <dgm:prSet/>
      <dgm:spPr/>
      <dgm:t>
        <a:bodyPr/>
        <a:lstStyle/>
        <a:p>
          <a:r>
            <a:rPr lang="tr-TR" dirty="0" smtClean="0"/>
            <a:t>Yargı kararları</a:t>
          </a:r>
          <a:endParaRPr lang="tr-TR" dirty="0"/>
        </a:p>
      </dgm:t>
    </dgm:pt>
    <dgm:pt modelId="{80C20E7A-6021-4E83-B7FA-E0606C816BBC}" type="parTrans" cxnId="{6954BDA4-FE33-4BFD-A25D-14DE30C14B23}">
      <dgm:prSet/>
      <dgm:spPr/>
    </dgm:pt>
    <dgm:pt modelId="{4F867100-7A81-45F1-B96A-69F4AF720697}" type="sibTrans" cxnId="{6954BDA4-FE33-4BFD-A25D-14DE30C14B23}">
      <dgm:prSet/>
      <dgm:spPr/>
    </dgm:pt>
    <dgm:pt modelId="{DC980FA1-2038-4BA1-82D0-ECCF30D7DD39}">
      <dgm:prSet/>
      <dgm:spPr/>
      <dgm:t>
        <a:bodyPr/>
        <a:lstStyle/>
        <a:p>
          <a:r>
            <a:rPr lang="tr-TR" dirty="0" smtClean="0"/>
            <a:t>zamanaşımı</a:t>
          </a:r>
          <a:endParaRPr lang="tr-TR" dirty="0"/>
        </a:p>
      </dgm:t>
    </dgm:pt>
    <dgm:pt modelId="{F0B9047F-38A3-4945-95F0-8025C915C8A4}" type="parTrans" cxnId="{406BEB04-B72B-4D88-AC1E-528DCA7EAECC}">
      <dgm:prSet/>
      <dgm:spPr/>
    </dgm:pt>
    <dgm:pt modelId="{566DE845-1202-47D3-9874-97F60CEC7323}" type="sibTrans" cxnId="{406BEB04-B72B-4D88-AC1E-528DCA7EAECC}">
      <dgm:prSet/>
      <dgm:spPr/>
    </dgm:pt>
    <dgm:pt modelId="{7FAEEC1A-60CB-4FF9-ACBD-012912111B2A}">
      <dgm:prSet/>
      <dgm:spPr/>
      <dgm:t>
        <a:bodyPr/>
        <a:lstStyle/>
        <a:p>
          <a:r>
            <a:rPr lang="tr-TR" dirty="0" smtClean="0"/>
            <a:t>af</a:t>
          </a:r>
          <a:endParaRPr lang="tr-TR" dirty="0"/>
        </a:p>
      </dgm:t>
    </dgm:pt>
    <dgm:pt modelId="{02CB2A11-A0A4-4070-91C0-903FE2F5028E}" type="parTrans" cxnId="{05C3FFA9-2822-4878-8E1B-784050F9B6BD}">
      <dgm:prSet/>
      <dgm:spPr/>
    </dgm:pt>
    <dgm:pt modelId="{D2FD8FDD-C116-444C-BD57-4841FA777B1D}" type="sibTrans" cxnId="{05C3FFA9-2822-4878-8E1B-784050F9B6BD}">
      <dgm:prSet/>
      <dgm:spPr/>
    </dgm:pt>
    <dgm:pt modelId="{D1AFCF34-B142-4653-8098-366C8AE65CAC}" type="pres">
      <dgm:prSet presAssocID="{4E18752E-2729-495F-ABE8-1D15C4E353BA}" presName="diagram" presStyleCnt="0">
        <dgm:presLayoutVars>
          <dgm:dir/>
          <dgm:resizeHandles val="exact"/>
        </dgm:presLayoutVars>
      </dgm:prSet>
      <dgm:spPr/>
    </dgm:pt>
    <dgm:pt modelId="{C35D3DC1-CFCD-4C01-9549-9694B988E628}" type="pres">
      <dgm:prSet presAssocID="{EF862D0C-2DC9-4083-818A-E9A62B21E57B}" presName="node" presStyleLbl="node1" presStyleIdx="0" presStyleCnt="10">
        <dgm:presLayoutVars>
          <dgm:bulletEnabled val="1"/>
        </dgm:presLayoutVars>
      </dgm:prSet>
      <dgm:spPr/>
    </dgm:pt>
    <dgm:pt modelId="{D482B2E9-1FF1-461F-B413-23F4BEDDBA2A}" type="pres">
      <dgm:prSet presAssocID="{0E11D50D-6FFF-426B-8798-7065617B62AD}" presName="sibTrans" presStyleCnt="0"/>
      <dgm:spPr/>
    </dgm:pt>
    <dgm:pt modelId="{A3E816B2-7EEA-4429-8226-3CD7126E7AB6}" type="pres">
      <dgm:prSet presAssocID="{FB64168F-B572-40F1-92E5-CE627DDB64E5}" presName="node" presStyleLbl="node1" presStyleIdx="1" presStyleCnt="10">
        <dgm:presLayoutVars>
          <dgm:bulletEnabled val="1"/>
        </dgm:presLayoutVars>
      </dgm:prSet>
      <dgm:spPr/>
    </dgm:pt>
    <dgm:pt modelId="{E864E02D-1154-4358-96FD-C6735AE5ADBA}" type="pres">
      <dgm:prSet presAssocID="{76137496-E715-466D-8904-4FE66008FCFF}" presName="sibTrans" presStyleCnt="0"/>
      <dgm:spPr/>
    </dgm:pt>
    <dgm:pt modelId="{9488272D-46EA-4FB6-9651-7F2FF72B5B30}" type="pres">
      <dgm:prSet presAssocID="{DC980FA1-2038-4BA1-82D0-ECCF30D7DD39}" presName="node" presStyleLbl="node1" presStyleIdx="2" presStyleCnt="10">
        <dgm:presLayoutVars>
          <dgm:bulletEnabled val="1"/>
        </dgm:presLayoutVars>
      </dgm:prSet>
      <dgm:spPr/>
    </dgm:pt>
    <dgm:pt modelId="{1183979A-2D99-4940-8D67-71E7ECF61A3F}" type="pres">
      <dgm:prSet presAssocID="{566DE845-1202-47D3-9874-97F60CEC7323}" presName="sibTrans" presStyleCnt="0"/>
      <dgm:spPr/>
    </dgm:pt>
    <dgm:pt modelId="{01F5BD4B-1A78-47F6-8E87-C19088DD27A0}" type="pres">
      <dgm:prSet presAssocID="{824C7D2A-459A-4448-BF37-B62DE31588F7}" presName="node" presStyleLbl="node1" presStyleIdx="3" presStyleCnt="10">
        <dgm:presLayoutVars>
          <dgm:bulletEnabled val="1"/>
        </dgm:presLayoutVars>
      </dgm:prSet>
      <dgm:spPr/>
    </dgm:pt>
    <dgm:pt modelId="{3E78D710-BEBC-4BBF-B6DB-BB79A1DF425B}" type="pres">
      <dgm:prSet presAssocID="{DAF038A0-1D77-4A70-A791-A9602AF150AD}" presName="sibTrans" presStyleCnt="0"/>
      <dgm:spPr/>
    </dgm:pt>
    <dgm:pt modelId="{6103122B-C6CE-4DEC-B9B5-4FF2506CC2D9}" type="pres">
      <dgm:prSet presAssocID="{DCC0FC57-55AD-48CC-9DF7-9356A1DE6743}" presName="node" presStyleLbl="node1" presStyleIdx="4" presStyleCnt="10">
        <dgm:presLayoutVars>
          <dgm:bulletEnabled val="1"/>
        </dgm:presLayoutVars>
      </dgm:prSet>
      <dgm:spPr/>
    </dgm:pt>
    <dgm:pt modelId="{233D0710-FE56-4493-89A2-F12501A22E19}" type="pres">
      <dgm:prSet presAssocID="{1C6E013E-D9A8-4544-AD23-F6997B72B63C}" presName="sibTrans" presStyleCnt="0"/>
      <dgm:spPr/>
    </dgm:pt>
    <dgm:pt modelId="{AEAA6440-89A9-4D72-BBB4-CF69C9E0A455}" type="pres">
      <dgm:prSet presAssocID="{BFD2998C-0859-45BC-9F03-85891B470CF4}" presName="node" presStyleLbl="node1" presStyleIdx="5" presStyleCnt="10">
        <dgm:presLayoutVars>
          <dgm:bulletEnabled val="1"/>
        </dgm:presLayoutVars>
      </dgm:prSet>
      <dgm:spPr/>
      <dgm:t>
        <a:bodyPr/>
        <a:lstStyle/>
        <a:p>
          <a:endParaRPr lang="tr-TR"/>
        </a:p>
      </dgm:t>
    </dgm:pt>
    <dgm:pt modelId="{3644F143-C0BC-4818-9BC4-DF963BA6FCF2}" type="pres">
      <dgm:prSet presAssocID="{80D099C2-29DF-48ED-88A6-2E70F54A041B}" presName="sibTrans" presStyleCnt="0"/>
      <dgm:spPr/>
    </dgm:pt>
    <dgm:pt modelId="{D872E617-09C9-4332-9F18-09857C8E7E62}" type="pres">
      <dgm:prSet presAssocID="{5E9642C2-7F9F-43F1-9BBA-6F254E4B3B68}" presName="node" presStyleLbl="node1" presStyleIdx="6" presStyleCnt="10">
        <dgm:presLayoutVars>
          <dgm:bulletEnabled val="1"/>
        </dgm:presLayoutVars>
      </dgm:prSet>
      <dgm:spPr/>
    </dgm:pt>
    <dgm:pt modelId="{0A2D3B7F-12CB-4FF2-8852-BD4A2A890A6D}" type="pres">
      <dgm:prSet presAssocID="{B78C28BD-F0C8-4648-8F6D-60B7B035F5A0}" presName="sibTrans" presStyleCnt="0"/>
      <dgm:spPr/>
    </dgm:pt>
    <dgm:pt modelId="{19113362-328A-4996-A8C8-7E2083A2C086}" type="pres">
      <dgm:prSet presAssocID="{F793CACA-CF86-4D6C-BA54-89861A93CE01}" presName="node" presStyleLbl="node1" presStyleIdx="7" presStyleCnt="10">
        <dgm:presLayoutVars>
          <dgm:bulletEnabled val="1"/>
        </dgm:presLayoutVars>
      </dgm:prSet>
      <dgm:spPr/>
    </dgm:pt>
    <dgm:pt modelId="{F3851C5E-9AC0-40E8-81FA-B445642BD6BE}" type="pres">
      <dgm:prSet presAssocID="{4F867100-7A81-45F1-B96A-69F4AF720697}" presName="sibTrans" presStyleCnt="0"/>
      <dgm:spPr/>
    </dgm:pt>
    <dgm:pt modelId="{5A96DCD7-395B-4FB6-888E-1804C006D395}" type="pres">
      <dgm:prSet presAssocID="{3704AF62-84C5-4F51-AA35-5519831639A4}" presName="node" presStyleLbl="node1" presStyleIdx="8" presStyleCnt="10">
        <dgm:presLayoutVars>
          <dgm:bulletEnabled val="1"/>
        </dgm:presLayoutVars>
      </dgm:prSet>
      <dgm:spPr/>
      <dgm:t>
        <a:bodyPr/>
        <a:lstStyle/>
        <a:p>
          <a:endParaRPr lang="tr-TR"/>
        </a:p>
      </dgm:t>
    </dgm:pt>
    <dgm:pt modelId="{35AC42A0-0E8E-49EA-813D-B158F91CBE44}" type="pres">
      <dgm:prSet presAssocID="{6A629015-BACB-4A90-8A45-090FE40F41C7}" presName="sibTrans" presStyleCnt="0"/>
      <dgm:spPr/>
    </dgm:pt>
    <dgm:pt modelId="{3C624341-43F6-47FE-9655-17746DF0D9A0}" type="pres">
      <dgm:prSet presAssocID="{7FAEEC1A-60CB-4FF9-ACBD-012912111B2A}" presName="node" presStyleLbl="node1" presStyleIdx="9" presStyleCnt="10">
        <dgm:presLayoutVars>
          <dgm:bulletEnabled val="1"/>
        </dgm:presLayoutVars>
      </dgm:prSet>
      <dgm:spPr/>
    </dgm:pt>
  </dgm:ptLst>
  <dgm:cxnLst>
    <dgm:cxn modelId="{F013D7A1-54F3-4847-AF12-90011BBB7F71}" type="presOf" srcId="{DC980FA1-2038-4BA1-82D0-ECCF30D7DD39}" destId="{9488272D-46EA-4FB6-9651-7F2FF72B5B30}" srcOrd="0" destOrd="0" presId="urn:microsoft.com/office/officeart/2005/8/layout/default"/>
    <dgm:cxn modelId="{233BA05D-86A6-434B-926F-3FFBFE7947C1}" srcId="{4E18752E-2729-495F-ABE8-1D15C4E353BA}" destId="{FB64168F-B572-40F1-92E5-CE627DDB64E5}" srcOrd="1" destOrd="0" parTransId="{8D2036AC-01B8-401E-9DA9-06A4E5C0EB0A}" sibTransId="{76137496-E715-466D-8904-4FE66008FCFF}"/>
    <dgm:cxn modelId="{929D46D3-BBC9-41F3-8F75-3A625477A559}" type="presOf" srcId="{5E9642C2-7F9F-43F1-9BBA-6F254E4B3B68}" destId="{D872E617-09C9-4332-9F18-09857C8E7E62}" srcOrd="0" destOrd="0" presId="urn:microsoft.com/office/officeart/2005/8/layout/default"/>
    <dgm:cxn modelId="{48458440-1F82-4F1C-9052-3AE51DCA2AA3}" srcId="{4E18752E-2729-495F-ABE8-1D15C4E353BA}" destId="{5E9642C2-7F9F-43F1-9BBA-6F254E4B3B68}" srcOrd="6" destOrd="0" parTransId="{B3474434-5071-41DC-842C-CD698D17B43A}" sibTransId="{B78C28BD-F0C8-4648-8F6D-60B7B035F5A0}"/>
    <dgm:cxn modelId="{D15FAC35-43FD-4FAD-BD14-4278D1712760}" type="presOf" srcId="{DCC0FC57-55AD-48CC-9DF7-9356A1DE6743}" destId="{6103122B-C6CE-4DEC-B9B5-4FF2506CC2D9}" srcOrd="0" destOrd="0" presId="urn:microsoft.com/office/officeart/2005/8/layout/default"/>
    <dgm:cxn modelId="{406BEB04-B72B-4D88-AC1E-528DCA7EAECC}" srcId="{4E18752E-2729-495F-ABE8-1D15C4E353BA}" destId="{DC980FA1-2038-4BA1-82D0-ECCF30D7DD39}" srcOrd="2" destOrd="0" parTransId="{F0B9047F-38A3-4945-95F0-8025C915C8A4}" sibTransId="{566DE845-1202-47D3-9874-97F60CEC7323}"/>
    <dgm:cxn modelId="{FCEF4FD7-7A1A-478E-AA17-3BE2768FB433}" type="presOf" srcId="{F793CACA-CF86-4D6C-BA54-89861A93CE01}" destId="{19113362-328A-4996-A8C8-7E2083A2C086}" srcOrd="0" destOrd="0" presId="urn:microsoft.com/office/officeart/2005/8/layout/default"/>
    <dgm:cxn modelId="{A5982A3C-F07F-49A0-9FD7-283F919489DE}" type="presOf" srcId="{824C7D2A-459A-4448-BF37-B62DE31588F7}" destId="{01F5BD4B-1A78-47F6-8E87-C19088DD27A0}" srcOrd="0" destOrd="0" presId="urn:microsoft.com/office/officeart/2005/8/layout/default"/>
    <dgm:cxn modelId="{D39389E7-328C-4BCD-8D00-8DABCE633442}" srcId="{4E18752E-2729-495F-ABE8-1D15C4E353BA}" destId="{EF862D0C-2DC9-4083-818A-E9A62B21E57B}" srcOrd="0" destOrd="0" parTransId="{5EC179B1-65CD-473D-B5F8-2252EC9AC56E}" sibTransId="{0E11D50D-6FFF-426B-8798-7065617B62AD}"/>
    <dgm:cxn modelId="{9A362548-834B-49AD-A796-0BCE1F86E2A2}" type="presOf" srcId="{4E18752E-2729-495F-ABE8-1D15C4E353BA}" destId="{D1AFCF34-B142-4653-8098-366C8AE65CAC}" srcOrd="0" destOrd="0" presId="urn:microsoft.com/office/officeart/2005/8/layout/default"/>
    <dgm:cxn modelId="{3E1879C8-9A21-41B5-AC43-2B93A535A6D8}" type="presOf" srcId="{3704AF62-84C5-4F51-AA35-5519831639A4}" destId="{5A96DCD7-395B-4FB6-888E-1804C006D395}" srcOrd="0" destOrd="0" presId="urn:microsoft.com/office/officeart/2005/8/layout/default"/>
    <dgm:cxn modelId="{DC67F5D8-4B2A-45FF-BD65-AA108301DA79}" srcId="{4E18752E-2729-495F-ABE8-1D15C4E353BA}" destId="{DCC0FC57-55AD-48CC-9DF7-9356A1DE6743}" srcOrd="4" destOrd="0" parTransId="{04008C65-B93D-4C15-9340-4838C4D51837}" sibTransId="{1C6E013E-D9A8-4544-AD23-F6997B72B63C}"/>
    <dgm:cxn modelId="{5756726D-6F72-489C-AF24-2EE8BEC6304F}" type="presOf" srcId="{BFD2998C-0859-45BC-9F03-85891B470CF4}" destId="{AEAA6440-89A9-4D72-BBB4-CF69C9E0A455}" srcOrd="0" destOrd="0" presId="urn:microsoft.com/office/officeart/2005/8/layout/default"/>
    <dgm:cxn modelId="{3F4C5813-B704-4856-A2B5-C738B9D7818F}" type="presOf" srcId="{EF862D0C-2DC9-4083-818A-E9A62B21E57B}" destId="{C35D3DC1-CFCD-4C01-9549-9694B988E628}" srcOrd="0" destOrd="0" presId="urn:microsoft.com/office/officeart/2005/8/layout/default"/>
    <dgm:cxn modelId="{621DDAEA-2582-471F-9CAF-5BFE2C37D109}" srcId="{4E18752E-2729-495F-ABE8-1D15C4E353BA}" destId="{824C7D2A-459A-4448-BF37-B62DE31588F7}" srcOrd="3" destOrd="0" parTransId="{4467CAB0-B74A-415A-8C6C-5F0B9C63D923}" sibTransId="{DAF038A0-1D77-4A70-A791-A9602AF150AD}"/>
    <dgm:cxn modelId="{74C12075-00F5-44A3-A765-EA4106009DFC}" type="presOf" srcId="{7FAEEC1A-60CB-4FF9-ACBD-012912111B2A}" destId="{3C624341-43F6-47FE-9655-17746DF0D9A0}" srcOrd="0" destOrd="0" presId="urn:microsoft.com/office/officeart/2005/8/layout/default"/>
    <dgm:cxn modelId="{4EA0BF6B-7040-4876-B808-1A69CA4AA446}" srcId="{4E18752E-2729-495F-ABE8-1D15C4E353BA}" destId="{BFD2998C-0859-45BC-9F03-85891B470CF4}" srcOrd="5" destOrd="0" parTransId="{8D5C1198-C702-4371-B0A5-9BF550C117C4}" sibTransId="{80D099C2-29DF-48ED-88A6-2E70F54A041B}"/>
    <dgm:cxn modelId="{05C3FFA9-2822-4878-8E1B-784050F9B6BD}" srcId="{4E18752E-2729-495F-ABE8-1D15C4E353BA}" destId="{7FAEEC1A-60CB-4FF9-ACBD-012912111B2A}" srcOrd="9" destOrd="0" parTransId="{02CB2A11-A0A4-4070-91C0-903FE2F5028E}" sibTransId="{D2FD8FDD-C116-444C-BD57-4841FA777B1D}"/>
    <dgm:cxn modelId="{6954BDA4-FE33-4BFD-A25D-14DE30C14B23}" srcId="{4E18752E-2729-495F-ABE8-1D15C4E353BA}" destId="{F793CACA-CF86-4D6C-BA54-89861A93CE01}" srcOrd="7" destOrd="0" parTransId="{80C20E7A-6021-4E83-B7FA-E0606C816BBC}" sibTransId="{4F867100-7A81-45F1-B96A-69F4AF720697}"/>
    <dgm:cxn modelId="{7D58813F-BFED-4C8D-B87D-51C3EEBDD13A}" type="presOf" srcId="{FB64168F-B572-40F1-92E5-CE627DDB64E5}" destId="{A3E816B2-7EEA-4429-8226-3CD7126E7AB6}" srcOrd="0" destOrd="0" presId="urn:microsoft.com/office/officeart/2005/8/layout/default"/>
    <dgm:cxn modelId="{2BF5A96C-B2B8-4EA7-AA05-31C25D792AD4}" srcId="{4E18752E-2729-495F-ABE8-1D15C4E353BA}" destId="{3704AF62-84C5-4F51-AA35-5519831639A4}" srcOrd="8" destOrd="0" parTransId="{7EF19488-5950-48C7-9D3D-75372A769F88}" sibTransId="{6A629015-BACB-4A90-8A45-090FE40F41C7}"/>
    <dgm:cxn modelId="{71822E9C-6CFB-4BD2-A841-234F5F345218}" type="presParOf" srcId="{D1AFCF34-B142-4653-8098-366C8AE65CAC}" destId="{C35D3DC1-CFCD-4C01-9549-9694B988E628}" srcOrd="0" destOrd="0" presId="urn:microsoft.com/office/officeart/2005/8/layout/default"/>
    <dgm:cxn modelId="{7CB2089A-F39F-4B6D-8B99-B061427F510B}" type="presParOf" srcId="{D1AFCF34-B142-4653-8098-366C8AE65CAC}" destId="{D482B2E9-1FF1-461F-B413-23F4BEDDBA2A}" srcOrd="1" destOrd="0" presId="urn:microsoft.com/office/officeart/2005/8/layout/default"/>
    <dgm:cxn modelId="{D2F6EB42-5A67-4ED9-854B-DB063C4E3A5A}" type="presParOf" srcId="{D1AFCF34-B142-4653-8098-366C8AE65CAC}" destId="{A3E816B2-7EEA-4429-8226-3CD7126E7AB6}" srcOrd="2" destOrd="0" presId="urn:microsoft.com/office/officeart/2005/8/layout/default"/>
    <dgm:cxn modelId="{2F30039D-96DF-40A7-AF59-9492955FE585}" type="presParOf" srcId="{D1AFCF34-B142-4653-8098-366C8AE65CAC}" destId="{E864E02D-1154-4358-96FD-C6735AE5ADBA}" srcOrd="3" destOrd="0" presId="urn:microsoft.com/office/officeart/2005/8/layout/default"/>
    <dgm:cxn modelId="{2AF61447-FBDB-4868-A489-C678202B4F3A}" type="presParOf" srcId="{D1AFCF34-B142-4653-8098-366C8AE65CAC}" destId="{9488272D-46EA-4FB6-9651-7F2FF72B5B30}" srcOrd="4" destOrd="0" presId="urn:microsoft.com/office/officeart/2005/8/layout/default"/>
    <dgm:cxn modelId="{A172B6CA-0391-47E2-9000-E8F24ADE6204}" type="presParOf" srcId="{D1AFCF34-B142-4653-8098-366C8AE65CAC}" destId="{1183979A-2D99-4940-8D67-71E7ECF61A3F}" srcOrd="5" destOrd="0" presId="urn:microsoft.com/office/officeart/2005/8/layout/default"/>
    <dgm:cxn modelId="{31257E94-C959-4D07-B970-B70414A44BFD}" type="presParOf" srcId="{D1AFCF34-B142-4653-8098-366C8AE65CAC}" destId="{01F5BD4B-1A78-47F6-8E87-C19088DD27A0}" srcOrd="6" destOrd="0" presId="urn:microsoft.com/office/officeart/2005/8/layout/default"/>
    <dgm:cxn modelId="{C1E1D710-6D1C-4A62-8B7F-3C3F2D2E1000}" type="presParOf" srcId="{D1AFCF34-B142-4653-8098-366C8AE65CAC}" destId="{3E78D710-BEBC-4BBF-B6DB-BB79A1DF425B}" srcOrd="7" destOrd="0" presId="urn:microsoft.com/office/officeart/2005/8/layout/default"/>
    <dgm:cxn modelId="{3FB3FE33-B3B1-4BE5-9081-FC4DF5BBB2FF}" type="presParOf" srcId="{D1AFCF34-B142-4653-8098-366C8AE65CAC}" destId="{6103122B-C6CE-4DEC-B9B5-4FF2506CC2D9}" srcOrd="8" destOrd="0" presId="urn:microsoft.com/office/officeart/2005/8/layout/default"/>
    <dgm:cxn modelId="{1EF6F869-6B65-40EC-9896-3B535B58D235}" type="presParOf" srcId="{D1AFCF34-B142-4653-8098-366C8AE65CAC}" destId="{233D0710-FE56-4493-89A2-F12501A22E19}" srcOrd="9" destOrd="0" presId="urn:microsoft.com/office/officeart/2005/8/layout/default"/>
    <dgm:cxn modelId="{5F04CC8E-2004-4BB2-BD2F-4CE1FF0BF99D}" type="presParOf" srcId="{D1AFCF34-B142-4653-8098-366C8AE65CAC}" destId="{AEAA6440-89A9-4D72-BBB4-CF69C9E0A455}" srcOrd="10" destOrd="0" presId="urn:microsoft.com/office/officeart/2005/8/layout/default"/>
    <dgm:cxn modelId="{D72AB8E8-332B-47CA-9A49-935F52A0F315}" type="presParOf" srcId="{D1AFCF34-B142-4653-8098-366C8AE65CAC}" destId="{3644F143-C0BC-4818-9BC4-DF963BA6FCF2}" srcOrd="11" destOrd="0" presId="urn:microsoft.com/office/officeart/2005/8/layout/default"/>
    <dgm:cxn modelId="{316CD28A-6BDD-4705-8EA1-6E6091718C33}" type="presParOf" srcId="{D1AFCF34-B142-4653-8098-366C8AE65CAC}" destId="{D872E617-09C9-4332-9F18-09857C8E7E62}" srcOrd="12" destOrd="0" presId="urn:microsoft.com/office/officeart/2005/8/layout/default"/>
    <dgm:cxn modelId="{12A34281-BA78-435A-A7D7-423DB6329E7A}" type="presParOf" srcId="{D1AFCF34-B142-4653-8098-366C8AE65CAC}" destId="{0A2D3B7F-12CB-4FF2-8852-BD4A2A890A6D}" srcOrd="13" destOrd="0" presId="urn:microsoft.com/office/officeart/2005/8/layout/default"/>
    <dgm:cxn modelId="{56F4F29B-65A2-4A2A-96ED-A9B79E2C548E}" type="presParOf" srcId="{D1AFCF34-B142-4653-8098-366C8AE65CAC}" destId="{19113362-328A-4996-A8C8-7E2083A2C086}" srcOrd="14" destOrd="0" presId="urn:microsoft.com/office/officeart/2005/8/layout/default"/>
    <dgm:cxn modelId="{B7A8E188-2F75-485D-98F2-2B20D4738D4F}" type="presParOf" srcId="{D1AFCF34-B142-4653-8098-366C8AE65CAC}" destId="{F3851C5E-9AC0-40E8-81FA-B445642BD6BE}" srcOrd="15" destOrd="0" presId="urn:microsoft.com/office/officeart/2005/8/layout/default"/>
    <dgm:cxn modelId="{5D7D8DBC-3BC2-43F5-B2C1-977637FF9398}" type="presParOf" srcId="{D1AFCF34-B142-4653-8098-366C8AE65CAC}" destId="{5A96DCD7-395B-4FB6-888E-1804C006D395}" srcOrd="16" destOrd="0" presId="urn:microsoft.com/office/officeart/2005/8/layout/default"/>
    <dgm:cxn modelId="{C533CFF6-5191-41F8-A0A3-E96C97381726}" type="presParOf" srcId="{D1AFCF34-B142-4653-8098-366C8AE65CAC}" destId="{35AC42A0-0E8E-49EA-813D-B158F91CBE44}" srcOrd="17" destOrd="0" presId="urn:microsoft.com/office/officeart/2005/8/layout/default"/>
    <dgm:cxn modelId="{B653F19A-2240-4F4D-81CD-A93AC04082CC}" type="presParOf" srcId="{D1AFCF34-B142-4653-8098-366C8AE65CAC}" destId="{3C624341-43F6-47FE-9655-17746DF0D9A0}"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8E42E4-CEBA-4D80-8B9F-E58088B5022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E85E31C5-14E3-461A-8DBA-1BA5C06B4746}">
      <dgm:prSet phldrT="[Metin]"/>
      <dgm:spPr/>
      <dgm:t>
        <a:bodyPr/>
        <a:lstStyle/>
        <a:p>
          <a:r>
            <a:rPr lang="tr-TR" dirty="0" smtClean="0"/>
            <a:t>Tarh zamanaşımı</a:t>
          </a:r>
          <a:endParaRPr lang="tr-TR" dirty="0"/>
        </a:p>
      </dgm:t>
    </dgm:pt>
    <dgm:pt modelId="{273F06D3-4849-4C63-B4E0-ADF795351253}" type="parTrans" cxnId="{04F53224-E162-4ED8-80A0-30A33F3464E1}">
      <dgm:prSet/>
      <dgm:spPr/>
      <dgm:t>
        <a:bodyPr/>
        <a:lstStyle/>
        <a:p>
          <a:endParaRPr lang="tr-TR"/>
        </a:p>
      </dgm:t>
    </dgm:pt>
    <dgm:pt modelId="{1F6495A2-4E5C-4856-B6F9-DF82DE47D349}" type="sibTrans" cxnId="{04F53224-E162-4ED8-80A0-30A33F3464E1}">
      <dgm:prSet/>
      <dgm:spPr/>
      <dgm:t>
        <a:bodyPr/>
        <a:lstStyle/>
        <a:p>
          <a:endParaRPr lang="tr-TR"/>
        </a:p>
      </dgm:t>
    </dgm:pt>
    <dgm:pt modelId="{E9CD9904-8FDB-482E-B200-7612D0CFE2E2}">
      <dgm:prSet phldrT="[Metin]"/>
      <dgm:spPr/>
      <dgm:t>
        <a:bodyPr/>
        <a:lstStyle/>
        <a:p>
          <a:r>
            <a:rPr lang="tr-TR" dirty="0" smtClean="0"/>
            <a:t>Tahsil zamanaşımı</a:t>
          </a:r>
          <a:endParaRPr lang="tr-TR" dirty="0"/>
        </a:p>
      </dgm:t>
    </dgm:pt>
    <dgm:pt modelId="{6EDBE91D-ABDC-4AA1-9DCA-D31C280F1F45}" type="parTrans" cxnId="{B2AF5E9A-D833-49D0-90CF-5B1D17B0861E}">
      <dgm:prSet/>
      <dgm:spPr/>
      <dgm:t>
        <a:bodyPr/>
        <a:lstStyle/>
        <a:p>
          <a:endParaRPr lang="tr-TR"/>
        </a:p>
      </dgm:t>
    </dgm:pt>
    <dgm:pt modelId="{0385D26C-BBA5-487B-86B7-314C586F2533}" type="sibTrans" cxnId="{B2AF5E9A-D833-49D0-90CF-5B1D17B0861E}">
      <dgm:prSet/>
      <dgm:spPr/>
      <dgm:t>
        <a:bodyPr/>
        <a:lstStyle/>
        <a:p>
          <a:endParaRPr lang="tr-TR"/>
        </a:p>
      </dgm:t>
    </dgm:pt>
    <dgm:pt modelId="{7418193E-E42A-4700-991B-0D16A9E55A8E}">
      <dgm:prSet phldrT="[Metin]"/>
      <dgm:spPr/>
      <dgm:t>
        <a:bodyPr/>
        <a:lstStyle/>
        <a:p>
          <a:r>
            <a:rPr lang="tr-TR" dirty="0" smtClean="0"/>
            <a:t>Düzeltme zamanaşımı</a:t>
          </a:r>
          <a:endParaRPr lang="tr-TR" dirty="0"/>
        </a:p>
      </dgm:t>
    </dgm:pt>
    <dgm:pt modelId="{EC7E05C0-D917-4FA2-BFF1-71E49203DF9F}" type="parTrans" cxnId="{72C6EEED-1288-432A-A579-538B8252C05F}">
      <dgm:prSet/>
      <dgm:spPr/>
      <dgm:t>
        <a:bodyPr/>
        <a:lstStyle/>
        <a:p>
          <a:endParaRPr lang="tr-TR"/>
        </a:p>
      </dgm:t>
    </dgm:pt>
    <dgm:pt modelId="{7BC63866-9D2A-4AC3-B7C0-4BCD95D76299}" type="sibTrans" cxnId="{72C6EEED-1288-432A-A579-538B8252C05F}">
      <dgm:prSet/>
      <dgm:spPr/>
      <dgm:t>
        <a:bodyPr/>
        <a:lstStyle/>
        <a:p>
          <a:endParaRPr lang="tr-TR"/>
        </a:p>
      </dgm:t>
    </dgm:pt>
    <dgm:pt modelId="{D89B3FDE-D55A-451B-BAE9-EB8AC942927A}" type="pres">
      <dgm:prSet presAssocID="{718E42E4-CEBA-4D80-8B9F-E58088B50227}" presName="linear" presStyleCnt="0">
        <dgm:presLayoutVars>
          <dgm:dir/>
          <dgm:animLvl val="lvl"/>
          <dgm:resizeHandles val="exact"/>
        </dgm:presLayoutVars>
      </dgm:prSet>
      <dgm:spPr/>
    </dgm:pt>
    <dgm:pt modelId="{253716B6-065F-47F2-B3FD-C3E5FB103FAB}" type="pres">
      <dgm:prSet presAssocID="{E85E31C5-14E3-461A-8DBA-1BA5C06B4746}" presName="parentLin" presStyleCnt="0"/>
      <dgm:spPr/>
    </dgm:pt>
    <dgm:pt modelId="{CA2AD2D8-F034-4D0E-8FED-0637647BC647}" type="pres">
      <dgm:prSet presAssocID="{E85E31C5-14E3-461A-8DBA-1BA5C06B4746}" presName="parentLeftMargin" presStyleLbl="node1" presStyleIdx="0" presStyleCnt="3"/>
      <dgm:spPr/>
    </dgm:pt>
    <dgm:pt modelId="{439E228A-DF2E-4B73-AC47-2F99F51E7B58}" type="pres">
      <dgm:prSet presAssocID="{E85E31C5-14E3-461A-8DBA-1BA5C06B4746}" presName="parentText" presStyleLbl="node1" presStyleIdx="0" presStyleCnt="3">
        <dgm:presLayoutVars>
          <dgm:chMax val="0"/>
          <dgm:bulletEnabled val="1"/>
        </dgm:presLayoutVars>
      </dgm:prSet>
      <dgm:spPr/>
    </dgm:pt>
    <dgm:pt modelId="{7875E346-48CE-44AC-81BB-D6C0F70304C3}" type="pres">
      <dgm:prSet presAssocID="{E85E31C5-14E3-461A-8DBA-1BA5C06B4746}" presName="negativeSpace" presStyleCnt="0"/>
      <dgm:spPr/>
    </dgm:pt>
    <dgm:pt modelId="{81B969B4-9379-4487-A956-E2ADC36CD859}" type="pres">
      <dgm:prSet presAssocID="{E85E31C5-14E3-461A-8DBA-1BA5C06B4746}" presName="childText" presStyleLbl="conFgAcc1" presStyleIdx="0" presStyleCnt="3">
        <dgm:presLayoutVars>
          <dgm:bulletEnabled val="1"/>
        </dgm:presLayoutVars>
      </dgm:prSet>
      <dgm:spPr/>
    </dgm:pt>
    <dgm:pt modelId="{6618A162-EF1E-4465-AC8F-E05F06BB8C0C}" type="pres">
      <dgm:prSet presAssocID="{1F6495A2-4E5C-4856-B6F9-DF82DE47D349}" presName="spaceBetweenRectangles" presStyleCnt="0"/>
      <dgm:spPr/>
    </dgm:pt>
    <dgm:pt modelId="{1A2C927E-B7F8-4CDC-85BF-65A449C5CB5C}" type="pres">
      <dgm:prSet presAssocID="{E9CD9904-8FDB-482E-B200-7612D0CFE2E2}" presName="parentLin" presStyleCnt="0"/>
      <dgm:spPr/>
    </dgm:pt>
    <dgm:pt modelId="{F2824FBB-EE69-43CF-A57B-1A9F63F14ACF}" type="pres">
      <dgm:prSet presAssocID="{E9CD9904-8FDB-482E-B200-7612D0CFE2E2}" presName="parentLeftMargin" presStyleLbl="node1" presStyleIdx="0" presStyleCnt="3"/>
      <dgm:spPr/>
    </dgm:pt>
    <dgm:pt modelId="{CC30C55F-B5B4-4FCB-93A6-25B4E530F684}" type="pres">
      <dgm:prSet presAssocID="{E9CD9904-8FDB-482E-B200-7612D0CFE2E2}" presName="parentText" presStyleLbl="node1" presStyleIdx="1" presStyleCnt="3">
        <dgm:presLayoutVars>
          <dgm:chMax val="0"/>
          <dgm:bulletEnabled val="1"/>
        </dgm:presLayoutVars>
      </dgm:prSet>
      <dgm:spPr/>
    </dgm:pt>
    <dgm:pt modelId="{71F81D0F-DDCB-4D5A-9538-2D4849FF61F1}" type="pres">
      <dgm:prSet presAssocID="{E9CD9904-8FDB-482E-B200-7612D0CFE2E2}" presName="negativeSpace" presStyleCnt="0"/>
      <dgm:spPr/>
    </dgm:pt>
    <dgm:pt modelId="{F9C401E6-70B8-4B91-A625-75511EED6315}" type="pres">
      <dgm:prSet presAssocID="{E9CD9904-8FDB-482E-B200-7612D0CFE2E2}" presName="childText" presStyleLbl="conFgAcc1" presStyleIdx="1" presStyleCnt="3">
        <dgm:presLayoutVars>
          <dgm:bulletEnabled val="1"/>
        </dgm:presLayoutVars>
      </dgm:prSet>
      <dgm:spPr/>
    </dgm:pt>
    <dgm:pt modelId="{7308EC5A-A75D-4F7A-AF93-916F505C1B1D}" type="pres">
      <dgm:prSet presAssocID="{0385D26C-BBA5-487B-86B7-314C586F2533}" presName="spaceBetweenRectangles" presStyleCnt="0"/>
      <dgm:spPr/>
    </dgm:pt>
    <dgm:pt modelId="{15F7B784-E1A1-4CF8-A09E-B9C2376409E0}" type="pres">
      <dgm:prSet presAssocID="{7418193E-E42A-4700-991B-0D16A9E55A8E}" presName="parentLin" presStyleCnt="0"/>
      <dgm:spPr/>
    </dgm:pt>
    <dgm:pt modelId="{5A136FAA-9E41-4941-B9F0-B411D7CB9A8B}" type="pres">
      <dgm:prSet presAssocID="{7418193E-E42A-4700-991B-0D16A9E55A8E}" presName="parentLeftMargin" presStyleLbl="node1" presStyleIdx="1" presStyleCnt="3"/>
      <dgm:spPr/>
    </dgm:pt>
    <dgm:pt modelId="{B04FB822-CD3A-4884-BB8F-C670C9F460FB}" type="pres">
      <dgm:prSet presAssocID="{7418193E-E42A-4700-991B-0D16A9E55A8E}" presName="parentText" presStyleLbl="node1" presStyleIdx="2" presStyleCnt="3">
        <dgm:presLayoutVars>
          <dgm:chMax val="0"/>
          <dgm:bulletEnabled val="1"/>
        </dgm:presLayoutVars>
      </dgm:prSet>
      <dgm:spPr/>
      <dgm:t>
        <a:bodyPr/>
        <a:lstStyle/>
        <a:p>
          <a:endParaRPr lang="tr-TR"/>
        </a:p>
      </dgm:t>
    </dgm:pt>
    <dgm:pt modelId="{B1B7C4C2-AF76-4942-B499-9D34157214A2}" type="pres">
      <dgm:prSet presAssocID="{7418193E-E42A-4700-991B-0D16A9E55A8E}" presName="negativeSpace" presStyleCnt="0"/>
      <dgm:spPr/>
    </dgm:pt>
    <dgm:pt modelId="{2F47DE97-AA49-46DA-BB24-DA9D33C50D15}" type="pres">
      <dgm:prSet presAssocID="{7418193E-E42A-4700-991B-0D16A9E55A8E}" presName="childText" presStyleLbl="conFgAcc1" presStyleIdx="2" presStyleCnt="3">
        <dgm:presLayoutVars>
          <dgm:bulletEnabled val="1"/>
        </dgm:presLayoutVars>
      </dgm:prSet>
      <dgm:spPr/>
    </dgm:pt>
  </dgm:ptLst>
  <dgm:cxnLst>
    <dgm:cxn modelId="{B2AF5E9A-D833-49D0-90CF-5B1D17B0861E}" srcId="{718E42E4-CEBA-4D80-8B9F-E58088B50227}" destId="{E9CD9904-8FDB-482E-B200-7612D0CFE2E2}" srcOrd="1" destOrd="0" parTransId="{6EDBE91D-ABDC-4AA1-9DCA-D31C280F1F45}" sibTransId="{0385D26C-BBA5-487B-86B7-314C586F2533}"/>
    <dgm:cxn modelId="{67F3D770-9186-49C4-A006-FB62379F988A}" type="presOf" srcId="{E85E31C5-14E3-461A-8DBA-1BA5C06B4746}" destId="{439E228A-DF2E-4B73-AC47-2F99F51E7B58}" srcOrd="1" destOrd="0" presId="urn:microsoft.com/office/officeart/2005/8/layout/list1"/>
    <dgm:cxn modelId="{38727E63-AC78-4CED-A754-2B862FE7BF90}" type="presOf" srcId="{E85E31C5-14E3-461A-8DBA-1BA5C06B4746}" destId="{CA2AD2D8-F034-4D0E-8FED-0637647BC647}" srcOrd="0" destOrd="0" presId="urn:microsoft.com/office/officeart/2005/8/layout/list1"/>
    <dgm:cxn modelId="{04F53224-E162-4ED8-80A0-30A33F3464E1}" srcId="{718E42E4-CEBA-4D80-8B9F-E58088B50227}" destId="{E85E31C5-14E3-461A-8DBA-1BA5C06B4746}" srcOrd="0" destOrd="0" parTransId="{273F06D3-4849-4C63-B4E0-ADF795351253}" sibTransId="{1F6495A2-4E5C-4856-B6F9-DF82DE47D349}"/>
    <dgm:cxn modelId="{72C6EEED-1288-432A-A579-538B8252C05F}" srcId="{718E42E4-CEBA-4D80-8B9F-E58088B50227}" destId="{7418193E-E42A-4700-991B-0D16A9E55A8E}" srcOrd="2" destOrd="0" parTransId="{EC7E05C0-D917-4FA2-BFF1-71E49203DF9F}" sibTransId="{7BC63866-9D2A-4AC3-B7C0-4BCD95D76299}"/>
    <dgm:cxn modelId="{A1B21949-F35A-4C21-AB31-AA145ACF4342}" type="presOf" srcId="{E9CD9904-8FDB-482E-B200-7612D0CFE2E2}" destId="{F2824FBB-EE69-43CF-A57B-1A9F63F14ACF}" srcOrd="0" destOrd="0" presId="urn:microsoft.com/office/officeart/2005/8/layout/list1"/>
    <dgm:cxn modelId="{D8A17196-25CD-4701-85A1-7F8450AFDEA9}" type="presOf" srcId="{7418193E-E42A-4700-991B-0D16A9E55A8E}" destId="{5A136FAA-9E41-4941-B9F0-B411D7CB9A8B}" srcOrd="0" destOrd="0" presId="urn:microsoft.com/office/officeart/2005/8/layout/list1"/>
    <dgm:cxn modelId="{084046CF-F6B2-4621-8B85-4F217D152A72}" type="presOf" srcId="{E9CD9904-8FDB-482E-B200-7612D0CFE2E2}" destId="{CC30C55F-B5B4-4FCB-93A6-25B4E530F684}" srcOrd="1" destOrd="0" presId="urn:microsoft.com/office/officeart/2005/8/layout/list1"/>
    <dgm:cxn modelId="{4A76A408-421C-4B74-AC57-58252191F1BE}" type="presOf" srcId="{718E42E4-CEBA-4D80-8B9F-E58088B50227}" destId="{D89B3FDE-D55A-451B-BAE9-EB8AC942927A}" srcOrd="0" destOrd="0" presId="urn:microsoft.com/office/officeart/2005/8/layout/list1"/>
    <dgm:cxn modelId="{9E493942-7A1C-4FFA-9F75-9C9615C5AE08}" type="presOf" srcId="{7418193E-E42A-4700-991B-0D16A9E55A8E}" destId="{B04FB822-CD3A-4884-BB8F-C670C9F460FB}" srcOrd="1" destOrd="0" presId="urn:microsoft.com/office/officeart/2005/8/layout/list1"/>
    <dgm:cxn modelId="{7280910C-2484-4DB7-BB15-2B0897E56FE8}" type="presParOf" srcId="{D89B3FDE-D55A-451B-BAE9-EB8AC942927A}" destId="{253716B6-065F-47F2-B3FD-C3E5FB103FAB}" srcOrd="0" destOrd="0" presId="urn:microsoft.com/office/officeart/2005/8/layout/list1"/>
    <dgm:cxn modelId="{7CD406A8-FDFD-4721-9F1A-0D05C92813EE}" type="presParOf" srcId="{253716B6-065F-47F2-B3FD-C3E5FB103FAB}" destId="{CA2AD2D8-F034-4D0E-8FED-0637647BC647}" srcOrd="0" destOrd="0" presId="urn:microsoft.com/office/officeart/2005/8/layout/list1"/>
    <dgm:cxn modelId="{AC7C54CB-1CC7-4428-BC9E-F73EBD1826D7}" type="presParOf" srcId="{253716B6-065F-47F2-B3FD-C3E5FB103FAB}" destId="{439E228A-DF2E-4B73-AC47-2F99F51E7B58}" srcOrd="1" destOrd="0" presId="urn:microsoft.com/office/officeart/2005/8/layout/list1"/>
    <dgm:cxn modelId="{9AE223C3-294C-44C4-9A85-9BE3E9A2998E}" type="presParOf" srcId="{D89B3FDE-D55A-451B-BAE9-EB8AC942927A}" destId="{7875E346-48CE-44AC-81BB-D6C0F70304C3}" srcOrd="1" destOrd="0" presId="urn:microsoft.com/office/officeart/2005/8/layout/list1"/>
    <dgm:cxn modelId="{CEE7D1A3-3BE4-4379-A128-FC43777A8D1F}" type="presParOf" srcId="{D89B3FDE-D55A-451B-BAE9-EB8AC942927A}" destId="{81B969B4-9379-4487-A956-E2ADC36CD859}" srcOrd="2" destOrd="0" presId="urn:microsoft.com/office/officeart/2005/8/layout/list1"/>
    <dgm:cxn modelId="{6CDEBAD4-5BAB-45BA-9F6D-03564F539D79}" type="presParOf" srcId="{D89B3FDE-D55A-451B-BAE9-EB8AC942927A}" destId="{6618A162-EF1E-4465-AC8F-E05F06BB8C0C}" srcOrd="3" destOrd="0" presId="urn:microsoft.com/office/officeart/2005/8/layout/list1"/>
    <dgm:cxn modelId="{FDB3AAE3-A93B-49BC-B246-4D21DA25A9B3}" type="presParOf" srcId="{D89B3FDE-D55A-451B-BAE9-EB8AC942927A}" destId="{1A2C927E-B7F8-4CDC-85BF-65A449C5CB5C}" srcOrd="4" destOrd="0" presId="urn:microsoft.com/office/officeart/2005/8/layout/list1"/>
    <dgm:cxn modelId="{C0FAC538-2501-4FA2-BA9F-6C1940DA5977}" type="presParOf" srcId="{1A2C927E-B7F8-4CDC-85BF-65A449C5CB5C}" destId="{F2824FBB-EE69-43CF-A57B-1A9F63F14ACF}" srcOrd="0" destOrd="0" presId="urn:microsoft.com/office/officeart/2005/8/layout/list1"/>
    <dgm:cxn modelId="{58C252BC-9A2B-4EF4-ABFD-9C0E0E38243F}" type="presParOf" srcId="{1A2C927E-B7F8-4CDC-85BF-65A449C5CB5C}" destId="{CC30C55F-B5B4-4FCB-93A6-25B4E530F684}" srcOrd="1" destOrd="0" presId="urn:microsoft.com/office/officeart/2005/8/layout/list1"/>
    <dgm:cxn modelId="{7AB7E183-5E5B-4BAE-A799-4A83164E3F63}" type="presParOf" srcId="{D89B3FDE-D55A-451B-BAE9-EB8AC942927A}" destId="{71F81D0F-DDCB-4D5A-9538-2D4849FF61F1}" srcOrd="5" destOrd="0" presId="urn:microsoft.com/office/officeart/2005/8/layout/list1"/>
    <dgm:cxn modelId="{5D3556AB-9ED3-4DD2-8BEA-14440CD41327}" type="presParOf" srcId="{D89B3FDE-D55A-451B-BAE9-EB8AC942927A}" destId="{F9C401E6-70B8-4B91-A625-75511EED6315}" srcOrd="6" destOrd="0" presId="urn:microsoft.com/office/officeart/2005/8/layout/list1"/>
    <dgm:cxn modelId="{659D6E6C-E48C-40D3-B4FA-C0AD540F9B30}" type="presParOf" srcId="{D89B3FDE-D55A-451B-BAE9-EB8AC942927A}" destId="{7308EC5A-A75D-4F7A-AF93-916F505C1B1D}" srcOrd="7" destOrd="0" presId="urn:microsoft.com/office/officeart/2005/8/layout/list1"/>
    <dgm:cxn modelId="{12F997EB-5748-4FFC-A85D-F2CEE55E54F9}" type="presParOf" srcId="{D89B3FDE-D55A-451B-BAE9-EB8AC942927A}" destId="{15F7B784-E1A1-4CF8-A09E-B9C2376409E0}" srcOrd="8" destOrd="0" presId="urn:microsoft.com/office/officeart/2005/8/layout/list1"/>
    <dgm:cxn modelId="{A0957A66-11F0-4082-A7BE-5D0BA4FDF8C0}" type="presParOf" srcId="{15F7B784-E1A1-4CF8-A09E-B9C2376409E0}" destId="{5A136FAA-9E41-4941-B9F0-B411D7CB9A8B}" srcOrd="0" destOrd="0" presId="urn:microsoft.com/office/officeart/2005/8/layout/list1"/>
    <dgm:cxn modelId="{3C14AA93-C7BB-4F19-856D-162AE3202F79}" type="presParOf" srcId="{15F7B784-E1A1-4CF8-A09E-B9C2376409E0}" destId="{B04FB822-CD3A-4884-BB8F-C670C9F460FB}" srcOrd="1" destOrd="0" presId="urn:microsoft.com/office/officeart/2005/8/layout/list1"/>
    <dgm:cxn modelId="{EE802D9B-A8D4-4699-B490-F98928ECF604}" type="presParOf" srcId="{D89B3FDE-D55A-451B-BAE9-EB8AC942927A}" destId="{B1B7C4C2-AF76-4942-B499-9D34157214A2}" srcOrd="9" destOrd="0" presId="urn:microsoft.com/office/officeart/2005/8/layout/list1"/>
    <dgm:cxn modelId="{F8175B11-13D3-48C6-B823-31944F42F30A}" type="presParOf" srcId="{D89B3FDE-D55A-451B-BAE9-EB8AC942927A}" destId="{2F47DE97-AA49-46DA-BB24-DA9D33C50D1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24B1FB-83C0-4E13-B121-49F917794346}" type="doc">
      <dgm:prSet loTypeId="urn:microsoft.com/office/officeart/2005/8/layout/vList3" loCatId="picture" qsTypeId="urn:microsoft.com/office/officeart/2005/8/quickstyle/simple1" qsCatId="simple" csTypeId="urn:microsoft.com/office/officeart/2005/8/colors/accent1_2" csCatId="accent1" phldr="1"/>
      <dgm:spPr/>
    </dgm:pt>
    <dgm:pt modelId="{68D33E75-5195-46A7-864B-E8A306FA8C9B}">
      <dgm:prSet phldrT="[Metin]"/>
      <dgm:spPr/>
      <dgm:t>
        <a:bodyPr/>
        <a:lstStyle/>
        <a:p>
          <a:r>
            <a:rPr lang="tr-TR" dirty="0" smtClean="0"/>
            <a:t>Vergi hataları</a:t>
          </a:r>
          <a:endParaRPr lang="tr-TR" dirty="0"/>
        </a:p>
      </dgm:t>
    </dgm:pt>
    <dgm:pt modelId="{9CAA5664-6E87-4B8B-B53C-535779ADDA73}" type="parTrans" cxnId="{1191C742-2838-497A-9CB6-DB520D879736}">
      <dgm:prSet/>
      <dgm:spPr/>
      <dgm:t>
        <a:bodyPr/>
        <a:lstStyle/>
        <a:p>
          <a:endParaRPr lang="tr-TR"/>
        </a:p>
      </dgm:t>
    </dgm:pt>
    <dgm:pt modelId="{B4106011-2921-401D-9254-6B853A918422}" type="sibTrans" cxnId="{1191C742-2838-497A-9CB6-DB520D879736}">
      <dgm:prSet/>
      <dgm:spPr/>
      <dgm:t>
        <a:bodyPr/>
        <a:lstStyle/>
        <a:p>
          <a:endParaRPr lang="tr-TR"/>
        </a:p>
      </dgm:t>
    </dgm:pt>
    <dgm:pt modelId="{1B8BA967-9D75-4DF9-AA10-0A7788B23831}">
      <dgm:prSet phldrT="[Metin]"/>
      <dgm:spPr/>
      <dgm:t>
        <a:bodyPr/>
        <a:lstStyle/>
        <a:p>
          <a:r>
            <a:rPr lang="tr-TR" dirty="0" smtClean="0"/>
            <a:t>Yargı kararları</a:t>
          </a:r>
          <a:endParaRPr lang="tr-TR" dirty="0"/>
        </a:p>
      </dgm:t>
    </dgm:pt>
    <dgm:pt modelId="{A5222B2C-7415-47EB-87AF-83D31DD01AB8}" type="parTrans" cxnId="{411A4BFF-29AD-4375-A7E7-73C29C354D14}">
      <dgm:prSet/>
      <dgm:spPr/>
      <dgm:t>
        <a:bodyPr/>
        <a:lstStyle/>
        <a:p>
          <a:endParaRPr lang="tr-TR"/>
        </a:p>
      </dgm:t>
    </dgm:pt>
    <dgm:pt modelId="{6C94B7FB-6482-4D7D-A6A0-6C37CAE109C8}" type="sibTrans" cxnId="{411A4BFF-29AD-4375-A7E7-73C29C354D14}">
      <dgm:prSet/>
      <dgm:spPr/>
      <dgm:t>
        <a:bodyPr/>
        <a:lstStyle/>
        <a:p>
          <a:endParaRPr lang="tr-TR"/>
        </a:p>
      </dgm:t>
    </dgm:pt>
    <dgm:pt modelId="{EAC3F1D1-79E1-4CFF-BAEB-56ED014C0E8B}">
      <dgm:prSet phldrT="[Metin]"/>
      <dgm:spPr/>
      <dgm:t>
        <a:bodyPr/>
        <a:lstStyle/>
        <a:p>
          <a:r>
            <a:rPr lang="tr-TR" dirty="0" smtClean="0"/>
            <a:t>Doğal afetler</a:t>
          </a:r>
          <a:endParaRPr lang="tr-TR" dirty="0"/>
        </a:p>
      </dgm:t>
    </dgm:pt>
    <dgm:pt modelId="{1E644B4C-EED1-4FA7-94A9-AEF65A931B43}" type="parTrans" cxnId="{003357F3-84DA-4A52-9802-790F5654675C}">
      <dgm:prSet/>
      <dgm:spPr/>
      <dgm:t>
        <a:bodyPr/>
        <a:lstStyle/>
        <a:p>
          <a:endParaRPr lang="tr-TR"/>
        </a:p>
      </dgm:t>
    </dgm:pt>
    <dgm:pt modelId="{C25A135B-D6AF-4D39-98B0-20865042F210}" type="sibTrans" cxnId="{003357F3-84DA-4A52-9802-790F5654675C}">
      <dgm:prSet/>
      <dgm:spPr/>
      <dgm:t>
        <a:bodyPr/>
        <a:lstStyle/>
        <a:p>
          <a:endParaRPr lang="tr-TR"/>
        </a:p>
      </dgm:t>
    </dgm:pt>
    <dgm:pt modelId="{95F65E00-9AC4-4E17-8E01-C21371B14BBB}">
      <dgm:prSet/>
      <dgm:spPr/>
      <dgm:t>
        <a:bodyPr/>
        <a:lstStyle/>
        <a:p>
          <a:r>
            <a:rPr lang="tr-TR" dirty="0" smtClean="0"/>
            <a:t>Tahsilin imkansız olması</a:t>
          </a:r>
          <a:endParaRPr lang="tr-TR" dirty="0"/>
        </a:p>
      </dgm:t>
    </dgm:pt>
    <dgm:pt modelId="{08726ABD-C84F-4362-B41A-C7548F0BCA20}" type="parTrans" cxnId="{4712D823-EDB5-4BE5-BF07-12A05946F705}">
      <dgm:prSet/>
      <dgm:spPr/>
    </dgm:pt>
    <dgm:pt modelId="{A06E28BB-69BB-49DF-A1D3-594BBB620108}" type="sibTrans" cxnId="{4712D823-EDB5-4BE5-BF07-12A05946F705}">
      <dgm:prSet/>
      <dgm:spPr/>
    </dgm:pt>
    <dgm:pt modelId="{B7ED67DB-27D9-4FAC-9EE6-54463A79C850}" type="pres">
      <dgm:prSet presAssocID="{FE24B1FB-83C0-4E13-B121-49F917794346}" presName="linearFlow" presStyleCnt="0">
        <dgm:presLayoutVars>
          <dgm:dir/>
          <dgm:resizeHandles val="exact"/>
        </dgm:presLayoutVars>
      </dgm:prSet>
      <dgm:spPr/>
    </dgm:pt>
    <dgm:pt modelId="{62214F84-6F7E-4B1A-8AAD-832A0C0A2026}" type="pres">
      <dgm:prSet presAssocID="{68D33E75-5195-46A7-864B-E8A306FA8C9B}" presName="composite" presStyleCnt="0"/>
      <dgm:spPr/>
    </dgm:pt>
    <dgm:pt modelId="{4920A076-7893-4536-A37E-646CFC0BFD4E}" type="pres">
      <dgm:prSet presAssocID="{68D33E75-5195-46A7-864B-E8A306FA8C9B}" presName="imgShp" presStyleLbl="fgImgPlace1" presStyleIdx="0" presStyleCnt="4"/>
      <dgm:spPr/>
    </dgm:pt>
    <dgm:pt modelId="{A2054D68-F215-430E-A4D1-1B7F163A9EA9}" type="pres">
      <dgm:prSet presAssocID="{68D33E75-5195-46A7-864B-E8A306FA8C9B}" presName="txShp" presStyleLbl="node1" presStyleIdx="0" presStyleCnt="4">
        <dgm:presLayoutVars>
          <dgm:bulletEnabled val="1"/>
        </dgm:presLayoutVars>
      </dgm:prSet>
      <dgm:spPr/>
      <dgm:t>
        <a:bodyPr/>
        <a:lstStyle/>
        <a:p>
          <a:endParaRPr lang="tr-TR"/>
        </a:p>
      </dgm:t>
    </dgm:pt>
    <dgm:pt modelId="{A411AC65-1830-4615-9D99-A5227073C5FF}" type="pres">
      <dgm:prSet presAssocID="{B4106011-2921-401D-9254-6B853A918422}" presName="spacing" presStyleCnt="0"/>
      <dgm:spPr/>
    </dgm:pt>
    <dgm:pt modelId="{707A0417-9F4C-4C67-92BE-76BBA0922B50}" type="pres">
      <dgm:prSet presAssocID="{1B8BA967-9D75-4DF9-AA10-0A7788B23831}" presName="composite" presStyleCnt="0"/>
      <dgm:spPr/>
    </dgm:pt>
    <dgm:pt modelId="{0E11F5C3-EE49-4B31-8AEF-C0EF0BE12B0B}" type="pres">
      <dgm:prSet presAssocID="{1B8BA967-9D75-4DF9-AA10-0A7788B23831}" presName="imgShp" presStyleLbl="fgImgPlace1" presStyleIdx="1" presStyleCnt="4"/>
      <dgm:spPr/>
    </dgm:pt>
    <dgm:pt modelId="{A9F69228-C4AD-4836-8AE6-0CF47745277C}" type="pres">
      <dgm:prSet presAssocID="{1B8BA967-9D75-4DF9-AA10-0A7788B23831}" presName="txShp" presStyleLbl="node1" presStyleIdx="1" presStyleCnt="4">
        <dgm:presLayoutVars>
          <dgm:bulletEnabled val="1"/>
        </dgm:presLayoutVars>
      </dgm:prSet>
      <dgm:spPr/>
      <dgm:t>
        <a:bodyPr/>
        <a:lstStyle/>
        <a:p>
          <a:endParaRPr lang="tr-TR"/>
        </a:p>
      </dgm:t>
    </dgm:pt>
    <dgm:pt modelId="{5AC4117F-2AC0-47DE-A0E0-EFA6EC255755}" type="pres">
      <dgm:prSet presAssocID="{6C94B7FB-6482-4D7D-A6A0-6C37CAE109C8}" presName="spacing" presStyleCnt="0"/>
      <dgm:spPr/>
    </dgm:pt>
    <dgm:pt modelId="{E58B2D79-8500-4DED-9BBD-CC8B4E16D92F}" type="pres">
      <dgm:prSet presAssocID="{EAC3F1D1-79E1-4CFF-BAEB-56ED014C0E8B}" presName="composite" presStyleCnt="0"/>
      <dgm:spPr/>
    </dgm:pt>
    <dgm:pt modelId="{88127731-108A-46AD-A9BD-9952BBA7F356}" type="pres">
      <dgm:prSet presAssocID="{EAC3F1D1-79E1-4CFF-BAEB-56ED014C0E8B}" presName="imgShp" presStyleLbl="fgImgPlace1" presStyleIdx="2" presStyleCnt="4"/>
      <dgm:spPr/>
    </dgm:pt>
    <dgm:pt modelId="{98F3509C-6382-4192-B697-405926C401C7}" type="pres">
      <dgm:prSet presAssocID="{EAC3F1D1-79E1-4CFF-BAEB-56ED014C0E8B}" presName="txShp" presStyleLbl="node1" presStyleIdx="2" presStyleCnt="4">
        <dgm:presLayoutVars>
          <dgm:bulletEnabled val="1"/>
        </dgm:presLayoutVars>
      </dgm:prSet>
      <dgm:spPr/>
    </dgm:pt>
    <dgm:pt modelId="{88A7285C-05F4-40AB-B866-2FE2908154C1}" type="pres">
      <dgm:prSet presAssocID="{C25A135B-D6AF-4D39-98B0-20865042F210}" presName="spacing" presStyleCnt="0"/>
      <dgm:spPr/>
    </dgm:pt>
    <dgm:pt modelId="{F50FC46B-E4EE-47D3-9ADA-17A2DD9282F8}" type="pres">
      <dgm:prSet presAssocID="{95F65E00-9AC4-4E17-8E01-C21371B14BBB}" presName="composite" presStyleCnt="0"/>
      <dgm:spPr/>
    </dgm:pt>
    <dgm:pt modelId="{7D61500D-DCBC-45AA-9DD2-E27FCADDEF8B}" type="pres">
      <dgm:prSet presAssocID="{95F65E00-9AC4-4E17-8E01-C21371B14BBB}" presName="imgShp" presStyleLbl="fgImgPlace1" presStyleIdx="3" presStyleCnt="4"/>
      <dgm:spPr/>
    </dgm:pt>
    <dgm:pt modelId="{AE4107CA-7469-478A-9B7D-72C0A5CED637}" type="pres">
      <dgm:prSet presAssocID="{95F65E00-9AC4-4E17-8E01-C21371B14BBB}" presName="txShp" presStyleLbl="node1" presStyleIdx="3" presStyleCnt="4">
        <dgm:presLayoutVars>
          <dgm:bulletEnabled val="1"/>
        </dgm:presLayoutVars>
      </dgm:prSet>
      <dgm:spPr/>
    </dgm:pt>
  </dgm:ptLst>
  <dgm:cxnLst>
    <dgm:cxn modelId="{26CDBD4E-553D-42DB-B5A0-75AE7A678CE0}" type="presOf" srcId="{1B8BA967-9D75-4DF9-AA10-0A7788B23831}" destId="{A9F69228-C4AD-4836-8AE6-0CF47745277C}" srcOrd="0" destOrd="0" presId="urn:microsoft.com/office/officeart/2005/8/layout/vList3"/>
    <dgm:cxn modelId="{4712D823-EDB5-4BE5-BF07-12A05946F705}" srcId="{FE24B1FB-83C0-4E13-B121-49F917794346}" destId="{95F65E00-9AC4-4E17-8E01-C21371B14BBB}" srcOrd="3" destOrd="0" parTransId="{08726ABD-C84F-4362-B41A-C7548F0BCA20}" sibTransId="{A06E28BB-69BB-49DF-A1D3-594BBB620108}"/>
    <dgm:cxn modelId="{003357F3-84DA-4A52-9802-790F5654675C}" srcId="{FE24B1FB-83C0-4E13-B121-49F917794346}" destId="{EAC3F1D1-79E1-4CFF-BAEB-56ED014C0E8B}" srcOrd="2" destOrd="0" parTransId="{1E644B4C-EED1-4FA7-94A9-AEF65A931B43}" sibTransId="{C25A135B-D6AF-4D39-98B0-20865042F210}"/>
    <dgm:cxn modelId="{C08A023B-ADF6-4AA1-B4EC-D49DD00D41BE}" type="presOf" srcId="{95F65E00-9AC4-4E17-8E01-C21371B14BBB}" destId="{AE4107CA-7469-478A-9B7D-72C0A5CED637}" srcOrd="0" destOrd="0" presId="urn:microsoft.com/office/officeart/2005/8/layout/vList3"/>
    <dgm:cxn modelId="{1191C742-2838-497A-9CB6-DB520D879736}" srcId="{FE24B1FB-83C0-4E13-B121-49F917794346}" destId="{68D33E75-5195-46A7-864B-E8A306FA8C9B}" srcOrd="0" destOrd="0" parTransId="{9CAA5664-6E87-4B8B-B53C-535779ADDA73}" sibTransId="{B4106011-2921-401D-9254-6B853A918422}"/>
    <dgm:cxn modelId="{D647C583-F5AB-44D1-B1F3-39FE5D956FBE}" type="presOf" srcId="{FE24B1FB-83C0-4E13-B121-49F917794346}" destId="{B7ED67DB-27D9-4FAC-9EE6-54463A79C850}" srcOrd="0" destOrd="0" presId="urn:microsoft.com/office/officeart/2005/8/layout/vList3"/>
    <dgm:cxn modelId="{411A4BFF-29AD-4375-A7E7-73C29C354D14}" srcId="{FE24B1FB-83C0-4E13-B121-49F917794346}" destId="{1B8BA967-9D75-4DF9-AA10-0A7788B23831}" srcOrd="1" destOrd="0" parTransId="{A5222B2C-7415-47EB-87AF-83D31DD01AB8}" sibTransId="{6C94B7FB-6482-4D7D-A6A0-6C37CAE109C8}"/>
    <dgm:cxn modelId="{BFF22E5B-4A0C-4263-AA47-3E6EC0419F3C}" type="presOf" srcId="{68D33E75-5195-46A7-864B-E8A306FA8C9B}" destId="{A2054D68-F215-430E-A4D1-1B7F163A9EA9}" srcOrd="0" destOrd="0" presId="urn:microsoft.com/office/officeart/2005/8/layout/vList3"/>
    <dgm:cxn modelId="{B2F7CA40-6146-499D-946C-84FD785A3B61}" type="presOf" srcId="{EAC3F1D1-79E1-4CFF-BAEB-56ED014C0E8B}" destId="{98F3509C-6382-4192-B697-405926C401C7}" srcOrd="0" destOrd="0" presId="urn:microsoft.com/office/officeart/2005/8/layout/vList3"/>
    <dgm:cxn modelId="{1672105C-687F-4912-8EE0-F097C606EE80}" type="presParOf" srcId="{B7ED67DB-27D9-4FAC-9EE6-54463A79C850}" destId="{62214F84-6F7E-4B1A-8AAD-832A0C0A2026}" srcOrd="0" destOrd="0" presId="urn:microsoft.com/office/officeart/2005/8/layout/vList3"/>
    <dgm:cxn modelId="{837F7DBF-AFFF-4668-9402-E27FB0A6BADF}" type="presParOf" srcId="{62214F84-6F7E-4B1A-8AAD-832A0C0A2026}" destId="{4920A076-7893-4536-A37E-646CFC0BFD4E}" srcOrd="0" destOrd="0" presId="urn:microsoft.com/office/officeart/2005/8/layout/vList3"/>
    <dgm:cxn modelId="{145EE5B9-2B0A-4387-AE2F-536458F98866}" type="presParOf" srcId="{62214F84-6F7E-4B1A-8AAD-832A0C0A2026}" destId="{A2054D68-F215-430E-A4D1-1B7F163A9EA9}" srcOrd="1" destOrd="0" presId="urn:microsoft.com/office/officeart/2005/8/layout/vList3"/>
    <dgm:cxn modelId="{3BAFF1ED-A98C-4A72-B938-292937EA1EA0}" type="presParOf" srcId="{B7ED67DB-27D9-4FAC-9EE6-54463A79C850}" destId="{A411AC65-1830-4615-9D99-A5227073C5FF}" srcOrd="1" destOrd="0" presId="urn:microsoft.com/office/officeart/2005/8/layout/vList3"/>
    <dgm:cxn modelId="{B739A16B-27E7-4A3B-BA58-D28257C53176}" type="presParOf" srcId="{B7ED67DB-27D9-4FAC-9EE6-54463A79C850}" destId="{707A0417-9F4C-4C67-92BE-76BBA0922B50}" srcOrd="2" destOrd="0" presId="urn:microsoft.com/office/officeart/2005/8/layout/vList3"/>
    <dgm:cxn modelId="{B44715CF-16B2-430D-ABFC-89BCC54FD4A2}" type="presParOf" srcId="{707A0417-9F4C-4C67-92BE-76BBA0922B50}" destId="{0E11F5C3-EE49-4B31-8AEF-C0EF0BE12B0B}" srcOrd="0" destOrd="0" presId="urn:microsoft.com/office/officeart/2005/8/layout/vList3"/>
    <dgm:cxn modelId="{1CE3DB5F-7313-4DFC-BA0E-156B699C878F}" type="presParOf" srcId="{707A0417-9F4C-4C67-92BE-76BBA0922B50}" destId="{A9F69228-C4AD-4836-8AE6-0CF47745277C}" srcOrd="1" destOrd="0" presId="urn:microsoft.com/office/officeart/2005/8/layout/vList3"/>
    <dgm:cxn modelId="{D456C90B-1B89-4E81-87BD-E0049D0CCC26}" type="presParOf" srcId="{B7ED67DB-27D9-4FAC-9EE6-54463A79C850}" destId="{5AC4117F-2AC0-47DE-A0E0-EFA6EC255755}" srcOrd="3" destOrd="0" presId="urn:microsoft.com/office/officeart/2005/8/layout/vList3"/>
    <dgm:cxn modelId="{F69AD45A-266D-4EBA-B22D-B9639394E4F1}" type="presParOf" srcId="{B7ED67DB-27D9-4FAC-9EE6-54463A79C850}" destId="{E58B2D79-8500-4DED-9BBD-CC8B4E16D92F}" srcOrd="4" destOrd="0" presId="urn:microsoft.com/office/officeart/2005/8/layout/vList3"/>
    <dgm:cxn modelId="{472537B4-D3DC-4380-BF1E-053E16CE91B3}" type="presParOf" srcId="{E58B2D79-8500-4DED-9BBD-CC8B4E16D92F}" destId="{88127731-108A-46AD-A9BD-9952BBA7F356}" srcOrd="0" destOrd="0" presId="urn:microsoft.com/office/officeart/2005/8/layout/vList3"/>
    <dgm:cxn modelId="{F20253C5-D4F3-4A3C-ABF4-FB901CFE2CBF}" type="presParOf" srcId="{E58B2D79-8500-4DED-9BBD-CC8B4E16D92F}" destId="{98F3509C-6382-4192-B697-405926C401C7}" srcOrd="1" destOrd="0" presId="urn:microsoft.com/office/officeart/2005/8/layout/vList3"/>
    <dgm:cxn modelId="{8C737EE0-0CE9-41A8-825D-4A1A4539373C}" type="presParOf" srcId="{B7ED67DB-27D9-4FAC-9EE6-54463A79C850}" destId="{88A7285C-05F4-40AB-B866-2FE2908154C1}" srcOrd="5" destOrd="0" presId="urn:microsoft.com/office/officeart/2005/8/layout/vList3"/>
    <dgm:cxn modelId="{A3A72D0F-BCD0-40D5-AF67-46E9D9BC3B81}" type="presParOf" srcId="{B7ED67DB-27D9-4FAC-9EE6-54463A79C850}" destId="{F50FC46B-E4EE-47D3-9ADA-17A2DD9282F8}" srcOrd="6" destOrd="0" presId="urn:microsoft.com/office/officeart/2005/8/layout/vList3"/>
    <dgm:cxn modelId="{6055CB2C-A97F-440E-BCF4-A5A371409C54}" type="presParOf" srcId="{F50FC46B-E4EE-47D3-9ADA-17A2DD9282F8}" destId="{7D61500D-DCBC-45AA-9DD2-E27FCADDEF8B}" srcOrd="0" destOrd="0" presId="urn:microsoft.com/office/officeart/2005/8/layout/vList3"/>
    <dgm:cxn modelId="{3871A544-D0A7-4603-A333-1A0353464608}" type="presParOf" srcId="{F50FC46B-E4EE-47D3-9ADA-17A2DD9282F8}" destId="{AE4107CA-7469-478A-9B7D-72C0A5CED637}"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D3DC1-CFCD-4C01-9549-9694B988E628}">
      <dsp:nvSpPr>
        <dsp:cNvPr id="0" name=""/>
        <dsp:cNvSpPr/>
      </dsp:nvSpPr>
      <dsp:spPr>
        <a:xfrm>
          <a:off x="582645" y="1178"/>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ödeme</a:t>
          </a:r>
          <a:endParaRPr lang="tr-TR" sz="3100" kern="1200" dirty="0"/>
        </a:p>
      </dsp:txBody>
      <dsp:txXfrm>
        <a:off x="582645" y="1178"/>
        <a:ext cx="2174490" cy="1304694"/>
      </dsp:txXfrm>
    </dsp:sp>
    <dsp:sp modelId="{A3E816B2-7EEA-4429-8226-3CD7126E7AB6}">
      <dsp:nvSpPr>
        <dsp:cNvPr id="0" name=""/>
        <dsp:cNvSpPr/>
      </dsp:nvSpPr>
      <dsp:spPr>
        <a:xfrm>
          <a:off x="2974584" y="1178"/>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ölüm</a:t>
          </a:r>
          <a:endParaRPr lang="tr-TR" sz="3100" kern="1200" dirty="0"/>
        </a:p>
      </dsp:txBody>
      <dsp:txXfrm>
        <a:off x="2974584" y="1178"/>
        <a:ext cx="2174490" cy="1304694"/>
      </dsp:txXfrm>
    </dsp:sp>
    <dsp:sp modelId="{9488272D-46EA-4FB6-9651-7F2FF72B5B30}">
      <dsp:nvSpPr>
        <dsp:cNvPr id="0" name=""/>
        <dsp:cNvSpPr/>
      </dsp:nvSpPr>
      <dsp:spPr>
        <a:xfrm>
          <a:off x="5366524" y="1178"/>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zamanaşımı</a:t>
          </a:r>
          <a:endParaRPr lang="tr-TR" sz="3100" kern="1200" dirty="0"/>
        </a:p>
      </dsp:txBody>
      <dsp:txXfrm>
        <a:off x="5366524" y="1178"/>
        <a:ext cx="2174490" cy="1304694"/>
      </dsp:txXfrm>
    </dsp:sp>
    <dsp:sp modelId="{01F5BD4B-1A78-47F6-8E87-C19088DD27A0}">
      <dsp:nvSpPr>
        <dsp:cNvPr id="0" name=""/>
        <dsp:cNvSpPr/>
      </dsp:nvSpPr>
      <dsp:spPr>
        <a:xfrm>
          <a:off x="7758464" y="1178"/>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takas</a:t>
          </a:r>
          <a:endParaRPr lang="tr-TR" sz="3100" kern="1200" dirty="0"/>
        </a:p>
      </dsp:txBody>
      <dsp:txXfrm>
        <a:off x="7758464" y="1178"/>
        <a:ext cx="2174490" cy="1304694"/>
      </dsp:txXfrm>
    </dsp:sp>
    <dsp:sp modelId="{6103122B-C6CE-4DEC-B9B5-4FF2506CC2D9}">
      <dsp:nvSpPr>
        <dsp:cNvPr id="0" name=""/>
        <dsp:cNvSpPr/>
      </dsp:nvSpPr>
      <dsp:spPr>
        <a:xfrm>
          <a:off x="582645" y="1523321"/>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terkin</a:t>
          </a:r>
          <a:endParaRPr lang="tr-TR" sz="3100" kern="1200" dirty="0"/>
        </a:p>
      </dsp:txBody>
      <dsp:txXfrm>
        <a:off x="582645" y="1523321"/>
        <a:ext cx="2174490" cy="1304694"/>
      </dsp:txXfrm>
    </dsp:sp>
    <dsp:sp modelId="{AEAA6440-89A9-4D72-BBB4-CF69C9E0A455}">
      <dsp:nvSpPr>
        <dsp:cNvPr id="0" name=""/>
        <dsp:cNvSpPr/>
      </dsp:nvSpPr>
      <dsp:spPr>
        <a:xfrm>
          <a:off x="2974584" y="1523321"/>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Hata düzeltme</a:t>
          </a:r>
          <a:endParaRPr lang="tr-TR" sz="3100" kern="1200" dirty="0"/>
        </a:p>
      </dsp:txBody>
      <dsp:txXfrm>
        <a:off x="2974584" y="1523321"/>
        <a:ext cx="2174490" cy="1304694"/>
      </dsp:txXfrm>
    </dsp:sp>
    <dsp:sp modelId="{D872E617-09C9-4332-9F18-09857C8E7E62}">
      <dsp:nvSpPr>
        <dsp:cNvPr id="0" name=""/>
        <dsp:cNvSpPr/>
      </dsp:nvSpPr>
      <dsp:spPr>
        <a:xfrm>
          <a:off x="5366524" y="1523321"/>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uzlaşma</a:t>
          </a:r>
          <a:endParaRPr lang="tr-TR" sz="3100" kern="1200" dirty="0"/>
        </a:p>
      </dsp:txBody>
      <dsp:txXfrm>
        <a:off x="5366524" y="1523321"/>
        <a:ext cx="2174490" cy="1304694"/>
      </dsp:txXfrm>
    </dsp:sp>
    <dsp:sp modelId="{19113362-328A-4996-A8C8-7E2083A2C086}">
      <dsp:nvSpPr>
        <dsp:cNvPr id="0" name=""/>
        <dsp:cNvSpPr/>
      </dsp:nvSpPr>
      <dsp:spPr>
        <a:xfrm>
          <a:off x="7758464" y="1523321"/>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Yargı kararları</a:t>
          </a:r>
          <a:endParaRPr lang="tr-TR" sz="3100" kern="1200" dirty="0"/>
        </a:p>
      </dsp:txBody>
      <dsp:txXfrm>
        <a:off x="7758464" y="1523321"/>
        <a:ext cx="2174490" cy="1304694"/>
      </dsp:txXfrm>
    </dsp:sp>
    <dsp:sp modelId="{5A96DCD7-395B-4FB6-888E-1804C006D395}">
      <dsp:nvSpPr>
        <dsp:cNvPr id="0" name=""/>
        <dsp:cNvSpPr/>
      </dsp:nvSpPr>
      <dsp:spPr>
        <a:xfrm>
          <a:off x="2974584" y="3045465"/>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Ceza indirimi </a:t>
          </a:r>
          <a:endParaRPr lang="tr-TR" sz="3100" kern="1200" dirty="0"/>
        </a:p>
      </dsp:txBody>
      <dsp:txXfrm>
        <a:off x="2974584" y="3045465"/>
        <a:ext cx="2174490" cy="1304694"/>
      </dsp:txXfrm>
    </dsp:sp>
    <dsp:sp modelId="{3C624341-43F6-47FE-9655-17746DF0D9A0}">
      <dsp:nvSpPr>
        <dsp:cNvPr id="0" name=""/>
        <dsp:cNvSpPr/>
      </dsp:nvSpPr>
      <dsp:spPr>
        <a:xfrm>
          <a:off x="5366524" y="3045465"/>
          <a:ext cx="2174490" cy="130469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af</a:t>
          </a:r>
          <a:endParaRPr lang="tr-TR" sz="3100" kern="1200" dirty="0"/>
        </a:p>
      </dsp:txBody>
      <dsp:txXfrm>
        <a:off x="5366524" y="3045465"/>
        <a:ext cx="2174490" cy="13046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B969B4-9379-4487-A956-E2ADC36CD859}">
      <dsp:nvSpPr>
        <dsp:cNvPr id="0" name=""/>
        <dsp:cNvSpPr/>
      </dsp:nvSpPr>
      <dsp:spPr>
        <a:xfrm>
          <a:off x="0" y="506528"/>
          <a:ext cx="10515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39E228A-DF2E-4B73-AC47-2F99F51E7B58}">
      <dsp:nvSpPr>
        <dsp:cNvPr id="0" name=""/>
        <dsp:cNvSpPr/>
      </dsp:nvSpPr>
      <dsp:spPr>
        <a:xfrm>
          <a:off x="525780" y="19448"/>
          <a:ext cx="73609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466850">
            <a:lnSpc>
              <a:spcPct val="90000"/>
            </a:lnSpc>
            <a:spcBef>
              <a:spcPct val="0"/>
            </a:spcBef>
            <a:spcAft>
              <a:spcPct val="35000"/>
            </a:spcAft>
          </a:pPr>
          <a:r>
            <a:rPr lang="tr-TR" sz="3300" kern="1200" dirty="0" smtClean="0"/>
            <a:t>Tarh zamanaşımı</a:t>
          </a:r>
          <a:endParaRPr lang="tr-TR" sz="3300" kern="1200" dirty="0"/>
        </a:p>
      </dsp:txBody>
      <dsp:txXfrm>
        <a:off x="573335" y="67003"/>
        <a:ext cx="7265810" cy="879050"/>
      </dsp:txXfrm>
    </dsp:sp>
    <dsp:sp modelId="{F9C401E6-70B8-4B91-A625-75511EED6315}">
      <dsp:nvSpPr>
        <dsp:cNvPr id="0" name=""/>
        <dsp:cNvSpPr/>
      </dsp:nvSpPr>
      <dsp:spPr>
        <a:xfrm>
          <a:off x="0" y="2003409"/>
          <a:ext cx="10515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C30C55F-B5B4-4FCB-93A6-25B4E530F684}">
      <dsp:nvSpPr>
        <dsp:cNvPr id="0" name=""/>
        <dsp:cNvSpPr/>
      </dsp:nvSpPr>
      <dsp:spPr>
        <a:xfrm>
          <a:off x="525780" y="1516329"/>
          <a:ext cx="73609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466850">
            <a:lnSpc>
              <a:spcPct val="90000"/>
            </a:lnSpc>
            <a:spcBef>
              <a:spcPct val="0"/>
            </a:spcBef>
            <a:spcAft>
              <a:spcPct val="35000"/>
            </a:spcAft>
          </a:pPr>
          <a:r>
            <a:rPr lang="tr-TR" sz="3300" kern="1200" dirty="0" smtClean="0"/>
            <a:t>Tahsil zamanaşımı</a:t>
          </a:r>
          <a:endParaRPr lang="tr-TR" sz="3300" kern="1200" dirty="0"/>
        </a:p>
      </dsp:txBody>
      <dsp:txXfrm>
        <a:off x="573335" y="1563884"/>
        <a:ext cx="7265810" cy="879050"/>
      </dsp:txXfrm>
    </dsp:sp>
    <dsp:sp modelId="{2F47DE97-AA49-46DA-BB24-DA9D33C50D15}">
      <dsp:nvSpPr>
        <dsp:cNvPr id="0" name=""/>
        <dsp:cNvSpPr/>
      </dsp:nvSpPr>
      <dsp:spPr>
        <a:xfrm>
          <a:off x="0" y="3500289"/>
          <a:ext cx="10515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04FB822-CD3A-4884-BB8F-C670C9F460FB}">
      <dsp:nvSpPr>
        <dsp:cNvPr id="0" name=""/>
        <dsp:cNvSpPr/>
      </dsp:nvSpPr>
      <dsp:spPr>
        <a:xfrm>
          <a:off x="525780" y="3013209"/>
          <a:ext cx="73609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466850">
            <a:lnSpc>
              <a:spcPct val="90000"/>
            </a:lnSpc>
            <a:spcBef>
              <a:spcPct val="0"/>
            </a:spcBef>
            <a:spcAft>
              <a:spcPct val="35000"/>
            </a:spcAft>
          </a:pPr>
          <a:r>
            <a:rPr lang="tr-TR" sz="3300" kern="1200" dirty="0" smtClean="0"/>
            <a:t>Düzeltme zamanaşımı</a:t>
          </a:r>
          <a:endParaRPr lang="tr-TR" sz="3300" kern="1200" dirty="0"/>
        </a:p>
      </dsp:txBody>
      <dsp:txXfrm>
        <a:off x="573335" y="3060764"/>
        <a:ext cx="7265810" cy="8790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054D68-F215-430E-A4D1-1B7F163A9EA9}">
      <dsp:nvSpPr>
        <dsp:cNvPr id="0" name=""/>
        <dsp:cNvSpPr/>
      </dsp:nvSpPr>
      <dsp:spPr>
        <a:xfrm rot="10800000">
          <a:off x="1983253" y="3129"/>
          <a:ext cx="6992874" cy="887561"/>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1390" tIns="156210" rIns="291592" bIns="156210" numCol="1" spcCol="1270" anchor="ctr" anchorCtr="0">
          <a:noAutofit/>
        </a:bodyPr>
        <a:lstStyle/>
        <a:p>
          <a:pPr lvl="0" algn="ctr" defTabSz="1822450">
            <a:lnSpc>
              <a:spcPct val="90000"/>
            </a:lnSpc>
            <a:spcBef>
              <a:spcPct val="0"/>
            </a:spcBef>
            <a:spcAft>
              <a:spcPct val="35000"/>
            </a:spcAft>
          </a:pPr>
          <a:r>
            <a:rPr lang="tr-TR" sz="4100" kern="1200" dirty="0" smtClean="0"/>
            <a:t>Vergi hataları</a:t>
          </a:r>
          <a:endParaRPr lang="tr-TR" sz="4100" kern="1200" dirty="0"/>
        </a:p>
      </dsp:txBody>
      <dsp:txXfrm rot="10800000">
        <a:off x="2205143" y="3129"/>
        <a:ext cx="6770984" cy="887561"/>
      </dsp:txXfrm>
    </dsp:sp>
    <dsp:sp modelId="{4920A076-7893-4536-A37E-646CFC0BFD4E}">
      <dsp:nvSpPr>
        <dsp:cNvPr id="0" name=""/>
        <dsp:cNvSpPr/>
      </dsp:nvSpPr>
      <dsp:spPr>
        <a:xfrm>
          <a:off x="1539472" y="3129"/>
          <a:ext cx="887561" cy="887561"/>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9F69228-C4AD-4836-8AE6-0CF47745277C}">
      <dsp:nvSpPr>
        <dsp:cNvPr id="0" name=""/>
        <dsp:cNvSpPr/>
      </dsp:nvSpPr>
      <dsp:spPr>
        <a:xfrm rot="10800000">
          <a:off x="1983253" y="1155635"/>
          <a:ext cx="6992874" cy="887561"/>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1390" tIns="156210" rIns="291592" bIns="156210" numCol="1" spcCol="1270" anchor="ctr" anchorCtr="0">
          <a:noAutofit/>
        </a:bodyPr>
        <a:lstStyle/>
        <a:p>
          <a:pPr lvl="0" algn="ctr" defTabSz="1822450">
            <a:lnSpc>
              <a:spcPct val="90000"/>
            </a:lnSpc>
            <a:spcBef>
              <a:spcPct val="0"/>
            </a:spcBef>
            <a:spcAft>
              <a:spcPct val="35000"/>
            </a:spcAft>
          </a:pPr>
          <a:r>
            <a:rPr lang="tr-TR" sz="4100" kern="1200" dirty="0" smtClean="0"/>
            <a:t>Yargı kararları</a:t>
          </a:r>
          <a:endParaRPr lang="tr-TR" sz="4100" kern="1200" dirty="0"/>
        </a:p>
      </dsp:txBody>
      <dsp:txXfrm rot="10800000">
        <a:off x="2205143" y="1155635"/>
        <a:ext cx="6770984" cy="887561"/>
      </dsp:txXfrm>
    </dsp:sp>
    <dsp:sp modelId="{0E11F5C3-EE49-4B31-8AEF-C0EF0BE12B0B}">
      <dsp:nvSpPr>
        <dsp:cNvPr id="0" name=""/>
        <dsp:cNvSpPr/>
      </dsp:nvSpPr>
      <dsp:spPr>
        <a:xfrm>
          <a:off x="1539472" y="1155635"/>
          <a:ext cx="887561" cy="887561"/>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8F3509C-6382-4192-B697-405926C401C7}">
      <dsp:nvSpPr>
        <dsp:cNvPr id="0" name=""/>
        <dsp:cNvSpPr/>
      </dsp:nvSpPr>
      <dsp:spPr>
        <a:xfrm rot="10800000">
          <a:off x="1983253" y="2308140"/>
          <a:ext cx="6992874" cy="887561"/>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1390" tIns="156210" rIns="291592" bIns="156210" numCol="1" spcCol="1270" anchor="ctr" anchorCtr="0">
          <a:noAutofit/>
        </a:bodyPr>
        <a:lstStyle/>
        <a:p>
          <a:pPr lvl="0" algn="ctr" defTabSz="1822450">
            <a:lnSpc>
              <a:spcPct val="90000"/>
            </a:lnSpc>
            <a:spcBef>
              <a:spcPct val="0"/>
            </a:spcBef>
            <a:spcAft>
              <a:spcPct val="35000"/>
            </a:spcAft>
          </a:pPr>
          <a:r>
            <a:rPr lang="tr-TR" sz="4100" kern="1200" dirty="0" smtClean="0"/>
            <a:t>Doğal afetler</a:t>
          </a:r>
          <a:endParaRPr lang="tr-TR" sz="4100" kern="1200" dirty="0"/>
        </a:p>
      </dsp:txBody>
      <dsp:txXfrm rot="10800000">
        <a:off x="2205143" y="2308140"/>
        <a:ext cx="6770984" cy="887561"/>
      </dsp:txXfrm>
    </dsp:sp>
    <dsp:sp modelId="{88127731-108A-46AD-A9BD-9952BBA7F356}">
      <dsp:nvSpPr>
        <dsp:cNvPr id="0" name=""/>
        <dsp:cNvSpPr/>
      </dsp:nvSpPr>
      <dsp:spPr>
        <a:xfrm>
          <a:off x="1539472" y="2308140"/>
          <a:ext cx="887561" cy="887561"/>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4107CA-7469-478A-9B7D-72C0A5CED637}">
      <dsp:nvSpPr>
        <dsp:cNvPr id="0" name=""/>
        <dsp:cNvSpPr/>
      </dsp:nvSpPr>
      <dsp:spPr>
        <a:xfrm rot="10800000">
          <a:off x="1983253" y="3460646"/>
          <a:ext cx="6992874" cy="887561"/>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1390" tIns="156210" rIns="291592" bIns="156210" numCol="1" spcCol="1270" anchor="ctr" anchorCtr="0">
          <a:noAutofit/>
        </a:bodyPr>
        <a:lstStyle/>
        <a:p>
          <a:pPr lvl="0" algn="ctr" defTabSz="1822450">
            <a:lnSpc>
              <a:spcPct val="90000"/>
            </a:lnSpc>
            <a:spcBef>
              <a:spcPct val="0"/>
            </a:spcBef>
            <a:spcAft>
              <a:spcPct val="35000"/>
            </a:spcAft>
          </a:pPr>
          <a:r>
            <a:rPr lang="tr-TR" sz="4100" kern="1200" dirty="0" smtClean="0"/>
            <a:t>Tahsilin imkansız olması</a:t>
          </a:r>
          <a:endParaRPr lang="tr-TR" sz="4100" kern="1200" dirty="0"/>
        </a:p>
      </dsp:txBody>
      <dsp:txXfrm rot="10800000">
        <a:off x="2205143" y="3460646"/>
        <a:ext cx="6770984" cy="887561"/>
      </dsp:txXfrm>
    </dsp:sp>
    <dsp:sp modelId="{7D61500D-DCBC-45AA-9DD2-E27FCADDEF8B}">
      <dsp:nvSpPr>
        <dsp:cNvPr id="0" name=""/>
        <dsp:cNvSpPr/>
      </dsp:nvSpPr>
      <dsp:spPr>
        <a:xfrm>
          <a:off x="1539472" y="3460646"/>
          <a:ext cx="887561" cy="887561"/>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5112E08-E1D9-427C-921B-07193A9B9F59}"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2333172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112E08-E1D9-427C-921B-07193A9B9F59}"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1916936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112E08-E1D9-427C-921B-07193A9B9F59}"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1111336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112E08-E1D9-427C-921B-07193A9B9F59}"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319430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5112E08-E1D9-427C-921B-07193A9B9F59}"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3269183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112E08-E1D9-427C-921B-07193A9B9F59}"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3964175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5112E08-E1D9-427C-921B-07193A9B9F59}" type="datetimeFigureOut">
              <a:rPr lang="tr-TR" smtClean="0"/>
              <a:t>12.02.2018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3100234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5112E08-E1D9-427C-921B-07193A9B9F59}" type="datetimeFigureOut">
              <a:rPr lang="tr-TR" smtClean="0"/>
              <a:t>12.02.2018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1747164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112E08-E1D9-427C-921B-07193A9B9F59}" type="datetimeFigureOut">
              <a:rPr lang="tr-TR" smtClean="0"/>
              <a:t>12.02.2018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831750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112E08-E1D9-427C-921B-07193A9B9F59}"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417152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112E08-E1D9-427C-921B-07193A9B9F59}"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1DD1F1-3B6D-4C17-B73A-CFA1E89038F2}" type="slidenum">
              <a:rPr lang="tr-TR" smtClean="0"/>
              <a:t>‹#›</a:t>
            </a:fld>
            <a:endParaRPr lang="tr-TR"/>
          </a:p>
        </p:txBody>
      </p:sp>
    </p:spTree>
    <p:extLst>
      <p:ext uri="{BB962C8B-B14F-4D97-AF65-F5344CB8AC3E}">
        <p14:creationId xmlns:p14="http://schemas.microsoft.com/office/powerpoint/2010/main" val="1948261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112E08-E1D9-427C-921B-07193A9B9F59}" type="datetimeFigureOut">
              <a:rPr lang="tr-TR" smtClean="0"/>
              <a:t>12.02.2018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DD1F1-3B6D-4C17-B73A-CFA1E89038F2}" type="slidenum">
              <a:rPr lang="tr-TR" smtClean="0"/>
              <a:t>‹#›</a:t>
            </a:fld>
            <a:endParaRPr lang="tr-TR"/>
          </a:p>
        </p:txBody>
      </p:sp>
    </p:spTree>
    <p:extLst>
      <p:ext uri="{BB962C8B-B14F-4D97-AF65-F5344CB8AC3E}">
        <p14:creationId xmlns:p14="http://schemas.microsoft.com/office/powerpoint/2010/main" val="1962264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800" dirty="0" smtClean="0"/>
              <a:t>VERGİ BORCUNUN SONA ERMESİ</a:t>
            </a:r>
            <a:endParaRPr lang="tr-TR" sz="4800" dirty="0"/>
          </a:p>
        </p:txBody>
      </p:sp>
      <p:sp>
        <p:nvSpPr>
          <p:cNvPr id="3" name="Alt Başlık 2"/>
          <p:cNvSpPr>
            <a:spLocks noGrp="1"/>
          </p:cNvSpPr>
          <p:nvPr>
            <p:ph type="subTitle" idx="1"/>
          </p:nvPr>
        </p:nvSpPr>
        <p:spPr/>
        <p:txBody>
          <a:bodyPr>
            <a:normAutofit/>
          </a:bodyPr>
          <a:lstStyle/>
          <a:p>
            <a:endParaRPr lang="tr-TR" sz="3200" dirty="0" smtClean="0"/>
          </a:p>
          <a:p>
            <a:r>
              <a:rPr lang="tr-TR" sz="3200" dirty="0" smtClean="0"/>
              <a:t>YRD. DOÇ. DR. EDA ÖZDİLER KÜÇÜK</a:t>
            </a:r>
            <a:endParaRPr lang="tr-TR" sz="3200" dirty="0"/>
          </a:p>
        </p:txBody>
      </p:sp>
    </p:spTree>
    <p:extLst>
      <p:ext uri="{BB962C8B-B14F-4D97-AF65-F5344CB8AC3E}">
        <p14:creationId xmlns:p14="http://schemas.microsoft.com/office/powerpoint/2010/main" val="2632571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Borcunu Sona Erdiren Nedenler</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19910240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4299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Hukukunda Zamanaşımı Çeşitleri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19599848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55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sz="3200" dirty="0" smtClean="0"/>
              <a:t>Vergi alacağının doğduğu takvim yılını takip eden yılın başından başlayarak beş yıl içinde tarh ve mükellefe tebliğ edilmeyen vergiler zamanaşımına uğrar (VUK m. 114). Bu tür zamanaşımına tarh zamanaşımı denir. vergi dairesince matrah takdiri için takdir komisyonuna başvurulması, zamanaşımını durdurur. </a:t>
            </a:r>
          </a:p>
        </p:txBody>
      </p:sp>
    </p:spTree>
    <p:extLst>
      <p:ext uri="{BB962C8B-B14F-4D97-AF65-F5344CB8AC3E}">
        <p14:creationId xmlns:p14="http://schemas.microsoft.com/office/powerpoint/2010/main" val="904338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Kamu alacağı vadesinin rastladığı yılı izleyen takvim yılı başından itibaren beş yıl içinde tahsil edilmezse zamanaşımına uğrar (6183 </a:t>
            </a:r>
            <a:r>
              <a:rPr lang="tr-TR" sz="3200" dirty="0" err="1" smtClean="0"/>
              <a:t>s.k</a:t>
            </a:r>
            <a:r>
              <a:rPr lang="tr-TR" sz="3200" dirty="0" smtClean="0"/>
              <a:t>. 102/1). Bu tür zamanaşımına tahsil zamanaşımı denir. </a:t>
            </a:r>
          </a:p>
          <a:p>
            <a:endParaRPr lang="tr-TR" sz="3200" dirty="0"/>
          </a:p>
        </p:txBody>
      </p:sp>
    </p:spTree>
    <p:extLst>
      <p:ext uri="{BB962C8B-B14F-4D97-AF65-F5344CB8AC3E}">
        <p14:creationId xmlns:p14="http://schemas.microsoft.com/office/powerpoint/2010/main" val="1940625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Terkin Nedenleri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5974971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2310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Ceza İndirimi</a:t>
            </a:r>
            <a:endParaRPr lang="tr-TR" dirty="0"/>
          </a:p>
        </p:txBody>
      </p:sp>
      <p:sp>
        <p:nvSpPr>
          <p:cNvPr id="3" name="İçerik Yer Tutucusu 2"/>
          <p:cNvSpPr>
            <a:spLocks noGrp="1"/>
          </p:cNvSpPr>
          <p:nvPr>
            <p:ph idx="1"/>
          </p:nvPr>
        </p:nvSpPr>
        <p:spPr/>
        <p:txBody>
          <a:bodyPr>
            <a:normAutofit lnSpcReduction="10000"/>
          </a:bodyPr>
          <a:lstStyle/>
          <a:p>
            <a:r>
              <a:rPr lang="tr-TR" dirty="0" smtClean="0"/>
              <a:t>VUK m. 376: «</a:t>
            </a:r>
            <a:r>
              <a:rPr lang="tr-TR" dirty="0" err="1" smtClean="0"/>
              <a:t>İkmalen</a:t>
            </a:r>
            <a:r>
              <a:rPr lang="tr-TR" dirty="0" smtClean="0"/>
              <a:t>, </a:t>
            </a:r>
            <a:r>
              <a:rPr lang="tr-TR" dirty="0" err="1" smtClean="0"/>
              <a:t>re'sen</a:t>
            </a:r>
            <a:r>
              <a:rPr lang="tr-TR" dirty="0" smtClean="0"/>
              <a:t> veya idarece tarh edilen vergi veya vergi farkını ve aşağıda gösterilen indirimlerden arta kalan vergi </a:t>
            </a:r>
            <a:r>
              <a:rPr lang="tr-TR" dirty="0" err="1" smtClean="0"/>
              <a:t>ziyaı</a:t>
            </a:r>
            <a:r>
              <a:rPr lang="tr-TR" dirty="0" smtClean="0"/>
              <a:t>, usulsüzlük ve özel usulsüzlük cezalarını mükellef veya vergi sorumlusu ihbarnamelerin tebliğ tarihinden itibaren otuz gün içinde ilgili vergi dairesine başvurarak vadesinde veya 6183 sayılı Kanunda belirtilen türden teminat göstererek vadenin bitmesinden itibaren üç ay içinde ödeyeceğini bildirirse:</a:t>
            </a:r>
          </a:p>
          <a:p>
            <a:r>
              <a:rPr lang="tr-TR" dirty="0" smtClean="0"/>
              <a:t> 1. Vergi </a:t>
            </a:r>
            <a:r>
              <a:rPr lang="tr-TR" dirty="0" err="1" smtClean="0"/>
              <a:t>ziyaı</a:t>
            </a:r>
            <a:r>
              <a:rPr lang="tr-TR" dirty="0" smtClean="0"/>
              <a:t> cezasında birinci defada yarısı, müteakiben kesilenlerde üçte biri,</a:t>
            </a:r>
          </a:p>
          <a:p>
            <a:r>
              <a:rPr lang="tr-TR" dirty="0" smtClean="0"/>
              <a:t> 2. Usulsüzlük veya özel usulsüzlük cezasının üçte biri;</a:t>
            </a:r>
          </a:p>
          <a:p>
            <a:r>
              <a:rPr lang="tr-TR" dirty="0" smtClean="0"/>
              <a:t> İndirilir.»</a:t>
            </a:r>
          </a:p>
          <a:p>
            <a:endParaRPr lang="tr-TR" dirty="0"/>
          </a:p>
        </p:txBody>
      </p:sp>
    </p:spTree>
    <p:extLst>
      <p:ext uri="{BB962C8B-B14F-4D97-AF65-F5344CB8AC3E}">
        <p14:creationId xmlns:p14="http://schemas.microsoft.com/office/powerpoint/2010/main" val="2141867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Takas</a:t>
            </a:r>
            <a:endParaRPr lang="tr-TR" dirty="0"/>
          </a:p>
        </p:txBody>
      </p:sp>
      <p:sp>
        <p:nvSpPr>
          <p:cNvPr id="3" name="İçerik Yer Tutucusu 2"/>
          <p:cNvSpPr>
            <a:spLocks noGrp="1"/>
          </p:cNvSpPr>
          <p:nvPr>
            <p:ph idx="1"/>
          </p:nvPr>
        </p:nvSpPr>
        <p:spPr/>
        <p:txBody>
          <a:bodyPr/>
          <a:lstStyle/>
          <a:p>
            <a:r>
              <a:rPr lang="tr-TR" dirty="0" smtClean="0"/>
              <a:t>Vergi hukukunda tarafların takas isteminde bulunabilmesi için yükümlünün alacağının kesinlik kazanmış olması ve borcunun muaccel olması gerekir. </a:t>
            </a:r>
          </a:p>
          <a:p>
            <a:r>
              <a:rPr lang="tr-TR" dirty="0" smtClean="0"/>
              <a:t>Takası istenebilen borçlar, tahsil edilip yükümlüye </a:t>
            </a:r>
            <a:r>
              <a:rPr lang="tr-TR" dirty="0" err="1" smtClean="0"/>
              <a:t>red</a:t>
            </a:r>
            <a:r>
              <a:rPr lang="tr-TR" dirty="0" smtClean="0"/>
              <a:t> ve iadesi gereken kamu alacakları ile yükümlünün </a:t>
            </a:r>
            <a:r>
              <a:rPr lang="tr-TR" dirty="0" err="1" smtClean="0"/>
              <a:t>reddiyatı</a:t>
            </a:r>
            <a:r>
              <a:rPr lang="tr-TR" dirty="0" smtClean="0"/>
              <a:t> yapacak idareye olan muaccel borcudur.</a:t>
            </a:r>
            <a:endParaRPr lang="tr-TR" dirty="0"/>
          </a:p>
        </p:txBody>
      </p:sp>
    </p:spTree>
    <p:extLst>
      <p:ext uri="{BB962C8B-B14F-4D97-AF65-F5344CB8AC3E}">
        <p14:creationId xmlns:p14="http://schemas.microsoft.com/office/powerpoint/2010/main" val="3404705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235</Words>
  <Application>Microsoft Office PowerPoint</Application>
  <PresentationFormat>Geniş ekran</PresentationFormat>
  <Paragraphs>33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 BORCUNUN SONA ERMESİ</vt:lpstr>
      <vt:lpstr>Vergi Borcunu Sona Erdiren Nedenler</vt:lpstr>
      <vt:lpstr>Vergi Hukukunda Zamanaşımı Çeşitleri</vt:lpstr>
      <vt:lpstr>PowerPoint Sunusu</vt:lpstr>
      <vt:lpstr>PowerPoint Sunusu</vt:lpstr>
      <vt:lpstr>Terkin Nedenleri</vt:lpstr>
      <vt:lpstr>Ceza İndirimi</vt:lpstr>
      <vt:lpstr>Takas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 BORCUNUN SONA ERMESİ</dc:title>
  <dc:creator>EDA OZDILER</dc:creator>
  <cp:lastModifiedBy>EDA OZDILER</cp:lastModifiedBy>
  <cp:revision>5</cp:revision>
  <dcterms:created xsi:type="dcterms:W3CDTF">2018-02-12T08:28:48Z</dcterms:created>
  <dcterms:modified xsi:type="dcterms:W3CDTF">2018-02-12T09:39:50Z</dcterms:modified>
</cp:coreProperties>
</file>