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9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r-PK" dirty="0" smtClean="0"/>
              <a:t>سکنا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YETERLİLİK KİPİ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5968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سکنا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Asıl fiilden sonra gelir  ve çekim bu fiil üzerinde olur ,</a:t>
            </a:r>
            <a:r>
              <a:rPr lang="ur-PK" dirty="0"/>
              <a:t>سکنا </a:t>
            </a:r>
            <a:r>
              <a:rPr lang="tr-TR" dirty="0"/>
              <a:t> tek başına </a:t>
            </a:r>
            <a:r>
              <a:rPr lang="tr-TR" dirty="0" err="1"/>
              <a:t>kullanılmaz.Cümleye</a:t>
            </a:r>
            <a:r>
              <a:rPr lang="tr-TR" dirty="0"/>
              <a:t> bir işin edici tarafından yapılabileceğini </a:t>
            </a:r>
            <a:r>
              <a:rPr lang="tr-TR" dirty="0" smtClean="0"/>
              <a:t>anlatır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2919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سکنا </a:t>
            </a:r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</a:pPr>
            <a:endParaRPr lang="tr-TR" b="1" dirty="0" smtClean="0">
              <a:solidFill>
                <a:srgbClr val="5B9BD5"/>
              </a:solidFill>
              <a:latin typeface="Calibri Light"/>
              <a:ea typeface="Times New Roman"/>
              <a:cs typeface="Times New Roman"/>
            </a:endParaRPr>
          </a:p>
          <a:p>
            <a:pPr algn="r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</a:pPr>
            <a:r>
              <a:rPr lang="ur-PK" b="1" dirty="0" smtClean="0">
                <a:solidFill>
                  <a:srgbClr val="5B9BD5"/>
                </a:solidFill>
                <a:latin typeface="Calibri Light"/>
                <a:ea typeface="Times New Roman"/>
                <a:cs typeface="Times New Roman"/>
              </a:rPr>
              <a:t>میں  </a:t>
            </a:r>
            <a:r>
              <a:rPr lang="ur-PK" b="1" dirty="0">
                <a:solidFill>
                  <a:srgbClr val="5B9BD5"/>
                </a:solidFill>
                <a:latin typeface="Calibri Light"/>
                <a:ea typeface="Times New Roman"/>
                <a:cs typeface="Times New Roman"/>
              </a:rPr>
              <a:t>جا  سکتا  ہوں ۔   </a:t>
            </a:r>
            <a:r>
              <a:rPr lang="ur-PK" b="1" dirty="0" smtClean="0">
                <a:solidFill>
                  <a:srgbClr val="5B9BD5"/>
                </a:solidFill>
                <a:latin typeface="Calibri Light"/>
                <a:ea typeface="Times New Roman"/>
                <a:cs typeface="Times New Roman"/>
              </a:rPr>
              <a:t>                                              </a:t>
            </a:r>
            <a:r>
              <a:rPr lang="ur-PK" b="1" dirty="0">
                <a:solidFill>
                  <a:srgbClr val="5B9BD5"/>
                </a:solidFill>
                <a:latin typeface="Calibri Light"/>
                <a:ea typeface="Times New Roman"/>
                <a:cs typeface="Times New Roman"/>
              </a:rPr>
              <a:t>میں  جا  سکتی  ہوں ۔ </a:t>
            </a:r>
            <a:endParaRPr lang="tr-TR" b="1" dirty="0">
              <a:solidFill>
                <a:srgbClr val="5B9BD5"/>
              </a:solidFill>
              <a:latin typeface="Calibri Light"/>
              <a:ea typeface="Times New Roman"/>
              <a:cs typeface="Times New Roman"/>
            </a:endParaRPr>
          </a:p>
          <a:p>
            <a:pPr algn="r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</a:pPr>
            <a:r>
              <a:rPr lang="ur-PK" b="1" dirty="0">
                <a:solidFill>
                  <a:srgbClr val="5B9BD5"/>
                </a:solidFill>
                <a:latin typeface="Calibri Light"/>
                <a:ea typeface="Times New Roman"/>
                <a:cs typeface="Times New Roman"/>
              </a:rPr>
              <a:t>یہ ، وہ ،تو     جا سکتا ہے ۔                                 </a:t>
            </a:r>
            <a:r>
              <a:rPr lang="ur-PK" b="1" dirty="0" smtClean="0">
                <a:solidFill>
                  <a:srgbClr val="5B9BD5"/>
                </a:solidFill>
                <a:latin typeface="Calibri Light"/>
                <a:ea typeface="Times New Roman"/>
                <a:cs typeface="Times New Roman"/>
              </a:rPr>
              <a:t>     یہ </a:t>
            </a:r>
            <a:r>
              <a:rPr lang="ur-PK" b="1" dirty="0">
                <a:solidFill>
                  <a:srgbClr val="5B9BD5"/>
                </a:solidFill>
                <a:latin typeface="Calibri Light"/>
                <a:ea typeface="Times New Roman"/>
                <a:cs typeface="Times New Roman"/>
              </a:rPr>
              <a:t>، وہ ،تو     جا سکتی  </a:t>
            </a:r>
            <a:r>
              <a:rPr lang="ur-PK" b="1" dirty="0" smtClean="0">
                <a:solidFill>
                  <a:srgbClr val="5B9BD5"/>
                </a:solidFill>
                <a:latin typeface="Calibri Light"/>
                <a:ea typeface="Times New Roman"/>
                <a:cs typeface="Times New Roman"/>
              </a:rPr>
              <a:t>ہے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259396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سکنا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</a:pPr>
            <a:r>
              <a:rPr lang="ur-PK" b="1" dirty="0">
                <a:solidFill>
                  <a:srgbClr val="5B9BD5"/>
                </a:solidFill>
                <a:latin typeface="Calibri Light"/>
                <a:ea typeface="Times New Roman"/>
                <a:cs typeface="Times New Roman"/>
              </a:rPr>
              <a:t> </a:t>
            </a:r>
            <a:r>
              <a:rPr lang="ur-PK" sz="4000" b="1" dirty="0">
                <a:solidFill>
                  <a:srgbClr val="5B9BD5"/>
                </a:solidFill>
                <a:latin typeface="Calibri Light"/>
                <a:ea typeface="Times New Roman"/>
                <a:cs typeface="Times New Roman"/>
              </a:rPr>
              <a:t>تم  جا سکتے  ہو۔                                                            تم جا  سکتی ہو ۔ </a:t>
            </a:r>
            <a:endParaRPr lang="ur-PK" sz="4000" b="1" dirty="0" smtClean="0">
              <a:solidFill>
                <a:srgbClr val="5B9BD5"/>
              </a:solidFill>
              <a:latin typeface="Calibri Light"/>
              <a:ea typeface="Times New Roman"/>
              <a:cs typeface="Times New Roman"/>
            </a:endParaRPr>
          </a:p>
          <a:p>
            <a:pPr algn="r" rtl="1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</a:pPr>
            <a:r>
              <a:rPr lang="ur-PK" sz="4000" dirty="0" smtClean="0">
                <a:ea typeface="Calibri"/>
              </a:rPr>
              <a:t>ہم</a:t>
            </a:r>
            <a:r>
              <a:rPr lang="ur-PK" sz="4000" dirty="0">
                <a:ea typeface="Calibri"/>
              </a:rPr>
              <a:t>، آپ، یہ ، وہ   جا سکتے ہیں۔                                          ہم، آپ، یہ ، وہ   جا سکتی  ہیں ۔ 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293370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سکنا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ur-PK" sz="4000" dirty="0">
                <a:ea typeface="Calibri"/>
              </a:rPr>
              <a:t>کیا  میں اندر آ سکتی ہوں ؟ </a:t>
            </a:r>
            <a:endParaRPr lang="tr-TR" sz="4000" dirty="0">
              <a:ea typeface="Calibri"/>
              <a:cs typeface="Arial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ur-PK" sz="4000" dirty="0">
                <a:ea typeface="Calibri"/>
              </a:rPr>
              <a:t>کیا آپ گاڑی چل سکتے  ہیں ؟</a:t>
            </a:r>
            <a:endParaRPr lang="tr-TR" sz="4000" dirty="0">
              <a:ea typeface="Calibri"/>
              <a:cs typeface="Arial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ur-PK" sz="4000" dirty="0">
                <a:ea typeface="Calibri"/>
              </a:rPr>
              <a:t>کیا تم اردو بول سکتی ہو ؟ </a:t>
            </a:r>
            <a:endParaRPr lang="tr-TR" sz="4000" dirty="0">
              <a:ea typeface="Calibri"/>
              <a:cs typeface="Arial"/>
            </a:endParaRPr>
          </a:p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ur-PK" sz="4000" dirty="0">
                <a:ea typeface="Calibri"/>
              </a:rPr>
              <a:t>کیا وہ تیر سکتا ہے ؟ </a:t>
            </a:r>
            <a:endParaRPr lang="tr-TR" sz="4000" dirty="0">
              <a:ea typeface="Calibri"/>
              <a:cs typeface="Arial"/>
            </a:endParaRPr>
          </a:p>
          <a:p>
            <a:pPr algn="r" rtl="1"/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55778343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</Words>
  <Application>Microsoft Office PowerPoint</Application>
  <PresentationFormat>Ekran Gösterisi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6" baseType="lpstr">
      <vt:lpstr>Ofis Teması</vt:lpstr>
      <vt:lpstr>سکنا </vt:lpstr>
      <vt:lpstr>سکنا </vt:lpstr>
      <vt:lpstr>سکنا </vt:lpstr>
      <vt:lpstr>سکنا </vt:lpstr>
      <vt:lpstr>سکنا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سکنا </dc:title>
  <dc:creator>user</dc:creator>
  <cp:lastModifiedBy>user</cp:lastModifiedBy>
  <cp:revision>2</cp:revision>
  <dcterms:created xsi:type="dcterms:W3CDTF">2020-05-08T14:38:40Z</dcterms:created>
  <dcterms:modified xsi:type="dcterms:W3CDTF">2020-05-09T21:11:45Z</dcterms:modified>
</cp:coreProperties>
</file>