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25451" y="1752601"/>
            <a:ext cx="11766549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</p:grpSp>
      <p:sp>
        <p:nvSpPr>
          <p:cNvPr id="10036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1320800" y="1905001"/>
            <a:ext cx="103632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tr-TR"/>
              <a:t>Click to edit Master title style</a:t>
            </a:r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20800" y="3962400"/>
            <a:ext cx="9042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tr-TR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1320801" y="6245225"/>
            <a:ext cx="2535767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4624917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96D972-488F-4C93-A665-2E5EB25930FB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893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A39F70-B599-437B-99BE-8B5E48C52FD6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52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997951" y="244476"/>
            <a:ext cx="2796116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1" y="244476"/>
            <a:ext cx="8185151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741BE2-1DF2-40F8-AF47-BA3B73F42C48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152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9A26C2-24F8-4103-A87E-8F73ECCFD468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11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F51A53-A47E-48C5-A5A0-C0607DCECA94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893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117601" y="1905000"/>
            <a:ext cx="5236633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557434" y="1905000"/>
            <a:ext cx="5236633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5BF1A2-8932-4C00-8F2F-AC2317C816CB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049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83BDE4-2781-4BCB-A058-F5C0BB6D3139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357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910D4C-AC6A-46D9-8024-7C78B70F65C0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94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CC7C10-AB9B-4E71-904A-4B3B8B389FBE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8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F01166-6173-4133-877D-21700CA6F1CD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043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8FF4A-0DA9-46D7-989F-789C6F1D14B9}" type="slidenum">
              <a:rPr lang="tr-TR" altLang="tr-TR">
                <a:solidFill>
                  <a:srgbClr val="FFFFFF"/>
                </a:solidFill>
              </a:rPr>
              <a:pPr/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761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425451" y="1828800"/>
            <a:ext cx="11766549" cy="5029200"/>
            <a:chOff x="201" y="1152"/>
            <a:chExt cx="5559" cy="3168"/>
          </a:xfrm>
        </p:grpSpPr>
        <p:sp>
          <p:nvSpPr>
            <p:cNvPr id="99331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99332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99333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99334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99335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99336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99337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  <p:sp>
          <p:nvSpPr>
            <p:cNvPr id="99338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1800">
                <a:solidFill>
                  <a:srgbClr val="FFFFFF"/>
                </a:solidFill>
              </a:endParaRPr>
            </a:p>
          </p:txBody>
        </p:sp>
      </p:grpSp>
      <p:sp>
        <p:nvSpPr>
          <p:cNvPr id="993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17601" y="6245225"/>
            <a:ext cx="253576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93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93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49834" y="6245225"/>
            <a:ext cx="253576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E38A199-C94A-4D70-80F1-D43056C07B69}" type="slidenum">
              <a:rPr lang="tr-TR" altLang="tr-TR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99342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1" y="244476"/>
            <a:ext cx="11180233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</a:p>
        </p:txBody>
      </p:sp>
      <p:sp>
        <p:nvSpPr>
          <p:cNvPr id="99343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1117600" y="1905000"/>
            <a:ext cx="1067646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27359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dirty="0" err="1"/>
              <a:t>Microbiological</a:t>
            </a:r>
            <a:r>
              <a:rPr lang="tr-TR" sz="3200" dirty="0"/>
              <a:t> </a:t>
            </a:r>
            <a:r>
              <a:rPr lang="tr-TR" sz="3200" dirty="0" err="1"/>
              <a:t>Exam</a:t>
            </a:r>
            <a:endParaRPr lang="tr-TR" sz="3200" dirty="0"/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err="1"/>
              <a:t>Preputial</a:t>
            </a:r>
            <a:r>
              <a:rPr lang="tr-TR" dirty="0"/>
              <a:t> </a:t>
            </a:r>
            <a:r>
              <a:rPr lang="tr-TR" dirty="0" err="1"/>
              <a:t>washing</a:t>
            </a:r>
            <a:endParaRPr lang="tr-TR" dirty="0"/>
          </a:p>
          <a:p>
            <a:pPr eaLnBrk="1" hangingPunct="1">
              <a:defRPr/>
            </a:pPr>
            <a:r>
              <a:rPr lang="tr-TR" dirty="0" err="1"/>
              <a:t>Pre-secretion</a:t>
            </a:r>
            <a:r>
              <a:rPr lang="tr-TR" dirty="0"/>
              <a:t> </a:t>
            </a:r>
            <a:r>
              <a:rPr lang="tr-TR" dirty="0" err="1"/>
              <a:t>examination</a:t>
            </a:r>
            <a:endParaRPr lang="tr-TR" dirty="0"/>
          </a:p>
          <a:p>
            <a:pPr eaLnBrk="1" hangingPunct="1">
              <a:defRPr/>
            </a:pPr>
            <a:r>
              <a:rPr lang="tr-TR" dirty="0"/>
              <a:t>Blood, </a:t>
            </a:r>
            <a:r>
              <a:rPr lang="tr-TR" dirty="0" err="1"/>
              <a:t>feces</a:t>
            </a:r>
            <a:r>
              <a:rPr lang="tr-TR" dirty="0"/>
              <a:t>, </a:t>
            </a:r>
            <a:r>
              <a:rPr lang="tr-TR" dirty="0" err="1"/>
              <a:t>urine</a:t>
            </a:r>
            <a:r>
              <a:rPr lang="tr-TR" dirty="0"/>
              <a:t>, skin </a:t>
            </a:r>
            <a:r>
              <a:rPr lang="tr-TR" dirty="0" err="1"/>
              <a:t>scrapings</a:t>
            </a:r>
            <a:r>
              <a:rPr lang="tr-TR" dirty="0"/>
              <a:t>, semen </a:t>
            </a:r>
            <a:r>
              <a:rPr lang="tr-TR" dirty="0" err="1"/>
              <a:t>examination</a:t>
            </a:r>
            <a:endParaRPr lang="tr-TR" dirty="0"/>
          </a:p>
          <a:p>
            <a:pPr eaLnBrk="1" hangingPunct="1">
              <a:defRPr/>
            </a:pPr>
            <a:r>
              <a:rPr lang="tr-TR" dirty="0" err="1"/>
              <a:t>Sampling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penis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preputium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help</a:t>
            </a:r>
            <a:r>
              <a:rPr lang="tr-TR" dirty="0"/>
              <a:t> of swap</a:t>
            </a:r>
          </a:p>
        </p:txBody>
      </p:sp>
    </p:spTree>
    <p:extLst>
      <p:ext uri="{BB962C8B-B14F-4D97-AF65-F5344CB8AC3E}">
        <p14:creationId xmlns:p14="http://schemas.microsoft.com/office/powerpoint/2010/main" val="1360488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/>
              <a:t>Spermanın mikrobiyolojik muayenesi</a:t>
            </a:r>
          </a:p>
        </p:txBody>
      </p:sp>
      <p:sp>
        <p:nvSpPr>
          <p:cNvPr id="747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/>
              <a:t>2 ml semen</a:t>
            </a:r>
          </a:p>
          <a:p>
            <a:pPr eaLnBrk="1" hangingPunct="1">
              <a:defRPr/>
            </a:pPr>
            <a:r>
              <a:rPr lang="tr-TR" dirty="0" err="1"/>
              <a:t>In</a:t>
            </a:r>
            <a:r>
              <a:rPr lang="tr-TR" dirty="0"/>
              <a:t> sterile </a:t>
            </a:r>
            <a:r>
              <a:rPr lang="tr-TR" dirty="0" err="1"/>
              <a:t>tubes</a:t>
            </a:r>
            <a:endParaRPr lang="tr-TR" dirty="0"/>
          </a:p>
          <a:p>
            <a:pPr eaLnBrk="1" hangingPunct="1">
              <a:defRPr/>
            </a:pPr>
            <a:r>
              <a:rPr lang="tr-TR" dirty="0"/>
              <a:t>4 </a:t>
            </a:r>
            <a:r>
              <a:rPr lang="tr-TR" dirty="0" err="1"/>
              <a:t>degrees</a:t>
            </a:r>
            <a:r>
              <a:rPr lang="tr-TR" dirty="0"/>
              <a:t> at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distances</a:t>
            </a:r>
            <a:endParaRPr lang="tr-TR" dirty="0"/>
          </a:p>
          <a:p>
            <a:pPr eaLnBrk="1" hangingPunct="1">
              <a:defRPr/>
            </a:pPr>
            <a:r>
              <a:rPr lang="tr-TR" dirty="0" err="1"/>
              <a:t>Freezing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distances</a:t>
            </a:r>
            <a:endParaRPr lang="tr-TR" dirty="0"/>
          </a:p>
          <a:p>
            <a:pPr eaLnBrk="1" hangingPunct="1">
              <a:defRPr/>
            </a:pPr>
            <a:r>
              <a:rPr lang="tr-TR" dirty="0" err="1"/>
              <a:t>Room</a:t>
            </a:r>
            <a:r>
              <a:rPr lang="tr-TR" dirty="0"/>
              <a:t> </a:t>
            </a:r>
            <a:r>
              <a:rPr lang="tr-TR" dirty="0" err="1"/>
              <a:t>temperature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Trichomonas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9441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9318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pic>
        <p:nvPicPr>
          <p:cNvPr id="81924" name="Picture 4"/>
          <p:cNvPicPr>
            <a:picLocks noChangeAspect="1" noChangeArrowheads="1"/>
          </p:cNvPicPr>
          <p:nvPr/>
        </p:nvPicPr>
        <p:blipFill>
          <a:blip r:embed="rId2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47"/>
          <a:stretch>
            <a:fillRect/>
          </a:stretch>
        </p:blipFill>
        <p:spPr bwMode="auto">
          <a:xfrm>
            <a:off x="2351088" y="549276"/>
            <a:ext cx="7561262" cy="547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2121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400" dirty="0" err="1"/>
              <a:t>Brucellosis</a:t>
            </a: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err="1"/>
              <a:t>Salmonellosis</a:t>
            </a: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err="1"/>
              <a:t>Tuberculosis</a:t>
            </a: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err="1"/>
              <a:t>Paratuberculosis</a:t>
            </a: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err="1"/>
              <a:t>Campylobacteriosis</a:t>
            </a: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err="1"/>
              <a:t>Leptospoirosis</a:t>
            </a: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/>
              <a:t>IBR/IPV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/>
              <a:t>Hem. </a:t>
            </a:r>
            <a:r>
              <a:rPr lang="tr-TR" sz="2400" dirty="0" err="1"/>
              <a:t>Equigenitalis</a:t>
            </a: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err="1"/>
              <a:t>Leucosis</a:t>
            </a:r>
            <a:endParaRPr lang="tr-TR" sz="2400" dirty="0"/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err="1"/>
              <a:t>Viral</a:t>
            </a:r>
            <a:r>
              <a:rPr lang="tr-TR" sz="2400" dirty="0"/>
              <a:t> enfeksiyonlar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400" dirty="0" err="1"/>
              <a:t>Paraziter</a:t>
            </a:r>
            <a:r>
              <a:rPr lang="tr-TR" sz="2400" dirty="0"/>
              <a:t> enfeksiyonlar</a:t>
            </a:r>
          </a:p>
        </p:txBody>
      </p:sp>
    </p:spTree>
    <p:extLst>
      <p:ext uri="{BB962C8B-B14F-4D97-AF65-F5344CB8AC3E}">
        <p14:creationId xmlns:p14="http://schemas.microsoft.com/office/powerpoint/2010/main" val="1127931974"/>
      </p:ext>
    </p:extLst>
  </p:cSld>
  <p:clrMapOvr>
    <a:masterClrMapping/>
  </p:clrMapOvr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</Words>
  <Application>Microsoft Macintosh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Glass Layers</vt:lpstr>
      <vt:lpstr>Microbiological Exam</vt:lpstr>
      <vt:lpstr>Spermanın mikrobiyolojik muayenesi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MİKROBİYOLOJİK MUAYENELER</dc:title>
  <dc:creator>Akcay</dc:creator>
  <cp:lastModifiedBy>Microsoft</cp:lastModifiedBy>
  <cp:revision>2</cp:revision>
  <dcterms:created xsi:type="dcterms:W3CDTF">2017-02-22T10:12:08Z</dcterms:created>
  <dcterms:modified xsi:type="dcterms:W3CDTF">2019-05-07T14:04:30Z</dcterms:modified>
</cp:coreProperties>
</file>