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5451" y="1752601"/>
            <a:ext cx="11766549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1003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320800" y="1905001"/>
            <a:ext cx="103632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tr-TR"/>
              <a:t>Click to edit Master title style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20800" y="3962400"/>
            <a:ext cx="9042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1320801" y="6245225"/>
            <a:ext cx="253576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4624917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6D972-488F-4C93-A665-2E5EB25930FB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9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A39F70-B599-437B-99BE-8B5E48C52FD6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997951" y="244476"/>
            <a:ext cx="2796116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1" y="244476"/>
            <a:ext cx="8185151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741BE2-1DF2-40F8-AF47-BA3B73F42C48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5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A26C2-24F8-4103-A87E-8F73ECCFD468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11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51A53-A47E-48C5-A5A0-C0607DCECA94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93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17601" y="1905000"/>
            <a:ext cx="523663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557434" y="1905000"/>
            <a:ext cx="523663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5BF1A2-8932-4C00-8F2F-AC2317C816CB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04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3BDE4-2781-4BCB-A058-F5C0BB6D3139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5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910D4C-AC6A-46D9-8024-7C78B70F65C0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4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C7C10-AB9B-4E71-904A-4B3B8B389FBE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8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F01166-6173-4133-877D-21700CA6F1CD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04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8FF4A-0DA9-46D7-989F-789C6F1D14B9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6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425451" y="1828800"/>
            <a:ext cx="11766549" cy="5029200"/>
            <a:chOff x="201" y="1152"/>
            <a:chExt cx="5559" cy="3168"/>
          </a:xfrm>
        </p:grpSpPr>
        <p:sp>
          <p:nvSpPr>
            <p:cNvPr id="99331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3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17601" y="6245225"/>
            <a:ext cx="25357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49834" y="6245225"/>
            <a:ext cx="25357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38A199-C94A-4D70-80F1-D43056C07B69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9934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1" y="244476"/>
            <a:ext cx="1118023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title style</a:t>
            </a:r>
          </a:p>
        </p:txBody>
      </p:sp>
      <p:sp>
        <p:nvSpPr>
          <p:cNvPr id="9934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1117600" y="1905000"/>
            <a:ext cx="1067646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27359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Microbiological</a:t>
            </a:r>
            <a:r>
              <a:rPr lang="tr-TR" sz="3200" dirty="0"/>
              <a:t> </a:t>
            </a:r>
            <a:r>
              <a:rPr lang="tr-TR" sz="3200" dirty="0" err="1"/>
              <a:t>Exam</a:t>
            </a:r>
            <a:endParaRPr lang="tr-TR" sz="3200" dirty="0"/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Preputial</a:t>
            </a:r>
            <a:r>
              <a:rPr lang="tr-TR" dirty="0"/>
              <a:t> </a:t>
            </a:r>
            <a:r>
              <a:rPr lang="tr-TR" dirty="0" err="1"/>
              <a:t>washing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Pre-secretion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Blood, </a:t>
            </a:r>
            <a:r>
              <a:rPr lang="tr-TR" dirty="0" err="1"/>
              <a:t>feces</a:t>
            </a:r>
            <a:r>
              <a:rPr lang="tr-TR" dirty="0"/>
              <a:t>, </a:t>
            </a:r>
            <a:r>
              <a:rPr lang="tr-TR" dirty="0" err="1"/>
              <a:t>urine</a:t>
            </a:r>
            <a:r>
              <a:rPr lang="tr-TR" dirty="0"/>
              <a:t>, skin </a:t>
            </a:r>
            <a:r>
              <a:rPr lang="tr-TR" dirty="0" err="1"/>
              <a:t>scrapings</a:t>
            </a:r>
            <a:r>
              <a:rPr lang="tr-TR" dirty="0"/>
              <a:t>, semen </a:t>
            </a:r>
            <a:r>
              <a:rPr lang="tr-TR" dirty="0" err="1"/>
              <a:t>examination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Sampling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penis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preputium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of swap</a:t>
            </a:r>
          </a:p>
        </p:txBody>
      </p:sp>
    </p:spTree>
    <p:extLst>
      <p:ext uri="{BB962C8B-B14F-4D97-AF65-F5344CB8AC3E}">
        <p14:creationId xmlns:p14="http://schemas.microsoft.com/office/powerpoint/2010/main" val="136048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Spermanın mikrobiyolojik muayenesi</a:t>
            </a: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2 ml semen</a:t>
            </a:r>
          </a:p>
          <a:p>
            <a:pPr eaLnBrk="1" hangingPunct="1">
              <a:defRPr/>
            </a:pPr>
            <a:r>
              <a:rPr lang="tr-TR" dirty="0" err="1"/>
              <a:t>In</a:t>
            </a:r>
            <a:r>
              <a:rPr lang="tr-TR" dirty="0"/>
              <a:t> sterile </a:t>
            </a:r>
            <a:r>
              <a:rPr lang="tr-TR" dirty="0" err="1"/>
              <a:t>tubes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4 </a:t>
            </a:r>
            <a:r>
              <a:rPr lang="tr-TR" dirty="0" err="1"/>
              <a:t>degrees</a:t>
            </a:r>
            <a:r>
              <a:rPr lang="tr-TR" dirty="0"/>
              <a:t> at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distances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Freezing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distances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Room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Trichomonas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944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47"/>
          <a:stretch>
            <a:fillRect/>
          </a:stretch>
        </p:blipFill>
        <p:spPr bwMode="auto">
          <a:xfrm>
            <a:off x="2351088" y="549276"/>
            <a:ext cx="7561262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121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Brucellosis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Salmonellosis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Tuberculosis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Paratuberculosis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Campylobacteriosis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Leptospoirosis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/>
              <a:t>IBR/IPV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/>
              <a:t>Hem. </a:t>
            </a:r>
            <a:r>
              <a:rPr lang="tr-TR" sz="2400" dirty="0" err="1"/>
              <a:t>Equigenitalis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Leucosis</a:t>
            </a: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Viral</a:t>
            </a:r>
            <a:r>
              <a:rPr lang="tr-TR" sz="2400" dirty="0"/>
              <a:t> enfeksiyonlar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Paraziter</a:t>
            </a:r>
            <a:r>
              <a:rPr lang="tr-TR" sz="2400" dirty="0"/>
              <a:t> enfeksiyonlar</a:t>
            </a:r>
          </a:p>
        </p:txBody>
      </p:sp>
    </p:spTree>
    <p:extLst>
      <p:ext uri="{BB962C8B-B14F-4D97-AF65-F5344CB8AC3E}">
        <p14:creationId xmlns:p14="http://schemas.microsoft.com/office/powerpoint/2010/main" val="1127931974"/>
      </p:ext>
    </p:extLst>
  </p:cSld>
  <p:clrMapOvr>
    <a:masterClrMapping/>
  </p:clrMapOvr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Macintosh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Wingdings</vt:lpstr>
      <vt:lpstr>Glass Layers</vt:lpstr>
      <vt:lpstr>Microbiological Exam</vt:lpstr>
      <vt:lpstr>Spermanın mikrobiyolojik muayenesi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MİKROBİYOLOJİK MUAYENELER</dc:title>
  <dc:creator>Akcay</dc:creator>
  <cp:lastModifiedBy>Microsoft</cp:lastModifiedBy>
  <cp:revision>2</cp:revision>
  <dcterms:created xsi:type="dcterms:W3CDTF">2017-02-22T10:12:08Z</dcterms:created>
  <dcterms:modified xsi:type="dcterms:W3CDTF">2019-05-07T14:04:30Z</dcterms:modified>
</cp:coreProperties>
</file>