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28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6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63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88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486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9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69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2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5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7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8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Transport and Welfare in Animals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Animals are transported from one place to another for various purposes by road, sea and air.</a:t>
            </a:r>
          </a:p>
          <a:p>
            <a:pPr marL="0" indent="0">
              <a:buNone/>
            </a:pPr>
            <a:r>
              <a:rPr lang="en-US" dirty="0" smtClean="0"/>
              <a:t>Therefore</a:t>
            </a:r>
            <a:r>
              <a:rPr lang="tr-TR" dirty="0" smtClean="0"/>
              <a:t>;</a:t>
            </a:r>
            <a:endParaRPr lang="en-US" dirty="0"/>
          </a:p>
          <a:p>
            <a:r>
              <a:rPr lang="en-US" dirty="0"/>
              <a:t>loading and unloading of animals on transport vehicles,</a:t>
            </a:r>
          </a:p>
          <a:p>
            <a:r>
              <a:rPr lang="en-US" dirty="0"/>
              <a:t>vehicle design,</a:t>
            </a:r>
          </a:p>
          <a:p>
            <a:r>
              <a:rPr lang="en-US" dirty="0"/>
              <a:t>transport time and duration,</a:t>
            </a:r>
          </a:p>
          <a:p>
            <a:r>
              <a:rPr lang="en-US" dirty="0"/>
              <a:t>driving quality,</a:t>
            </a:r>
          </a:p>
          <a:p>
            <a:r>
              <a:rPr lang="en-US" dirty="0"/>
              <a:t>provision of food and water for long transports,</a:t>
            </a:r>
          </a:p>
          <a:p>
            <a:r>
              <a:rPr lang="en-US" dirty="0"/>
              <a:t>rest period and</a:t>
            </a:r>
          </a:p>
          <a:p>
            <a:r>
              <a:rPr lang="en-US" dirty="0"/>
              <a:t>the travel plan must be taken into account.</a:t>
            </a:r>
          </a:p>
        </p:txBody>
      </p:sp>
    </p:spTree>
    <p:extLst>
      <p:ext uri="{BB962C8B-B14F-4D97-AF65-F5344CB8AC3E}">
        <p14:creationId xmlns:p14="http://schemas.microsoft.com/office/powerpoint/2010/main" val="3394895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animals may be better able to combat the stress of transport than others, depending on species, </a:t>
            </a:r>
            <a:r>
              <a:rPr lang="tr-TR" dirty="0" err="1" smtClean="0"/>
              <a:t>breed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yield.</a:t>
            </a:r>
          </a:p>
          <a:p>
            <a:r>
              <a:rPr lang="en-US" dirty="0"/>
              <a:t> Albright (2000), on the other hand, stated that the ability of the animals to cope with stress during </a:t>
            </a:r>
            <a:r>
              <a:rPr lang="en-US" dirty="0" err="1" smtClean="0"/>
              <a:t>transp</a:t>
            </a:r>
            <a:r>
              <a:rPr lang="tr-TR" dirty="0" err="1" smtClean="0"/>
              <a:t>ortation</a:t>
            </a:r>
            <a:r>
              <a:rPr lang="en-US" dirty="0" smtClean="0"/>
              <a:t> </a:t>
            </a:r>
            <a:r>
              <a:rPr lang="en-US" dirty="0"/>
              <a:t>is better in dairy breeds than in meat breeds.</a:t>
            </a:r>
          </a:p>
          <a:p>
            <a:r>
              <a:rPr lang="en-US" dirty="0" err="1"/>
              <a:t>Yildiz</a:t>
            </a:r>
            <a:r>
              <a:rPr lang="en-US" dirty="0"/>
              <a:t> and </a:t>
            </a:r>
            <a:r>
              <a:rPr lang="en-US" dirty="0" err="1"/>
              <a:t>Saatci</a:t>
            </a:r>
            <a:r>
              <a:rPr lang="en-US" dirty="0"/>
              <a:t> (2009) reported that </a:t>
            </a:r>
            <a:r>
              <a:rPr lang="tr-TR" dirty="0" err="1" smtClean="0"/>
              <a:t>large</a:t>
            </a:r>
            <a:r>
              <a:rPr lang="tr-TR" dirty="0" smtClean="0"/>
              <a:t> </a:t>
            </a:r>
            <a:r>
              <a:rPr lang="tr-TR" dirty="0" err="1" smtClean="0"/>
              <a:t>ruminants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transported more easily over long distances than small ruminants.</a:t>
            </a:r>
          </a:p>
        </p:txBody>
      </p:sp>
    </p:spTree>
    <p:extLst>
      <p:ext uri="{BB962C8B-B14F-4D97-AF65-F5344CB8AC3E}">
        <p14:creationId xmlns:p14="http://schemas.microsoft.com/office/powerpoint/2010/main" val="3298923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Effects of </a:t>
            </a:r>
            <a:r>
              <a:rPr lang="en-US" dirty="0" err="1" smtClean="0"/>
              <a:t>transp</a:t>
            </a:r>
            <a:r>
              <a:rPr lang="tr-TR" dirty="0" err="1" smtClean="0"/>
              <a:t>ort</a:t>
            </a:r>
            <a:r>
              <a:rPr lang="en-US" dirty="0" smtClean="0"/>
              <a:t> </a:t>
            </a:r>
            <a:r>
              <a:rPr lang="en-US" dirty="0"/>
              <a:t>on diseases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1. Increases susceptibility to diseases</a:t>
            </a:r>
          </a:p>
        </p:txBody>
      </p:sp>
    </p:spTree>
    <p:extLst>
      <p:ext uri="{BB962C8B-B14F-4D97-AF65-F5344CB8AC3E}">
        <p14:creationId xmlns:p14="http://schemas.microsoft.com/office/powerpoint/2010/main" val="3153073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2. It may increase the risk of transmission and spread of diseases.</a:t>
            </a:r>
          </a:p>
        </p:txBody>
      </p:sp>
    </p:spTree>
    <p:extLst>
      <p:ext uri="{BB962C8B-B14F-4D97-AF65-F5344CB8AC3E}">
        <p14:creationId xmlns:p14="http://schemas.microsoft.com/office/powerpoint/2010/main" val="2414083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</a:t>
            </a:r>
            <a:r>
              <a:rPr lang="en-US" dirty="0" err="1" smtClean="0"/>
              <a:t>ffect</a:t>
            </a:r>
            <a:r>
              <a:rPr lang="tr-TR" dirty="0" smtClean="0"/>
              <a:t>s</a:t>
            </a:r>
            <a:r>
              <a:rPr lang="en-US" dirty="0" smtClean="0"/>
              <a:t> of transport on </a:t>
            </a:r>
            <a:r>
              <a:rPr lang="tr-TR" dirty="0" smtClean="0"/>
              <a:t>body</a:t>
            </a:r>
            <a:r>
              <a:rPr lang="en-US" dirty="0" smtClean="0"/>
              <a:t> weight loss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164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Measurement of welfare in transport related applications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524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2. Physiological and biochemical criteria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68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Injury and </a:t>
            </a:r>
            <a:r>
              <a:rPr lang="tr-TR" dirty="0" smtClean="0"/>
              <a:t>m</a:t>
            </a:r>
            <a:r>
              <a:rPr lang="en-US" dirty="0" err="1" smtClean="0"/>
              <a:t>ortality</a:t>
            </a:r>
            <a:r>
              <a:rPr lang="en-US" dirty="0" smtClean="0"/>
              <a:t> </a:t>
            </a:r>
            <a:r>
              <a:rPr lang="tr-TR" dirty="0" smtClean="0"/>
              <a:t>r</a:t>
            </a:r>
            <a:r>
              <a:rPr lang="en-US" dirty="0" smtClean="0"/>
              <a:t>ate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81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/>
              <a:t>Meat quality and carcass characteristics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512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196</Words>
  <Application>Microsoft Office PowerPoint</Application>
  <PresentationFormat>Geniş ekran</PresentationFormat>
  <Paragraphs>22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 Transport and Welfare in Animals</vt:lpstr>
      <vt:lpstr>PowerPoint Sunusu</vt:lpstr>
      <vt:lpstr>Effects of transport on diseases</vt:lpstr>
      <vt:lpstr>PowerPoint Sunusu</vt:lpstr>
      <vt:lpstr>Effects of transport on body weight loss</vt:lpstr>
      <vt:lpstr>Measurement of welfare in transport related applications</vt:lpstr>
      <vt:lpstr> 2. Physiological and biochemical criteria</vt:lpstr>
      <vt:lpstr>3. Injury and mortality rate</vt:lpstr>
      <vt:lpstr>4. Meat quality and carcass characteristics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</dc:creator>
  <cp:lastModifiedBy>a</cp:lastModifiedBy>
  <cp:revision>37</cp:revision>
  <dcterms:created xsi:type="dcterms:W3CDTF">2019-10-18T06:30:59Z</dcterms:created>
  <dcterms:modified xsi:type="dcterms:W3CDTF">2019-10-18T12:14:51Z</dcterms:modified>
</cp:coreProperties>
</file>