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98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43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82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68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310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02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54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72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584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75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CD69A-D1A3-46B4-A27F-81B2EE4D8FC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7707E-86E9-4CD0-B03D-05517FBDCC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18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Çevresel etkilerin niceliksel kestirimi ve değerlendirilmesi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298504" cy="47811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ÇED, temelde yasal-idari mekanizmanın bir unsurudur.</a:t>
            </a:r>
          </a:p>
          <a:p>
            <a:pPr marL="0" indent="0" algn="just">
              <a:buNone/>
            </a:pP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ÇED’in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nihai amacı, herhangi bir faaliyet ve/veya projeye izin verilip verilmeyeceğinin; eğer verilecekse hangi koşullar altında verileceğinin belirlenmesidir.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Etki, kestirim ve değerlendirilmesi, oldukça teknik bir çalışma aşamasıdır.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06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Çevresel etkilerin niceliksel kestirimi ve değerlendirilmesi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Nicelikselleştirme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aşamasının en önemli aracı matematiksel modellerdir.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proje ve faaliyetlerin çevresel sistemler üzerine yapacağı etkilerin matematiksel modeller olmaksızın belirlenmesi mümkün değildir.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Matematiksel modellerle sadece kestirimler, öngörüler ve benzeşimler yapılabilir. Bu kestirimler gerçeğin kendisi değildir.  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08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Gerekli Çevre Koruma Önlemlerinin Belirlenmesi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24936" cy="51411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evre koruma önlemleri neden mutlak bir koruma sağlamaz: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-çevre korumada uygulanan teknolojik önlemlerin de birer yeni faaliyet olmaları ve bu özellikleri ile çevreye yeni baskılar getirmeleridir (</a:t>
            </a:r>
            <a:r>
              <a:rPr lang="tr-TR" sz="32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tıksu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arıtma tesisleri, çöp bertaraf tesisleri, partikül tutmada kullanılan elektro filtreler).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-teknolojik önlemlerin doğa yasalarına uygun olarak çalışmaları ve termodinamiğin, birinci ve ikinci yasalarının doğadaki hiçbir sürecin kayıpsız olmamasıdır.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39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 alternatiflerinin değerlendirilmesi ve önerilerin hazırlanması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3200" dirty="0" smtClean="0"/>
              <a:t>Bu aşamada her proje alternatifinin çevresel kayıpları ve kazançları, mümkünse ekonomik fayda ve masrafları ile birlikte ele alınarak en iyi çözümlerin bulunması amaçlanır.</a:t>
            </a:r>
          </a:p>
          <a:p>
            <a:pPr marL="0" indent="0" algn="just">
              <a:buNone/>
            </a:pPr>
            <a:r>
              <a:rPr lang="tr-TR" sz="3200" dirty="0" smtClean="0"/>
              <a:t>Politikacıların da çevre konusunda yeterli bilgi sahibi olmasalar bile, anlayabilmeleri en önemli yarardır.</a:t>
            </a:r>
          </a:p>
          <a:p>
            <a:pPr marL="0" indent="0" algn="just">
              <a:buNone/>
            </a:pPr>
            <a:r>
              <a:rPr lang="tr-TR" sz="3200" dirty="0" smtClean="0"/>
              <a:t>Çalışma ekibi karar merciine önerileri hazırlar ve önerilerin sistematik biçimde kaleme alınması proje koordinatörünün görevidir.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05129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raporunun hazırlanması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Proje alternatifleri kıyaslandıktan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Öneriler oluşturulduktan sonra,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Tüm çalışmaların rapor şekline getirilmesidir.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Raporun 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Kolayca anlaşılabilir dilde yazılması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Teknik ve bilimsel yaklaşımların ayrıntılarla boğulmaması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Proje ve faaliyetin çevre üzerine etkisinin neler olacağı ve alınması gerekli önlemler mantıksal-açık –net biçimde anlatılması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72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Ekran Gösterisi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Çevresel etkilerin niceliksel kestirimi ve değerlendirilmesi</vt:lpstr>
      <vt:lpstr>Çevresel etkilerin niceliksel kestirimi ve değerlendirilmesi</vt:lpstr>
      <vt:lpstr>Gerekli Çevre Koruma Önlemlerinin Belirlenmesi</vt:lpstr>
      <vt:lpstr>Proje alternatiflerinin değerlendirilmesi ve önerilerin hazırlanması</vt:lpstr>
      <vt:lpstr>ÇED raporunun hazırlanması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2019-04-28T14:55:58Z</dcterms:created>
  <dcterms:modified xsi:type="dcterms:W3CDTF">2019-04-28T14:56:52Z</dcterms:modified>
</cp:coreProperties>
</file>