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9"/>
  </p:notesMasterIdLst>
  <p:sldIdLst>
    <p:sldId id="604" r:id="rId4"/>
    <p:sldId id="611" r:id="rId5"/>
    <p:sldId id="613" r:id="rId6"/>
    <p:sldId id="614" r:id="rId7"/>
    <p:sldId id="612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056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3/2/2020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3/2/2020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3/2/2020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3/2/2020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3/2/2020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50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8. 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Ölünceye kadar gelir sözleşmesi, intifa ve </a:t>
            </a:r>
            <a:r>
              <a:rPr lang="tr-TR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sükna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hakkı tesisi sözleşmeleri</a:t>
            </a: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182880" y="1265736"/>
            <a:ext cx="864803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Ölünceye kadar gelir sözleşmesi, intifa ve </a:t>
            </a:r>
            <a:r>
              <a:rPr lang="tr-TR" sz="2400" b="1" dirty="0" err="1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sükna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hakkı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464234" y="2466157"/>
            <a:ext cx="83666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 smtClean="0"/>
              <a:t>Taşınmaz mal malikinin, taşınmazının mülkiyetini</a:t>
            </a:r>
            <a:r>
              <a:rPr lang="tr-TR" sz="2400" dirty="0"/>
              <a:t>, ömrü boyunca düzenli olarak kendisine ödenmesi taahhüt edilmiş belirli bir gelir </a:t>
            </a:r>
            <a:r>
              <a:rPr lang="tr-TR" sz="2400" dirty="0" smtClean="0"/>
              <a:t>karşılığında devretmesini öngören sözleşmeye «</a:t>
            </a:r>
            <a:r>
              <a:rPr lang="tr-TR" sz="2400" b="1" dirty="0" smtClean="0"/>
              <a:t>ölünceye kadar gelir sözleşmesi</a:t>
            </a:r>
            <a:r>
              <a:rPr lang="tr-TR" sz="2400" dirty="0" smtClean="0"/>
              <a:t>» denir</a:t>
            </a:r>
            <a:r>
              <a:rPr lang="tr-TR" sz="2400" dirty="0"/>
              <a:t>. </a:t>
            </a:r>
            <a:endParaRPr lang="tr-TR" sz="2400" dirty="0" smtClean="0"/>
          </a:p>
          <a:p>
            <a:pPr algn="just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19039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182879" y="1517196"/>
            <a:ext cx="864803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Ölünceye kadar gelir sözleşmesi, intifa ve </a:t>
            </a:r>
            <a:r>
              <a:rPr lang="tr-TR" sz="2400" b="1" dirty="0" err="1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sükna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hakkı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555674" y="1863444"/>
            <a:ext cx="8366684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Konut olarak kullanılmaya elverişli bir taşınmazda, sahibine oturma yetkisi veren sözleşmeye «</a:t>
            </a:r>
            <a:r>
              <a:rPr lang="tr-TR" sz="2400" b="1" dirty="0" err="1" smtClean="0"/>
              <a:t>sükna</a:t>
            </a:r>
            <a:r>
              <a:rPr lang="tr-TR" sz="2400" b="1" dirty="0" smtClean="0"/>
              <a:t> hakkı sözleşmesi</a:t>
            </a:r>
            <a:r>
              <a:rPr lang="tr-TR" sz="2400" b="1" dirty="0"/>
              <a:t> </a:t>
            </a:r>
            <a:r>
              <a:rPr lang="tr-TR" sz="2400" dirty="0"/>
              <a:t>» denir ve tapu müdürlüğünde bu işlem için resmî senet düzenlenir</a:t>
            </a:r>
            <a:r>
              <a:rPr lang="tr-TR" sz="2400" dirty="0" smtClean="0"/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57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182879" y="1517196"/>
            <a:ext cx="864803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Ölünceye kadar gelir sözleşmesi, intifa ve </a:t>
            </a:r>
            <a:r>
              <a:rPr lang="tr-TR" sz="2400" b="1" dirty="0" err="1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sükna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hakkı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555674" y="1863444"/>
            <a:ext cx="83666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Taşınmazın kullanma ve yararlanma hakkının bedelli veya bedelsiz olarak üçüncü kişiye tanınmasına «</a:t>
            </a:r>
            <a:r>
              <a:rPr lang="tr-TR" sz="2400" b="1" dirty="0" smtClean="0"/>
              <a:t>intifa hakkı sözleşmesi</a:t>
            </a:r>
            <a:r>
              <a:rPr lang="tr-TR" sz="2400" dirty="0" smtClean="0"/>
              <a:t>» denir ve tapu müdürlüğünde bu işlem için resmî senet düzenlenir.</a:t>
            </a:r>
          </a:p>
          <a:p>
            <a:pPr algn="just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74302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507391" y="1837236"/>
            <a:ext cx="851783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Aydın Aybay, Hüseyin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Hatemi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Vedat Kitabevi,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İstanbul.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Jale G.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Akipek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Turgut Akıntürk, Beta Yayınları, İstanbul,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2009.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Kemal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Oğuzman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Özer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Seliçi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Saibe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Oktay-Özdemir, Filiz Yayınevi, İstanbul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2006.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Kudrat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Güven, Turhan Esener, Yetkin Yayınları,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Ankara.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Şeref Ertaç, Seçkin Yayınları, Ankara,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2008.</a:t>
            </a: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Medeni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Kanun,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Borçlar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Kanunu,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Genelgeler</a:t>
            </a: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Kanunlar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ve Tüzükler.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98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12552</TotalTime>
  <Words>191</Words>
  <Application>Microsoft Office PowerPoint</Application>
  <PresentationFormat>Ekran Gösterisi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5</vt:i4>
      </vt:variant>
    </vt:vector>
  </HeadingPairs>
  <TitlesOfParts>
    <vt:vector size="14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arahmantursun@gmail.com</cp:lastModifiedBy>
  <cp:revision>836</cp:revision>
  <cp:lastPrinted>2016-10-24T07:53:35Z</cp:lastPrinted>
  <dcterms:created xsi:type="dcterms:W3CDTF">2016-09-18T09:35:24Z</dcterms:created>
  <dcterms:modified xsi:type="dcterms:W3CDTF">2020-03-02T13:14:53Z</dcterms:modified>
</cp:coreProperties>
</file>