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 smtClean="0"/>
              <a:t>13.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1908 ve 1909; II. Meşrutiyet </a:t>
            </a:r>
          </a:p>
        </p:txBody>
      </p:sp>
    </p:spTree>
    <p:extLst>
      <p:ext uri="{BB962C8B-B14F-4D97-AF65-F5344CB8AC3E}">
        <p14:creationId xmlns:p14="http://schemas.microsoft.com/office/powerpoint/2010/main" val="1629560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Balkan </a:t>
            </a:r>
            <a:r>
              <a:rPr lang="tr-TR" dirty="0" err="1"/>
              <a:t>Harbleri</a:t>
            </a:r>
            <a:r>
              <a:rPr lang="tr-TR" dirty="0"/>
              <a:t> ve </a:t>
            </a:r>
            <a:r>
              <a:rPr lang="tr-TR" dirty="0" smtClean="0"/>
              <a:t>felaket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2704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I.Cihan</a:t>
            </a:r>
            <a:r>
              <a:rPr lang="tr-TR" dirty="0"/>
              <a:t> Harbi’ne giden yol</a:t>
            </a:r>
          </a:p>
        </p:txBody>
      </p:sp>
    </p:spTree>
    <p:extLst>
      <p:ext uri="{BB962C8B-B14F-4D97-AF65-F5344CB8AC3E}">
        <p14:creationId xmlns:p14="http://schemas.microsoft.com/office/powerpoint/2010/main" val="299640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/>
          </a:bodyPr>
          <a:lstStyle/>
          <a:p>
            <a:r>
              <a:rPr lang="tr-TR" sz="5400" dirty="0"/>
              <a:t>’93 Harbi ve </a:t>
            </a:r>
            <a:r>
              <a:rPr lang="tr-TR" sz="5400" dirty="0" smtClean="0"/>
              <a:t>felaket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II. Abdülhamid Han ve temel siyasi olaylar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II. Abdülhamid Han dönemi eğitim reformları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II. Abdülhamid Han dönemi altyapı çalışmaları ve demiryolu siyaseti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II. Abdülhamid Han ve Alman nüfuzu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II. Abdülhamid Han ve III. </a:t>
            </a:r>
            <a:r>
              <a:rPr lang="tr-TR" sz="5400" dirty="0" err="1"/>
              <a:t>Aleksandr</a:t>
            </a:r>
            <a:r>
              <a:rPr lang="tr-TR" sz="5400" dirty="0"/>
              <a:t> ilişkileri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Ermeni </a:t>
            </a:r>
            <a:r>
              <a:rPr lang="tr-TR" sz="4800" dirty="0" smtClean="0"/>
              <a:t>Sorunu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İttihad</a:t>
            </a:r>
            <a:r>
              <a:rPr lang="tr-TR" dirty="0"/>
              <a:t> ve </a:t>
            </a:r>
            <a:r>
              <a:rPr lang="tr-TR" dirty="0" smtClean="0"/>
              <a:t>Terakki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</Words>
  <Application>Microsoft Office PowerPoint</Application>
  <PresentationFormat>Ekran Gösterisi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13. HAFTA</vt:lpstr>
      <vt:lpstr>’93 Harbi ve felaket</vt:lpstr>
      <vt:lpstr>II. Abdülhamid Han ve temel siyasi olaylar</vt:lpstr>
      <vt:lpstr>II. Abdülhamid Han dönemi eğitim reformları </vt:lpstr>
      <vt:lpstr>II. Abdülhamid Han dönemi altyapı çalışmaları ve demiryolu siyaseti </vt:lpstr>
      <vt:lpstr>II. Abdülhamid Han ve Alman nüfuzu </vt:lpstr>
      <vt:lpstr>II. Abdülhamid Han ve III. Aleksandr ilişkileri </vt:lpstr>
      <vt:lpstr>Ermeni Sorunu</vt:lpstr>
      <vt:lpstr>İttihad ve Terakki</vt:lpstr>
      <vt:lpstr>1908 ve 1909; II. Meşrutiyet </vt:lpstr>
      <vt:lpstr>Balkan Harbleri ve felaket</vt:lpstr>
      <vt:lpstr>I.Cihan Harbi’ne giden yol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7</cp:revision>
  <dcterms:created xsi:type="dcterms:W3CDTF">2017-12-15T15:26:21Z</dcterms:created>
  <dcterms:modified xsi:type="dcterms:W3CDTF">2017-12-16T11:12:23Z</dcterms:modified>
</cp:coreProperties>
</file>