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5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SAVUNUCULUĞU</a:t>
            </a:r>
            <a:endParaRPr lang="tr-TR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Kamu savunuculuğu çabalarının temel bir bileşeni medyanın kullanımıdır. Medyanın stratejik bir şekilde kullanılmasına dayanan kamu savunuculuğu </a:t>
            </a:r>
            <a:r>
              <a:rPr lang="tr-TR" i="1"/>
              <a:t>medyada savunuculuk</a:t>
            </a:r>
            <a:r>
              <a:rPr lang="tr-TR"/>
              <a:t> </a:t>
            </a:r>
            <a:r>
              <a:rPr lang="tr-TR" i="1"/>
              <a:t>(media advocacy)</a:t>
            </a:r>
            <a:r>
              <a:rPr lang="tr-TR"/>
              <a:t> olarak ifade edilmektedir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SAVUNUCULUĞU</a:t>
            </a:r>
            <a:endParaRPr lang="tr-TR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Medyada savunuculuk, politika yaratma sürecinde halkı da işin içine katmayı hedeflemektedir.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SAVUNUCULUĞU</a:t>
            </a:r>
            <a:endParaRPr lang="tr-TR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Medyada savunuculuk engelleri azaltmak için, sosyal koşulları değiştirmenin önemini vurgulamaya yardımcı olmasına rağmen, genellikle çok az değişim sağlayabilmektedir.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savunuculuğu </a:t>
            </a:r>
            <a:r>
              <a:rPr lang="tr-TR" dirty="0" err="1" smtClean="0"/>
              <a:t>ögeleri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savunuculuğu </a:t>
            </a:r>
            <a:r>
              <a:rPr lang="tr-TR" dirty="0" smtClean="0"/>
              <a:t>nasıl uygulanır?</a:t>
            </a:r>
          </a:p>
          <a:p>
            <a:r>
              <a:rPr lang="tr-TR" dirty="0" smtClean="0"/>
              <a:t>Aşamalar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 edilmesi </a:t>
            </a:r>
            <a:r>
              <a:rPr lang="tr-TR" smtClean="0"/>
              <a:t>gereken unsurlar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81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Sağlık İletişimi</vt:lpstr>
      <vt:lpstr>MEDYA SAVUNUCULUĞU</vt:lpstr>
      <vt:lpstr>MEDYA SAVUNUCULUĞU</vt:lpstr>
      <vt:lpstr>MEDYA SAVUNUCULUĞU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11</cp:revision>
  <dcterms:created xsi:type="dcterms:W3CDTF">2018-05-07T06:13:42Z</dcterms:created>
  <dcterms:modified xsi:type="dcterms:W3CDTF">2019-12-08T18:09:32Z</dcterms:modified>
</cp:coreProperties>
</file>