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2" d="100"/>
          <a:sy n="52" d="100"/>
        </p:scale>
        <p:origin x="-1434"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01.03.2018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01.03.2018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1 Başlık"/>
          <p:cNvSpPr>
            <a:spLocks noGrp="1"/>
          </p:cNvSpPr>
          <p:nvPr>
            <p:ph type="title"/>
          </p:nvPr>
        </p:nvSpPr>
        <p:spPr/>
        <p:txBody>
          <a:bodyPr>
            <a:normAutofit fontScale="90000"/>
          </a:bodyPr>
          <a:lstStyle/>
          <a:p>
            <a:pPr algn="l"/>
            <a:r>
              <a:rPr lang="tr-TR" b="1" dirty="0" smtClean="0">
                <a:solidFill>
                  <a:srgbClr val="FF0000"/>
                </a:solidFill>
              </a:rPr>
              <a:t>10. </a:t>
            </a:r>
            <a:r>
              <a:rPr lang="tr-TR" b="1" dirty="0" smtClean="0">
                <a:solidFill>
                  <a:srgbClr val="FF0000"/>
                </a:solidFill>
              </a:rPr>
              <a:t>Hafta</a:t>
            </a:r>
            <a:r>
              <a:rPr lang="tr-TR" dirty="0" smtClean="0">
                <a:solidFill>
                  <a:srgbClr val="FF0000"/>
                </a:solidFill>
              </a:rPr>
              <a:t>	</a:t>
            </a:r>
            <a:br>
              <a:rPr lang="tr-TR" dirty="0" smtClean="0">
                <a:solidFill>
                  <a:srgbClr val="FF0000"/>
                </a:solidFill>
              </a:rPr>
            </a:br>
            <a:r>
              <a:rPr lang="tr-TR" dirty="0" smtClean="0">
                <a:solidFill>
                  <a:srgbClr val="FF0000"/>
                </a:solidFill>
              </a:rPr>
              <a:t>Sosyal Temsiller, Söylemsel Psikoloji</a:t>
            </a:r>
            <a:endParaRPr lang="tr-TR" altLang="tr-TR" sz="3600" dirty="0" smtClean="0">
              <a:solidFill>
                <a:srgbClr val="FF0000"/>
              </a:solidFill>
            </a:endParaRPr>
          </a:p>
        </p:txBody>
      </p:sp>
      <p:sp>
        <p:nvSpPr>
          <p:cNvPr id="182275" name="2 İçerik Yer Tutucusu"/>
          <p:cNvSpPr>
            <a:spLocks noGrp="1"/>
          </p:cNvSpPr>
          <p:nvPr>
            <p:ph idx="1"/>
          </p:nvPr>
        </p:nvSpPr>
        <p:spPr/>
        <p:txBody>
          <a:bodyPr/>
          <a:lstStyle/>
          <a:p>
            <a:r>
              <a:rPr lang="tr-TR" altLang="tr-TR" dirty="0" err="1" smtClean="0"/>
              <a:t>Moscovici’ye</a:t>
            </a:r>
            <a:r>
              <a:rPr lang="tr-TR" altLang="tr-TR" dirty="0" smtClean="0"/>
              <a:t> göre sosyal temsiller;</a:t>
            </a:r>
          </a:p>
          <a:p>
            <a:r>
              <a:rPr lang="tr-TR" altLang="tr-TR" dirty="0" smtClean="0"/>
              <a:t>“ </a:t>
            </a:r>
            <a:r>
              <a:rPr lang="tr-TR" altLang="tr-TR" i="1" dirty="0" smtClean="0"/>
              <a:t>gündelik hayatta kişilerarası iletişimden kaynaklanan kavramlar, ifadeler ve açıklamalar takımıdır. Toplumumuzun bugünkü mitleri ve inanç sistemleridir, hatta sağduyunun çağdaş versiyonlarıdır bile denilebilir”</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2 İçerik Yer Tutucusu"/>
          <p:cNvSpPr>
            <a:spLocks noGrp="1"/>
          </p:cNvSpPr>
          <p:nvPr>
            <p:ph idx="1"/>
          </p:nvPr>
        </p:nvSpPr>
        <p:spPr>
          <a:xfrm>
            <a:off x="381000" y="533400"/>
            <a:ext cx="8305800" cy="5592763"/>
          </a:xfrm>
        </p:spPr>
        <p:txBody>
          <a:bodyPr/>
          <a:lstStyle/>
          <a:p>
            <a:pPr marL="0" indent="0">
              <a:buFont typeface="Arial" charset="0"/>
              <a:buNone/>
            </a:pPr>
            <a:r>
              <a:rPr lang="tr-TR" altLang="tr-TR" smtClean="0"/>
              <a:t>Moscovici, sosyal temsillerin, kişilerin birbirleriyle etkileşimleriyle sürekli inşa edildiğini savunur. Sosyal temsilleri oluşturan nesneler bir cemaatin, bir topluluğun paylaştığı fikirler, düşünceler, imajlar ve bilgilerdir. Bunlar günlük hayattaki konuşma aralığımızı zenginleştirir, kolaylaştırır (deprem, yapay zeka, nükleer silahlanma vs.)</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2 İçerik Yer Tutucusu"/>
          <p:cNvSpPr>
            <a:spLocks noGrp="1"/>
          </p:cNvSpPr>
          <p:nvPr>
            <p:ph idx="1"/>
          </p:nvPr>
        </p:nvSpPr>
        <p:spPr>
          <a:xfrm>
            <a:off x="457200" y="609600"/>
            <a:ext cx="8229600" cy="5516563"/>
          </a:xfrm>
        </p:spPr>
        <p:txBody>
          <a:bodyPr/>
          <a:lstStyle/>
          <a:p>
            <a:pPr marL="0" indent="0">
              <a:buFont typeface="Arial" charset="0"/>
              <a:buNone/>
            </a:pPr>
            <a:r>
              <a:rPr lang="tr-TR" altLang="tr-TR" smtClean="0"/>
              <a:t>Tutum teorileri kişinin tutum nesnesi ile ilgili tek bir tutumu olduğunu söylerken, sosyal temsiller teorisi tutumların sistematik şekilde birbiriyle nasıl ilişkili olduğunu ve o toplum ya da grup tarafından nasıl biçimlendirildiğini açıklayabilmektedir.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2 İçerik Yer Tutucusu"/>
          <p:cNvSpPr>
            <a:spLocks noGrp="1"/>
          </p:cNvSpPr>
          <p:nvPr>
            <p:ph idx="1"/>
          </p:nvPr>
        </p:nvSpPr>
        <p:spPr>
          <a:xfrm>
            <a:off x="381000" y="990600"/>
            <a:ext cx="8305800" cy="5135563"/>
          </a:xfrm>
        </p:spPr>
        <p:txBody>
          <a:bodyPr/>
          <a:lstStyle/>
          <a:p>
            <a:r>
              <a:rPr lang="tr-TR" altLang="tr-TR" smtClean="0"/>
              <a:t>Sosyal temsiller kültürden kültüre, toplumdan topluma değişir. </a:t>
            </a:r>
          </a:p>
          <a:p>
            <a:r>
              <a:rPr lang="tr-TR" altLang="tr-TR" smtClean="0"/>
              <a:t>Sosyal temsiller sosyal dünyayı anlamlandırmanın yollarından biridir, eylemi etkiler.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1 Başlık"/>
          <p:cNvSpPr>
            <a:spLocks noGrp="1"/>
          </p:cNvSpPr>
          <p:nvPr>
            <p:ph type="title"/>
          </p:nvPr>
        </p:nvSpPr>
        <p:spPr>
          <a:xfrm>
            <a:off x="457200" y="274638"/>
            <a:ext cx="8229600" cy="944562"/>
          </a:xfrm>
        </p:spPr>
        <p:txBody>
          <a:bodyPr/>
          <a:lstStyle/>
          <a:p>
            <a:r>
              <a:rPr lang="tr-TR" altLang="tr-TR" sz="4000" smtClean="0">
                <a:solidFill>
                  <a:srgbClr val="FF0000"/>
                </a:solidFill>
              </a:rPr>
              <a:t>SÖYLEMSEL PSİKOLOJİ</a:t>
            </a:r>
          </a:p>
        </p:txBody>
      </p:sp>
      <p:sp>
        <p:nvSpPr>
          <p:cNvPr id="186371" name="2 İçerik Yer Tutucusu"/>
          <p:cNvSpPr>
            <a:spLocks noGrp="1"/>
          </p:cNvSpPr>
          <p:nvPr>
            <p:ph idx="1"/>
          </p:nvPr>
        </p:nvSpPr>
        <p:spPr>
          <a:xfrm>
            <a:off x="457200" y="1371600"/>
            <a:ext cx="8229600" cy="4754563"/>
          </a:xfrm>
        </p:spPr>
        <p:txBody>
          <a:bodyPr/>
          <a:lstStyle/>
          <a:p>
            <a:r>
              <a:rPr lang="tr-TR" altLang="tr-TR" smtClean="0"/>
              <a:t>Söylemsel psikolojiye göre, kelimeleri açıklamadan öte bir şey bir sosyal eylem biçimi olarak bakılmalıdır. Söylem inşa edicidir, (Kelimeler dünya hakkındadır ama aynı zamanda dünyaya şekil verir)durum içinde konumlandırılır (konuşmalar bir bağlama ve etkileşime gömüktür) ve ortak şekilde üretilir (söylem kültürün anlam deposuna sürekli ekleme yapar, genişletir ve dönüştürür). </a:t>
            </a:r>
          </a:p>
        </p:txBody>
      </p:sp>
      <p:sp>
        <p:nvSpPr>
          <p:cNvPr id="2" name="Altbilgi Yer Tutucusu 1"/>
          <p:cNvSpPr>
            <a:spLocks noGrp="1"/>
          </p:cNvSpPr>
          <p:nvPr>
            <p:ph type="ftr" sz="quarter" idx="11"/>
          </p:nvPr>
        </p:nvSpPr>
        <p:spPr/>
        <p:txBody>
          <a:bodyPr/>
          <a:lstStyle/>
          <a:p>
            <a:pPr>
              <a:defRPr/>
            </a:pPr>
            <a:r>
              <a:rPr lang="tr-TR"/>
              <a:t>KAYNAK: Sibel A. Arkonaç (2008) Sosyal Psikolojide İnsanları Anlamak, Deneysel ve Eleştirel Yaklaşımlar, Ankara:Nobel</a:t>
            </a: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297</Words>
  <Application>Microsoft Office PowerPoint</Application>
  <PresentationFormat>Ekran Gösterisi (4:3)</PresentationFormat>
  <Paragraphs>14</Paragraphs>
  <Slides>5</Slides>
  <Notes>0</Notes>
  <HiddenSlides>0</HiddenSlides>
  <MMClips>0</MMClips>
  <ScaleCrop>false</ScaleCrop>
  <HeadingPairs>
    <vt:vector size="4" baseType="variant">
      <vt:variant>
        <vt:lpstr>Tema</vt:lpstr>
      </vt:variant>
      <vt:variant>
        <vt:i4>1</vt:i4>
      </vt:variant>
      <vt:variant>
        <vt:lpstr>Slayt Başlıkları</vt:lpstr>
      </vt:variant>
      <vt:variant>
        <vt:i4>5</vt:i4>
      </vt:variant>
    </vt:vector>
  </HeadingPairs>
  <TitlesOfParts>
    <vt:vector size="6" baseType="lpstr">
      <vt:lpstr>Ofis Teması</vt:lpstr>
      <vt:lpstr>10. Hafta  Sosyal Temsiller, Söylemsel Psikoloji</vt:lpstr>
      <vt:lpstr>Slayt 2</vt:lpstr>
      <vt:lpstr>Slayt 3</vt:lpstr>
      <vt:lpstr>Slayt 4</vt:lpstr>
      <vt:lpstr>SÖYLEMSEL PSİKOLOJİ</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10. Hafta  Sosyal Temsiller, Söylemsel Psikoloji</dc:title>
  <dc:creator>SEMA BECERIKLI</dc:creator>
  <cp:lastModifiedBy>SEMA BECERIKLI</cp:lastModifiedBy>
  <cp:revision>1</cp:revision>
  <dcterms:created xsi:type="dcterms:W3CDTF">2018-03-01T09:35:09Z</dcterms:created>
  <dcterms:modified xsi:type="dcterms:W3CDTF">2018-03-01T09:44:07Z</dcterms:modified>
</cp:coreProperties>
</file>