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19</a:t>
            </a:r>
            <a:r>
              <a:rPr lang="ko-KR" altLang="en-US" dirty="0" smtClean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은행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20</a:t>
            </a:r>
            <a:r>
              <a:rPr lang="ko-KR" altLang="en-US" dirty="0" smtClean="0">
                <a:solidFill>
                  <a:srgbClr val="FFC000"/>
                </a:solidFill>
              </a:rPr>
              <a:t>과 </a:t>
            </a:r>
            <a:r>
              <a:rPr lang="ko-KR" altLang="en-US" dirty="0" smtClean="0">
                <a:solidFill>
                  <a:srgbClr val="FFC000"/>
                </a:solidFill>
              </a:rPr>
              <a:t>시간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2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두 친구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옛날 옛날에 김 진사와 이 </a:t>
            </a:r>
            <a:r>
              <a:rPr lang="en-US" altLang="ko-KR" sz="2800" dirty="0"/>
              <a:t>•.</a:t>
            </a:r>
            <a:r>
              <a:rPr lang="ko-KR" altLang="en-US" sz="2800" dirty="0"/>
              <a:t>생원이 살았어요</a:t>
            </a:r>
            <a:r>
              <a:rPr lang="en-US" altLang="ko-KR" sz="2800" dirty="0"/>
              <a:t>. </a:t>
            </a:r>
            <a:r>
              <a:rPr lang="ko-KR" altLang="en-US" sz="2800" dirty="0"/>
              <a:t>두 사람은 어렸을 때부터 아주 친했어요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꼭 형제 같았어요</a:t>
            </a:r>
            <a:r>
              <a:rPr lang="en-US" altLang="ko-KR" sz="2800" dirty="0"/>
              <a:t>. </a:t>
            </a:r>
            <a:r>
              <a:rPr lang="ko-KR" altLang="en-US" sz="2800" dirty="0"/>
              <a:t>학교도 같이 다니고 공부도 같이 했어 요</a:t>
            </a:r>
            <a:r>
              <a:rPr lang="en-US" altLang="ko-KR" sz="2800" dirty="0"/>
              <a:t>. </a:t>
            </a:r>
            <a:r>
              <a:rPr lang="ko-KR" altLang="en-US" sz="2800" dirty="0"/>
              <a:t>과거 시험도 같이 보았어요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그런데 김 진사는 장원 급제를 하고 이 생원은 떨어졌어요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 후</a:t>
            </a:r>
            <a:r>
              <a:rPr lang="en-US" altLang="ko-KR" sz="2800" dirty="0"/>
              <a:t>, </a:t>
            </a:r>
            <a:r>
              <a:rPr lang="ko-KR" altLang="en-US" sz="2800" dirty="0"/>
              <a:t>둘은 결혼을 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김 진사는 벼슬이 없는 이 생원을 도와주었어요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김 진사가 평안 감사가 되어서 평양에 갈 때는 이 생원도 따라갔어요</a:t>
            </a:r>
            <a:r>
              <a:rPr lang="en-US" altLang="ko-KR" sz="2800" dirty="0"/>
              <a:t>. </a:t>
            </a:r>
            <a:r>
              <a:rPr lang="ko-KR" altLang="en-US" sz="2800" dirty="0"/>
              <a:t>평양에 간 이 생원은</a:t>
            </a:r>
            <a:r>
              <a:rPr lang="en-US" altLang="ko-KR" sz="2800" dirty="0"/>
              <a:t>, “</a:t>
            </a:r>
            <a:r>
              <a:rPr lang="ko-KR" altLang="en-US" sz="2800" dirty="0"/>
              <a:t>평양 감사는 내 </a:t>
            </a:r>
            <a:r>
              <a:rPr lang="ko-KR" altLang="en-US" sz="2800" dirty="0" err="1"/>
              <a:t>친구예</a:t>
            </a:r>
            <a:r>
              <a:rPr lang="ko-KR" altLang="en-US" sz="2800" dirty="0"/>
              <a:t> 요</a:t>
            </a:r>
            <a:r>
              <a:rPr lang="en-US" altLang="ko-KR" sz="2800" dirty="0"/>
              <a:t>.” </a:t>
            </a:r>
            <a:r>
              <a:rPr lang="ko-KR" altLang="en-US" sz="2800" dirty="0"/>
              <a:t>자랑을 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이 생원은 일도 안 하고 날마다 술만 마셨어요</a:t>
            </a:r>
            <a:r>
              <a:rPr lang="en-US" altLang="ko-KR" sz="2800" dirty="0"/>
              <a:t>. </a:t>
            </a:r>
            <a:r>
              <a:rPr lang="ko-KR" altLang="en-US" sz="2800" dirty="0"/>
              <a:t>김 감사는 친구인 이 생원 가족을 도와주었어요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어느 날</a:t>
            </a:r>
            <a:r>
              <a:rPr lang="en-US" altLang="ko-KR" sz="2800" dirty="0"/>
              <a:t>, </a:t>
            </a:r>
            <a:r>
              <a:rPr lang="ko-KR" altLang="en-US" sz="2800" dirty="0"/>
              <a:t>이 생원이 또 술 을 마시고 떠들었어요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그것을 본 감사는 야단을 쳤어요</a:t>
            </a:r>
            <a:r>
              <a:rPr lang="en-US" altLang="ko-KR" sz="2800" dirty="0"/>
              <a:t>. “</a:t>
            </a:r>
            <a:r>
              <a:rPr lang="ko-KR" altLang="en-US" sz="2800" dirty="0"/>
              <a:t>나는 </a:t>
            </a:r>
            <a:r>
              <a:rPr lang="ko-KR" altLang="en-US" sz="2800" dirty="0" err="1"/>
              <a:t>술주정뱅</a:t>
            </a:r>
            <a:r>
              <a:rPr lang="ko-KR" altLang="en-US" sz="2800" dirty="0"/>
              <a:t> 이 친구가 없다</a:t>
            </a:r>
            <a:r>
              <a:rPr lang="en-US" altLang="ko-KR" sz="2800" dirty="0"/>
              <a:t>. </a:t>
            </a:r>
            <a:r>
              <a:rPr lang="ko-KR" altLang="en-US" sz="2800" dirty="0"/>
              <a:t>왜 감사 친구가 있다고 거짓말을 했느냐</a:t>
            </a:r>
            <a:r>
              <a:rPr lang="en-US" altLang="ko-KR" sz="2800" dirty="0"/>
              <a:t>?” </a:t>
            </a:r>
            <a:r>
              <a:rPr lang="ko-KR" altLang="en-US" sz="2800" dirty="0"/>
              <a:t>감사는 포졸 을 시켜서 매질을 했어요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246650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두 친구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Autofit/>
          </a:bodyPr>
          <a:lstStyle/>
          <a:p>
            <a:r>
              <a:rPr lang="ko-KR" altLang="en-US" sz="2800" dirty="0"/>
              <a:t>이 생원은 몹시 화가 났어요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깊은 산 속으로 들어가 </a:t>
            </a:r>
            <a:r>
              <a:rPr lang="en-US" altLang="ko-KR" sz="2800" dirty="0"/>
              <a:t>3</a:t>
            </a:r>
            <a:r>
              <a:rPr lang="ko-KR" altLang="en-US" sz="2800" dirty="0"/>
              <a:t>년 동안 열심히 공부를 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이 생원은 과거 시험에서 장원 급제를 하고 암행 어사가 되었어요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어사가 된 이 생원은 평양으로 갔어요</a:t>
            </a:r>
            <a:r>
              <a:rPr lang="en-US" altLang="ko-KR" sz="2800" dirty="0"/>
              <a:t>. </a:t>
            </a:r>
            <a:r>
              <a:rPr lang="ko-KR" altLang="en-US" sz="2800" dirty="0"/>
              <a:t>감사는 백성들 한테서 칭찬을 받고 있었어요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그렇지만 나라의 돈을 사용한 걸 알았어 요</a:t>
            </a:r>
            <a:r>
              <a:rPr lang="en-US" altLang="ko-KR" sz="2800" dirty="0"/>
              <a:t>. </a:t>
            </a:r>
            <a:r>
              <a:rPr lang="ko-KR" altLang="en-US" sz="2800" dirty="0"/>
              <a:t>어사는 얼굴을 가리고 </a:t>
            </a:r>
            <a:r>
              <a:rPr lang="ko-KR" altLang="en-US" sz="2800" dirty="0" err="1"/>
              <a:t>감사한테</a:t>
            </a:r>
            <a:r>
              <a:rPr lang="ko-KR" altLang="en-US" sz="2800" dirty="0"/>
              <a:t> 야단을 쳤어요</a:t>
            </a:r>
            <a:r>
              <a:rPr lang="en-US" altLang="ko-KR" sz="2800" dirty="0"/>
              <a:t>. “</a:t>
            </a:r>
            <a:r>
              <a:rPr lang="ko-KR" altLang="en-US" sz="2800" dirty="0"/>
              <a:t>나라의 돈을 어디에 썼습니까</a:t>
            </a:r>
            <a:r>
              <a:rPr lang="en-US" altLang="ko-KR" sz="2800" dirty="0"/>
              <a:t>?”</a:t>
            </a:r>
          </a:p>
          <a:p>
            <a:r>
              <a:rPr lang="ko-KR" altLang="en-US" sz="2800" dirty="0"/>
              <a:t>감사는 아무 말도 하지 않았어요</a:t>
            </a:r>
            <a:r>
              <a:rPr lang="en-US" altLang="ko-KR" sz="2800" dirty="0"/>
              <a:t>. </a:t>
            </a:r>
            <a:r>
              <a:rPr lang="ko-KR" altLang="en-US" sz="2800" dirty="0"/>
              <a:t>입을 열 때까지 매질을 했지만 말을 하지 않았어요</a:t>
            </a:r>
            <a:r>
              <a:rPr lang="en-US" altLang="ko-KR" sz="2800" dirty="0"/>
              <a:t>. </a:t>
            </a:r>
            <a:r>
              <a:rPr lang="ko-KR" altLang="en-US" sz="2800" dirty="0"/>
              <a:t>다음날</a:t>
            </a:r>
            <a:r>
              <a:rPr lang="en-US" altLang="ko-KR" sz="2800" dirty="0"/>
              <a:t>, </a:t>
            </a:r>
            <a:r>
              <a:rPr lang="ko-KR" altLang="en-US" sz="2800" dirty="0"/>
              <a:t>백성들이 찾아 왔어요</a:t>
            </a:r>
            <a:r>
              <a:rPr lang="en-US" altLang="ko-KR" sz="2800" dirty="0"/>
              <a:t>.</a:t>
            </a:r>
          </a:p>
          <a:p>
            <a:r>
              <a:rPr lang="en-US" altLang="ko-KR" sz="2800" dirty="0"/>
              <a:t>“</a:t>
            </a:r>
            <a:r>
              <a:rPr lang="ko-KR" altLang="en-US" sz="2800" dirty="0" err="1"/>
              <a:t>어사님</a:t>
            </a:r>
            <a:r>
              <a:rPr lang="en-US" altLang="ko-KR" sz="2800" dirty="0"/>
              <a:t>, </a:t>
            </a:r>
            <a:r>
              <a:rPr lang="ko-KR" altLang="en-US" sz="2800" dirty="0"/>
              <a:t>작년에 우리 마을에 흉년이 들었어요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모두 굶어 죽게 되었어요</a:t>
            </a:r>
            <a:r>
              <a:rPr lang="en-US" altLang="ko-KR" sz="2800" dirty="0"/>
              <a:t>. </a:t>
            </a:r>
            <a:r>
              <a:rPr lang="ko-KR" altLang="en-US" sz="2800" dirty="0" err="1"/>
              <a:t>감사님이</a:t>
            </a:r>
            <a:r>
              <a:rPr lang="ko-KR" altLang="en-US" sz="2800" dirty="0"/>
              <a:t> 나라의 돈으로 우리를 살려 주었어요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올해 추수 때 갚으려고 해요</a:t>
            </a:r>
            <a:r>
              <a:rPr lang="en-US" altLang="ko-KR" sz="2800" dirty="0"/>
              <a:t>. </a:t>
            </a:r>
            <a:r>
              <a:rPr lang="ko-KR" altLang="en-US" sz="2800" dirty="0"/>
              <a:t>감옥에 있는 </a:t>
            </a:r>
            <a:r>
              <a:rPr lang="ko-KR" altLang="en-US" sz="2800" dirty="0" err="1"/>
              <a:t>감사님을</a:t>
            </a:r>
            <a:r>
              <a:rPr lang="ko-KR" altLang="en-US" sz="2800" dirty="0"/>
              <a:t> 풀어 주세요</a:t>
            </a:r>
            <a:r>
              <a:rPr lang="en-US" altLang="ko-KR" sz="2800" dirty="0" smtClean="0"/>
              <a:t>.”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169988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두 친구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 smtClean="0"/>
              <a:t>그날 </a:t>
            </a:r>
            <a:r>
              <a:rPr lang="ko-KR" altLang="en-US" sz="2800" dirty="0"/>
              <a:t>밤 어사는 자신의 가족이 살던 집에 찾아갔어요</a:t>
            </a:r>
            <a:r>
              <a:rPr lang="en-US" altLang="ko-KR" sz="2800" dirty="0"/>
              <a:t>. </a:t>
            </a:r>
            <a:r>
              <a:rPr lang="ko-KR" altLang="en-US" sz="2800" dirty="0"/>
              <a:t>어사의 집은 초 </a:t>
            </a:r>
            <a:r>
              <a:rPr lang="ko-KR" altLang="en-US" sz="2800" dirty="0" err="1"/>
              <a:t>가집이었어요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그런데 그 자리에는 기와집이 있었어요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어사는 이상하게 생각했어요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 때 기와집에서 아내가 뛰어 나왔어요</a:t>
            </a:r>
            <a:r>
              <a:rPr lang="en-US" altLang="ko-KR" sz="2800" dirty="0"/>
              <a:t>.</a:t>
            </a:r>
          </a:p>
          <a:p>
            <a:r>
              <a:rPr lang="en-US" altLang="ko-KR" sz="2800" dirty="0"/>
              <a:t>“</a:t>
            </a:r>
            <a:r>
              <a:rPr lang="ko-KR" altLang="en-US" sz="2800" dirty="0"/>
              <a:t>아이구</a:t>
            </a:r>
            <a:r>
              <a:rPr lang="en-US" altLang="ko-KR" sz="2800" dirty="0"/>
              <a:t>, </a:t>
            </a:r>
            <a:r>
              <a:rPr lang="ko-KR" altLang="en-US" sz="2800" dirty="0"/>
              <a:t>어서 오세요</a:t>
            </a:r>
            <a:r>
              <a:rPr lang="en-US" altLang="ko-KR" sz="2800" dirty="0"/>
              <a:t>.”</a:t>
            </a:r>
          </a:p>
          <a:p>
            <a:r>
              <a:rPr lang="ko-KR" altLang="en-US" sz="2800" dirty="0"/>
              <a:t>아내와 아이들은 반가워 했어요</a:t>
            </a:r>
            <a:r>
              <a:rPr lang="en-US" altLang="ko-KR" sz="2800" dirty="0"/>
              <a:t>.</a:t>
            </a:r>
          </a:p>
          <a:p>
            <a:r>
              <a:rPr lang="en-US" altLang="ko-KR" sz="2800" dirty="0"/>
              <a:t>“</a:t>
            </a:r>
            <a:r>
              <a:rPr lang="ko-KR" altLang="en-US" sz="2800" dirty="0"/>
              <a:t>당신이 산속에서 공부하고 있을 때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감사님은</a:t>
            </a:r>
            <a:r>
              <a:rPr lang="ko-KR" altLang="en-US" sz="2800" dirty="0"/>
              <a:t> 우리 가족에게 집을 지 어 주었어요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그리고 지금까지 돌보아 주었어요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이제 </a:t>
            </a:r>
            <a:r>
              <a:rPr lang="ko-KR" altLang="en-US" sz="2800" dirty="0" err="1"/>
              <a:t>감사님이</a:t>
            </a:r>
            <a:r>
              <a:rPr lang="ko-KR" altLang="en-US" sz="2800" dirty="0"/>
              <a:t> 당신을 때린 이유를 알겠지요</a:t>
            </a:r>
            <a:r>
              <a:rPr lang="en-US" altLang="ko-KR" sz="2800" dirty="0"/>
              <a:t>?” </a:t>
            </a:r>
            <a:r>
              <a:rPr lang="ko-KR" altLang="en-US" sz="2800" dirty="0"/>
              <a:t>어사는 이 말을 듣고 감옥으로 달려갔어요</a:t>
            </a:r>
            <a:r>
              <a:rPr lang="en-US" altLang="ko-KR" sz="2800" dirty="0"/>
              <a:t>. </a:t>
            </a:r>
            <a:r>
              <a:rPr lang="ko-KR" altLang="en-US" sz="2800" dirty="0"/>
              <a:t>두 사람은 서로 손을 잡고 기뻐했어요</a:t>
            </a:r>
            <a:r>
              <a:rPr lang="en-US" altLang="ko-KR" sz="2800" dirty="0"/>
              <a:t>. 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813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선 </a:t>
            </a:r>
            <a:r>
              <a:rPr lang="ko-KR" altLang="en-US" sz="2800" dirty="0" smtClean="0"/>
              <a:t>희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오늘이 무슨 요일입니까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은행원 </a:t>
            </a:r>
            <a:r>
              <a:rPr lang="en-US" altLang="ko-KR" sz="2800" dirty="0"/>
              <a:t>: </a:t>
            </a:r>
            <a:r>
              <a:rPr lang="ko-KR" altLang="en-US" sz="2800" dirty="0"/>
              <a:t>월요일입니다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 </a:t>
            </a:r>
            <a:r>
              <a:rPr lang="ko-KR" altLang="en-US" sz="2800" dirty="0" smtClean="0"/>
              <a:t>희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그러면 </a:t>
            </a:r>
            <a:r>
              <a:rPr lang="en-US" altLang="ko-KR" sz="2800" dirty="0"/>
              <a:t>5</a:t>
            </a:r>
            <a:r>
              <a:rPr lang="ko-KR" altLang="en-US" sz="2800" dirty="0"/>
              <a:t>월 </a:t>
            </a:r>
            <a:r>
              <a:rPr lang="en-US" altLang="ko-KR" sz="2800" dirty="0"/>
              <a:t>13</a:t>
            </a:r>
            <a:r>
              <a:rPr lang="ko-KR" altLang="en-US" sz="2800" dirty="0"/>
              <a:t>일 월요일이군요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은행원 </a:t>
            </a:r>
            <a:r>
              <a:rPr lang="en-US" altLang="ko-KR" sz="2800" dirty="0"/>
              <a:t>: </a:t>
            </a:r>
            <a:r>
              <a:rPr lang="ko-KR" altLang="en-US" sz="2800" dirty="0"/>
              <a:t>아닙니다</a:t>
            </a:r>
            <a:r>
              <a:rPr lang="en-US" altLang="ko-KR" sz="2800" dirty="0"/>
              <a:t>. 6</a:t>
            </a:r>
            <a:r>
              <a:rPr lang="ko-KR" altLang="en-US" sz="2800" dirty="0"/>
              <a:t>월 </a:t>
            </a:r>
            <a:r>
              <a:rPr lang="en-US" altLang="ko-KR" sz="2800" dirty="0"/>
              <a:t>18</a:t>
            </a:r>
            <a:r>
              <a:rPr lang="ko-KR" altLang="en-US" sz="2800" dirty="0"/>
              <a:t>일입니다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저것은 </a:t>
            </a:r>
            <a:r>
              <a:rPr lang="en-US" altLang="ko-KR" sz="2800" dirty="0"/>
              <a:t>5</a:t>
            </a:r>
            <a:r>
              <a:rPr lang="ko-KR" altLang="en-US" sz="2800" dirty="0"/>
              <a:t>월 달력 입니다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r>
              <a:rPr lang="ko-KR" altLang="en-US" sz="2800" dirty="0" smtClean="0"/>
              <a:t>선 </a:t>
            </a:r>
            <a:r>
              <a:rPr lang="ko-KR" altLang="en-US" sz="2800" dirty="0"/>
              <a:t>희 </a:t>
            </a:r>
            <a:r>
              <a:rPr lang="en-US" altLang="ko-KR" sz="2800" dirty="0"/>
              <a:t>:</a:t>
            </a:r>
            <a:r>
              <a:rPr lang="ko-KR" altLang="en-US" sz="2800" dirty="0" smtClean="0"/>
              <a:t>제가 틀렸군요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그런데 </a:t>
            </a:r>
            <a:r>
              <a:rPr lang="ko-KR" altLang="en-US" sz="2800" dirty="0"/>
              <a:t>왜 지난 달 달력이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있지요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은행원 </a:t>
            </a:r>
            <a:r>
              <a:rPr lang="en-US" altLang="ko-KR" sz="2800" dirty="0"/>
              <a:t>: </a:t>
            </a:r>
            <a:r>
              <a:rPr lang="ko-KR" altLang="en-US" sz="2800" dirty="0"/>
              <a:t>죄송합니다</a:t>
            </a:r>
            <a:r>
              <a:rPr lang="en-US" altLang="ko-KR" sz="2800" dirty="0"/>
              <a:t>. </a:t>
            </a:r>
            <a:r>
              <a:rPr lang="ko-KR" altLang="en-US" sz="2800" dirty="0"/>
              <a:t>곧 </a:t>
            </a:r>
            <a:r>
              <a:rPr lang="en-US" altLang="ko-KR" sz="2800" dirty="0" smtClean="0"/>
              <a:t>						</a:t>
            </a:r>
            <a:r>
              <a:rPr lang="ko-KR" altLang="en-US" sz="2800" dirty="0" smtClean="0"/>
              <a:t>바꾸겠습니다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19</a:t>
            </a:r>
            <a:r>
              <a:rPr lang="ko-KR" altLang="en-US" dirty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은행</a:t>
            </a:r>
            <a:endParaRPr lang="ko-KR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4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1">
            <a:normAutofit lnSpcReduction="10000"/>
          </a:bodyPr>
          <a:lstStyle/>
          <a:p>
            <a:r>
              <a:rPr lang="ko-KR" altLang="en-US" sz="2800" dirty="0"/>
              <a:t>선 </a:t>
            </a:r>
            <a:r>
              <a:rPr lang="ko-KR" altLang="en-US" sz="2800" dirty="0" smtClean="0"/>
              <a:t>희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예 금을 하고 싶은데 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은행 원 </a:t>
            </a:r>
            <a:r>
              <a:rPr lang="en-US" altLang="ko-KR" sz="2800" dirty="0"/>
              <a:t>: </a:t>
            </a:r>
            <a:r>
              <a:rPr lang="ko-KR" altLang="en-US" sz="2800" dirty="0"/>
              <a:t>보통예금을 하시겠습니까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 희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저축예금을 </a:t>
            </a:r>
            <a:r>
              <a:rPr lang="ko-KR" altLang="en-US" sz="2800" dirty="0"/>
              <a:t>하고 싶어요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은행 원 </a:t>
            </a:r>
            <a:r>
              <a:rPr lang="en-US" altLang="ko-KR" sz="2800" dirty="0"/>
              <a:t>: </a:t>
            </a:r>
            <a:r>
              <a:rPr lang="ko-KR" altLang="en-US" sz="2800" dirty="0"/>
              <a:t>그러 세 요</a:t>
            </a:r>
            <a:r>
              <a:rPr lang="en-US" altLang="ko-KR" sz="2800" dirty="0"/>
              <a:t>. </a:t>
            </a:r>
            <a:r>
              <a:rPr lang="ko-KR" altLang="en-US" sz="2800" dirty="0" smtClean="0"/>
              <a:t>저축예금이 </a:t>
            </a:r>
            <a:r>
              <a:rPr lang="ko-KR" altLang="en-US" sz="2800" dirty="0"/>
              <a:t>보통예금보다 이 자가 많아요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		</a:t>
            </a:r>
            <a:r>
              <a:rPr lang="ko-KR" altLang="en-US" sz="2800" dirty="0" smtClean="0"/>
              <a:t>이 </a:t>
            </a:r>
            <a:r>
              <a:rPr lang="ko-KR" altLang="en-US" sz="2800" dirty="0"/>
              <a:t>신청서를 쓰세요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 희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</a:t>
            </a:r>
            <a:r>
              <a:rPr lang="ko-KR" altLang="en-US" sz="2800" dirty="0" smtClean="0"/>
              <a:t>신청서를 다 썼는데요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은행 원 </a:t>
            </a:r>
            <a:r>
              <a:rPr lang="en-US" altLang="ko-KR" sz="2800" dirty="0"/>
              <a:t>: </a:t>
            </a:r>
            <a:r>
              <a:rPr lang="ko-KR" altLang="en-US" sz="2800" dirty="0"/>
              <a:t>도장을 주시고 잠깐 기 다려 주세요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 </a:t>
            </a:r>
            <a:r>
              <a:rPr lang="ko-KR" altLang="en-US" sz="2800" dirty="0"/>
              <a:t>희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. </a:t>
            </a:r>
            <a:r>
              <a:rPr lang="ko-KR" altLang="en-US" sz="2800" dirty="0"/>
              <a:t>저기 앉아 있겠어요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8435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0"/>
            <a:ext cx="5182205" cy="3620946"/>
          </a:xfrm>
        </p:spPr>
        <p:txBody>
          <a:bodyPr numCol="2">
            <a:noAutofit/>
          </a:bodyPr>
          <a:lstStyle/>
          <a:p>
            <a:r>
              <a:rPr lang="ko-KR" altLang="en-US" sz="2800" dirty="0"/>
              <a:t>요일 </a:t>
            </a:r>
            <a:endParaRPr lang="en-US" altLang="ko-KR" sz="2800" dirty="0" smtClean="0"/>
          </a:p>
          <a:p>
            <a:r>
              <a:rPr lang="ko-KR" altLang="en-US" sz="2800" dirty="0" smtClean="0"/>
              <a:t>틀리 다</a:t>
            </a:r>
            <a:endParaRPr lang="tr-TR" altLang="ko-KR" sz="2800" dirty="0"/>
          </a:p>
          <a:p>
            <a:r>
              <a:rPr lang="ko-KR" altLang="en-US" sz="2800" dirty="0"/>
              <a:t>이자 </a:t>
            </a:r>
            <a:endParaRPr lang="en-US" altLang="ko-KR" sz="2800" dirty="0" smtClean="0"/>
          </a:p>
          <a:p>
            <a:r>
              <a:rPr lang="ko-KR" altLang="en-US" sz="2800" dirty="0" smtClean="0"/>
              <a:t>도장</a:t>
            </a:r>
            <a:endParaRPr lang="en-US" altLang="ko-KR" sz="2800" dirty="0" smtClean="0"/>
          </a:p>
          <a:p>
            <a:r>
              <a:rPr lang="ko-KR" altLang="en-US" sz="2800" dirty="0" smtClean="0"/>
              <a:t>달력</a:t>
            </a:r>
            <a:endParaRPr lang="tr-TR" altLang="ko-KR" sz="2800" dirty="0"/>
          </a:p>
          <a:p>
            <a:r>
              <a:rPr lang="ko-KR" altLang="en-US" sz="2800" dirty="0"/>
              <a:t>예 </a:t>
            </a:r>
            <a:r>
              <a:rPr lang="ko-KR" altLang="en-US" sz="2800" dirty="0" smtClean="0"/>
              <a:t>금</a:t>
            </a:r>
            <a:endParaRPr lang="tr-TR" altLang="ko-KR" sz="2800" dirty="0"/>
          </a:p>
          <a:p>
            <a:r>
              <a:rPr lang="ko-KR" altLang="en-US" sz="2800" dirty="0" smtClean="0"/>
              <a:t>신청서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달력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싶은데요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앉아 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월요일 ［워 료일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저축예금 </a:t>
            </a:r>
            <a:endParaRPr lang="ko-KR" alt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981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한국인의 </a:t>
            </a:r>
            <a:r>
              <a:rPr lang="en-US" altLang="ko-KR" dirty="0">
                <a:solidFill>
                  <a:srgbClr val="FFC000"/>
                </a:solidFill>
              </a:rPr>
              <a:t>100</a:t>
            </a:r>
            <a:r>
              <a:rPr lang="ko-KR" altLang="en-US" dirty="0">
                <a:solidFill>
                  <a:srgbClr val="FFC000"/>
                </a:solidFill>
              </a:rPr>
              <a:t>의 의미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한국 사람들이 제일 싫어하는 숫자는 </a:t>
            </a:r>
            <a:r>
              <a:rPr lang="en-US" altLang="ko-KR" sz="2800" dirty="0"/>
              <a:t>4</a:t>
            </a:r>
            <a:r>
              <a:rPr lang="ko-KR" altLang="en-US" sz="2800" dirty="0"/>
              <a:t>이다</a:t>
            </a:r>
            <a:r>
              <a:rPr lang="en-US" altLang="ko-KR" sz="2800" dirty="0"/>
              <a:t>. 4</a:t>
            </a:r>
            <a:r>
              <a:rPr lang="ko-KR" altLang="en-US" sz="2800" dirty="0"/>
              <a:t>는 죽음을 상징한다고 생 각하기 때문에 큰 건물이나 병원에서는 보통 </a:t>
            </a:r>
            <a:r>
              <a:rPr lang="en-US" altLang="ko-KR" sz="2800" dirty="0"/>
              <a:t>4</a:t>
            </a:r>
            <a:r>
              <a:rPr lang="ko-KR" altLang="en-US" sz="2800" dirty="0"/>
              <a:t>층을 영어로 </a:t>
            </a:r>
            <a:r>
              <a:rPr lang="en-US" altLang="ko-KR" sz="2800" dirty="0"/>
              <a:t>F</a:t>
            </a:r>
            <a:r>
              <a:rPr lang="ko-KR" altLang="en-US" sz="2800" dirty="0"/>
              <a:t>라고 쓴다</a:t>
            </a:r>
            <a:r>
              <a:rPr lang="en-US" altLang="ko-KR" sz="2800" dirty="0"/>
              <a:t>. </a:t>
            </a:r>
            <a:r>
              <a:rPr lang="ko-KR" altLang="en-US" sz="2800" dirty="0"/>
              <a:t>반대로 좋아하는 숫자는 </a:t>
            </a:r>
            <a:r>
              <a:rPr lang="en-US" altLang="ko-KR" sz="2800" dirty="0"/>
              <a:t>1,3,5,7,9 </a:t>
            </a:r>
            <a:r>
              <a:rPr lang="ko-KR" altLang="en-US" sz="2800" dirty="0"/>
              <a:t>같은 홀수이다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그러나 무엇보다도 한국 사람의 생활에서 제일 의미 있는 숫자는 </a:t>
            </a:r>
            <a:r>
              <a:rPr lang="en-US" altLang="ko-KR" sz="2800" dirty="0"/>
              <a:t>100</a:t>
            </a:r>
            <a:r>
              <a:rPr lang="ko-KR" altLang="en-US" sz="2800" dirty="0"/>
              <a:t>이 라고 할 수 있다</a:t>
            </a:r>
            <a:r>
              <a:rPr lang="en-US" altLang="ko-KR" sz="2800" dirty="0"/>
              <a:t>. </a:t>
            </a:r>
            <a:r>
              <a:rPr lang="ko-KR" altLang="en-US" sz="2800" dirty="0"/>
              <a:t>한국인에게 </a:t>
            </a:r>
            <a:r>
              <a:rPr lang="en-US" altLang="ko-KR" sz="2800" dirty="0"/>
              <a:t>100</a:t>
            </a:r>
            <a:r>
              <a:rPr lang="ko-KR" altLang="en-US" sz="2800" dirty="0"/>
              <a:t>은 세상에서 가장 크고 완전한 것을 의 미한다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단군 신화를 보면 하나님이 곰과 호랑이에게 쑥과 마늘을 주고 어두운 동굴에서 </a:t>
            </a:r>
            <a:r>
              <a:rPr lang="en-US" altLang="ko-KR" sz="2800" dirty="0"/>
              <a:t>100</a:t>
            </a:r>
            <a:r>
              <a:rPr lang="ko-KR" altLang="en-US" sz="2800" dirty="0"/>
              <a:t>일만 참으라고 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잘 참은 곰은 드디어 사람이 되 </a:t>
            </a:r>
            <a:r>
              <a:rPr lang="ko-KR" altLang="en-US" sz="2800" dirty="0" err="1"/>
              <a:t>었고</a:t>
            </a:r>
            <a:r>
              <a:rPr lang="en-US" altLang="ko-KR" sz="2800" dirty="0"/>
              <a:t>, </a:t>
            </a:r>
            <a:r>
              <a:rPr lang="ko-KR" altLang="en-US" sz="2800" dirty="0"/>
              <a:t>하나님과 결혼하여 단군을 낳았다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47693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한국인의 </a:t>
            </a:r>
            <a:r>
              <a:rPr lang="en-US" altLang="ko-KR" dirty="0">
                <a:solidFill>
                  <a:srgbClr val="FFC000"/>
                </a:solidFill>
              </a:rPr>
              <a:t>100</a:t>
            </a:r>
            <a:r>
              <a:rPr lang="ko-KR" altLang="en-US" dirty="0">
                <a:solidFill>
                  <a:srgbClr val="FFC000"/>
                </a:solidFill>
              </a:rPr>
              <a:t>의 의미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ko-KR" altLang="en-US" sz="2800" dirty="0"/>
              <a:t>옛날에는 국민을 백성이라고 불렀는데 이것은 </a:t>
            </a:r>
            <a:r>
              <a:rPr lang="en-US" altLang="ko-KR" sz="2800" dirty="0"/>
              <a:t>100</a:t>
            </a:r>
            <a:r>
              <a:rPr lang="ko-KR" altLang="en-US" sz="2800" dirty="0"/>
              <a:t>가지 성을 가진 사람들 이라는 뜻이다</a:t>
            </a:r>
            <a:r>
              <a:rPr lang="en-US" altLang="ko-KR" sz="2800" dirty="0"/>
              <a:t>. 100</a:t>
            </a:r>
            <a:r>
              <a:rPr lang="ko-KR" altLang="en-US" sz="2800" dirty="0"/>
              <a:t>가지 성 속에 모든 사람이 다 포함된다고 본 것이다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아기가 태어나서 </a:t>
            </a:r>
            <a:r>
              <a:rPr lang="en-US" altLang="ko-KR" sz="2800" dirty="0"/>
              <a:t>100</a:t>
            </a:r>
            <a:r>
              <a:rPr lang="ko-KR" altLang="en-US" sz="2800" dirty="0"/>
              <a:t>일이 되는 날엔 백일 잔치를 한다</a:t>
            </a:r>
            <a:r>
              <a:rPr lang="en-US" altLang="ko-KR" sz="2800" dirty="0"/>
              <a:t>. </a:t>
            </a:r>
            <a:r>
              <a:rPr lang="ko-KR" altLang="en-US" sz="2800" dirty="0"/>
              <a:t>이것도 </a:t>
            </a:r>
            <a:r>
              <a:rPr lang="en-US" altLang="ko-KR" sz="2800" dirty="0"/>
              <a:t>100</a:t>
            </a:r>
            <a:r>
              <a:rPr lang="ko-KR" altLang="en-US" sz="2800" dirty="0"/>
              <a:t>일 동안 건강하게 살았으니까 앞으로 잘 살 거라는 생각에서 생긴 풍습이다</a:t>
            </a:r>
            <a:r>
              <a:rPr lang="en-US" altLang="ko-KR" sz="2800" dirty="0"/>
              <a:t>. </a:t>
            </a:r>
            <a:r>
              <a:rPr lang="ko-KR" altLang="en-US" sz="2800" dirty="0"/>
              <a:t>또한 결혼한 것을 다른 말로 백년가약을 맺었다고 하고</a:t>
            </a:r>
            <a:r>
              <a:rPr lang="en-US" altLang="ko-KR" sz="2800" dirty="0"/>
              <a:t>, </a:t>
            </a:r>
            <a:r>
              <a:rPr lang="ko-KR" altLang="en-US" sz="2800" dirty="0"/>
              <a:t>부모님이 돌아가 셔도 </a:t>
            </a:r>
            <a:r>
              <a:rPr lang="en-US" altLang="ko-KR" sz="2800" dirty="0"/>
              <a:t>100</a:t>
            </a:r>
            <a:r>
              <a:rPr lang="ko-KR" altLang="en-US" sz="2800" dirty="0"/>
              <a:t>일까지는 상복을 입는다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이처럼 한국인에게 </a:t>
            </a:r>
            <a:r>
              <a:rPr lang="en-US" altLang="ko-KR" sz="2800" dirty="0"/>
              <a:t>100</a:t>
            </a:r>
            <a:r>
              <a:rPr lang="ko-KR" altLang="en-US" sz="2800" dirty="0"/>
              <a:t>은 아주 긴 시간이면서 많은 것을 의미한다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480959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20</a:t>
            </a:r>
            <a:r>
              <a:rPr lang="ko-KR" altLang="en-US" dirty="0">
                <a:solidFill>
                  <a:srgbClr val="FFC000"/>
                </a:solidFill>
              </a:rPr>
              <a:t>과 시간</a:t>
            </a:r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영 </a:t>
            </a:r>
            <a:r>
              <a:rPr lang="ko-KR" altLang="en-US" sz="2800" dirty="0" smtClean="0"/>
              <a:t>환</a:t>
            </a:r>
            <a:r>
              <a:rPr lang="en-US" altLang="ko-KR" sz="2800" dirty="0" smtClean="0"/>
              <a:t>	: </a:t>
            </a:r>
            <a:r>
              <a:rPr lang="ko-KR" altLang="en-US" sz="2800" dirty="0" smtClean="0"/>
              <a:t>김선생님 계십니까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: </a:t>
            </a:r>
            <a:r>
              <a:rPr lang="ko-KR" altLang="en-US" sz="2800" dirty="0"/>
              <a:t>안 계십니다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아직 안 오셨습니다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영 환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</a:t>
            </a:r>
            <a:r>
              <a:rPr lang="ko-KR" altLang="en-US" sz="2800" dirty="0"/>
              <a:t>언제쯤 오십니까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: </a:t>
            </a:r>
            <a:r>
              <a:rPr lang="ko-KR" altLang="en-US" sz="2800" dirty="0"/>
              <a:t>보</a:t>
            </a:r>
            <a:r>
              <a:rPr lang="en-US" altLang="ko-KR" sz="2800" dirty="0"/>
              <a:t>•</a:t>
            </a:r>
            <a:r>
              <a:rPr lang="ko-KR" altLang="en-US" sz="2800" dirty="0"/>
              <a:t>통 오후 </a:t>
            </a:r>
            <a:r>
              <a:rPr lang="en-US" altLang="ko-KR" sz="2800" dirty="0" smtClean="0"/>
              <a:t>6</a:t>
            </a:r>
            <a:r>
              <a:rPr lang="ko-KR" altLang="en-US" sz="2800" dirty="0" err="1" smtClean="0"/>
              <a:t>시쯤에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오십니다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영 </a:t>
            </a:r>
            <a:r>
              <a:rPr lang="ko-KR" altLang="en-US" sz="2800" dirty="0"/>
              <a:t>환 </a:t>
            </a:r>
            <a:r>
              <a:rPr lang="en-US" altLang="ko-KR" sz="2800" dirty="0"/>
              <a:t>: </a:t>
            </a:r>
            <a:r>
              <a:rPr lang="ko-KR" altLang="en-US" sz="2800" dirty="0"/>
              <a:t>지금이 벌써 </a:t>
            </a:r>
            <a:r>
              <a:rPr lang="en-US" altLang="ko-KR" sz="2800" dirty="0"/>
              <a:t>7</a:t>
            </a:r>
            <a:r>
              <a:rPr lang="ko-KR" altLang="en-US" sz="2800" dirty="0"/>
              <a:t>시 </a:t>
            </a:r>
            <a:r>
              <a:rPr lang="en-US" altLang="ko-KR" sz="2800" dirty="0"/>
              <a:t>10 </a:t>
            </a:r>
            <a:r>
              <a:rPr lang="ko-KR" altLang="en-US" sz="2800" dirty="0"/>
              <a:t>분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전입니다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6</a:t>
            </a:r>
            <a:r>
              <a:rPr lang="ko-KR" altLang="en-US" sz="2800" dirty="0"/>
              <a:t>시에서 벌써 </a:t>
            </a:r>
            <a:r>
              <a:rPr lang="en-US" altLang="ko-KR" sz="2800" dirty="0"/>
              <a:t>50</a:t>
            </a:r>
            <a:r>
              <a:rPr lang="ko-KR" altLang="en-US" sz="2800" dirty="0"/>
              <a:t>분이나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지났습니다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어머니 </a:t>
            </a:r>
            <a:r>
              <a:rPr lang="en-US" altLang="ko-KR" sz="2800" dirty="0"/>
              <a:t>: </a:t>
            </a:r>
            <a:r>
              <a:rPr lang="ko-KR" altLang="en-US" sz="2800" dirty="0"/>
              <a:t>가끔 늦으십니다</a:t>
            </a:r>
            <a:r>
              <a:rPr lang="en-US" altLang="ko-KR" sz="2800" dirty="0"/>
              <a:t>. </a:t>
            </a:r>
            <a:r>
              <a:rPr lang="ko-KR" altLang="en-US" sz="2800" dirty="0"/>
              <a:t>어제는 </a:t>
            </a:r>
            <a:r>
              <a:rPr lang="en-US" altLang="ko-KR" sz="2800" dirty="0"/>
              <a:t>6 </a:t>
            </a:r>
            <a:r>
              <a:rPr lang="en-US" altLang="ko-KR" sz="2800" dirty="0" smtClean="0"/>
              <a:t>			</a:t>
            </a:r>
            <a:r>
              <a:rPr lang="ko-KR" altLang="en-US" sz="2800" dirty="0" smtClean="0"/>
              <a:t>시 </a:t>
            </a:r>
            <a:r>
              <a:rPr lang="ko-KR" altLang="en-US" sz="2800" dirty="0"/>
              <a:t>반에 오셨습니다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앉아서 </a:t>
            </a:r>
            <a:r>
              <a:rPr lang="ko-KR" altLang="en-US" sz="2800" dirty="0"/>
              <a:t>조금 기다리세요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25844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81643"/>
            <a:ext cx="12192000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아버지 </a:t>
            </a:r>
            <a:r>
              <a:rPr lang="en-US" altLang="ko-KR" sz="2600" dirty="0"/>
              <a:t>: </a:t>
            </a:r>
            <a:r>
              <a:rPr lang="ko-KR" altLang="en-US" sz="2600" dirty="0"/>
              <a:t>아버지</a:t>
            </a:r>
            <a:r>
              <a:rPr lang="en-US" altLang="ko-KR" sz="2600" dirty="0"/>
              <a:t>, </a:t>
            </a:r>
            <a:r>
              <a:rPr lang="ko-KR" altLang="en-US" sz="2600" dirty="0"/>
              <a:t>어머니</a:t>
            </a:r>
            <a:r>
              <a:rPr lang="en-US" altLang="ko-KR" sz="2600" dirty="0"/>
              <a:t>, </a:t>
            </a:r>
            <a:r>
              <a:rPr lang="ko-KR" altLang="en-US" sz="2600" dirty="0"/>
              <a:t>다녀왔습니다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	</a:t>
            </a:r>
            <a:r>
              <a:rPr lang="ko-KR" altLang="en-US" sz="2600" dirty="0" smtClean="0"/>
              <a:t>여보</a:t>
            </a:r>
            <a:r>
              <a:rPr lang="en-US" altLang="ko-KR" sz="2600" dirty="0"/>
              <a:t>, </a:t>
            </a:r>
            <a:r>
              <a:rPr lang="ko-KR" altLang="en-US" sz="2600" dirty="0"/>
              <a:t>다녀 왔소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어서 오세요</a:t>
            </a:r>
            <a:r>
              <a:rPr lang="en-US" altLang="ko-KR" sz="2600" dirty="0"/>
              <a:t>. </a:t>
            </a:r>
            <a:r>
              <a:rPr lang="ko-KR" altLang="en-US" sz="2600" dirty="0"/>
              <a:t>최선생님께서 </a:t>
            </a:r>
            <a:r>
              <a:rPr lang="en-US" altLang="ko-KR" sz="2600" dirty="0" smtClean="0"/>
              <a:t>				</a:t>
            </a:r>
            <a:r>
              <a:rPr lang="ko-KR" altLang="en-US" sz="2600" dirty="0" smtClean="0"/>
              <a:t>오셨어요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아버지 </a:t>
            </a:r>
            <a:r>
              <a:rPr lang="en-US" altLang="ko-KR" sz="2600" dirty="0"/>
              <a:t>: </a:t>
            </a:r>
            <a:r>
              <a:rPr lang="ko-KR" altLang="en-US" sz="2600" dirty="0"/>
              <a:t>많이 기다리셨습니까</a:t>
            </a:r>
            <a:r>
              <a:rPr lang="en-US" altLang="ko-KR" sz="2600" dirty="0"/>
              <a:t>? </a:t>
            </a:r>
            <a:r>
              <a:rPr lang="en-US" altLang="ko-KR" sz="2600" dirty="0" smtClean="0"/>
              <a:t>						</a:t>
            </a:r>
            <a:r>
              <a:rPr lang="ko-KR" altLang="en-US" sz="2600" dirty="0" smtClean="0"/>
              <a:t>죄송합니다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영 환 </a:t>
            </a:r>
            <a:r>
              <a:rPr lang="en-US" altLang="ko-KR" sz="2600" dirty="0"/>
              <a:t>: </a:t>
            </a:r>
            <a:r>
              <a:rPr lang="ko-KR" altLang="en-US" sz="2600" dirty="0"/>
              <a:t>아닙니다</a:t>
            </a:r>
            <a:r>
              <a:rPr lang="en-US" altLang="ko-KR" sz="2600" dirty="0"/>
              <a:t>. </a:t>
            </a:r>
            <a:r>
              <a:rPr lang="ko-KR" altLang="en-US" sz="2600" dirty="0"/>
              <a:t>별로 많이 기다리지 </a:t>
            </a:r>
            <a:r>
              <a:rPr lang="en-US" altLang="ko-KR" sz="2600" dirty="0" smtClean="0"/>
              <a:t>				</a:t>
            </a:r>
            <a:r>
              <a:rPr lang="ko-KR" altLang="en-US" sz="2600" dirty="0" smtClean="0"/>
              <a:t>않았어요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바깥 날씨가 어때요</a:t>
            </a:r>
            <a:r>
              <a:rPr lang="en-US" altLang="ko-KR" sz="2600" dirty="0"/>
              <a:t>?</a:t>
            </a:r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아버지 </a:t>
            </a:r>
            <a:r>
              <a:rPr lang="en-US" altLang="ko-KR" sz="2600" dirty="0"/>
              <a:t>: </a:t>
            </a:r>
            <a:r>
              <a:rPr lang="ko-KR" altLang="en-US" sz="2600" dirty="0"/>
              <a:t>추워요</a:t>
            </a:r>
            <a:r>
              <a:rPr lang="en-US" altLang="ko-KR" sz="2600" dirty="0"/>
              <a:t>. </a:t>
            </a:r>
            <a:r>
              <a:rPr lang="ko-KR" altLang="en-US" sz="2600" dirty="0"/>
              <a:t>바람이 불고 얼음도 </a:t>
            </a:r>
            <a:r>
              <a:rPr lang="en-US" altLang="ko-KR" sz="2600" dirty="0" smtClean="0"/>
              <a:t>				</a:t>
            </a:r>
            <a:r>
              <a:rPr lang="ko-KR" altLang="en-US" sz="2600" dirty="0" smtClean="0"/>
              <a:t>얼었어요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	</a:t>
            </a:r>
            <a:r>
              <a:rPr lang="ko-KR" altLang="en-US" sz="2600" dirty="0" smtClean="0"/>
              <a:t>자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최선생님</a:t>
            </a:r>
            <a:r>
              <a:rPr lang="en-US" altLang="ko-KR" sz="2600" dirty="0"/>
              <a:t>, </a:t>
            </a:r>
            <a:r>
              <a:rPr lang="ko-KR" altLang="en-US" sz="2600" dirty="0"/>
              <a:t>이리 앉읍시다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어머니 </a:t>
            </a:r>
            <a:r>
              <a:rPr lang="en-US" altLang="ko-KR" sz="2600" dirty="0"/>
              <a:t>: </a:t>
            </a:r>
            <a:r>
              <a:rPr lang="ko-KR" altLang="en-US" sz="2600" dirty="0"/>
              <a:t>우선 커피 한 잔 하세요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	</a:t>
            </a:r>
            <a:r>
              <a:rPr lang="ko-KR" altLang="en-US" sz="2600" dirty="0" smtClean="0"/>
              <a:t>곧 </a:t>
            </a:r>
            <a:r>
              <a:rPr lang="ko-KR" altLang="en-US" sz="2600" dirty="0"/>
              <a:t>저녁을 </a:t>
            </a:r>
            <a:r>
              <a:rPr lang="ko-KR" altLang="en-US" sz="2600" dirty="0" err="1"/>
              <a:t>차리겠어요</a:t>
            </a:r>
            <a:r>
              <a:rPr lang="en-US" altLang="ko-KR" sz="2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239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오후</a:t>
            </a:r>
            <a:endParaRPr lang="tr-TR" altLang="ko-KR" sz="2800" dirty="0"/>
          </a:p>
          <a:p>
            <a:r>
              <a:rPr lang="ko-KR" altLang="en-US" sz="2800" dirty="0"/>
              <a:t>바</a:t>
            </a:r>
            <a:r>
              <a:rPr lang="ko-KR" altLang="en-US" sz="2800" dirty="0" smtClean="0"/>
              <a:t>깥</a:t>
            </a:r>
            <a:endParaRPr lang="tr-TR" altLang="ko-KR" sz="2800" dirty="0"/>
          </a:p>
          <a:p>
            <a:r>
              <a:rPr lang="ko-KR" altLang="en-US" sz="2800" dirty="0" smtClean="0"/>
              <a:t>바람</a:t>
            </a:r>
            <a:endParaRPr lang="tr-TR" altLang="ko-KR" sz="2800" dirty="0"/>
          </a:p>
          <a:p>
            <a:r>
              <a:rPr lang="ko-KR" altLang="en-US" sz="2800" dirty="0" smtClean="0"/>
              <a:t>저녁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벌써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앉았습니다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안자씀니다</a:t>
            </a: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별로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춥다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얼음</a:t>
            </a: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2775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19</TotalTime>
  <Words>901</Words>
  <Application>Microsoft Office PowerPoint</Application>
  <PresentationFormat>Geniş ekran</PresentationFormat>
  <Paragraphs>99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돋움</vt:lpstr>
      <vt:lpstr>Calisto MT</vt:lpstr>
      <vt:lpstr>Trebuchet MS</vt:lpstr>
      <vt:lpstr>Wingdings 2</vt:lpstr>
      <vt:lpstr>Kurşun Rengi</vt:lpstr>
      <vt:lpstr>KONU</vt:lpstr>
      <vt:lpstr>제19과  은행</vt:lpstr>
      <vt:lpstr>PowerPoint Sunusu</vt:lpstr>
      <vt:lpstr>어휘</vt:lpstr>
      <vt:lpstr>한국인의 100의 의미</vt:lpstr>
      <vt:lpstr>한국인의 100의 의미</vt:lpstr>
      <vt:lpstr>제20과 시간</vt:lpstr>
      <vt:lpstr>PowerPoint Sunusu</vt:lpstr>
      <vt:lpstr>어휘</vt:lpstr>
      <vt:lpstr>두 친구</vt:lpstr>
      <vt:lpstr>두 친구</vt:lpstr>
      <vt:lpstr>두 친구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6</cp:revision>
  <dcterms:created xsi:type="dcterms:W3CDTF">2020-02-25T10:05:01Z</dcterms:created>
  <dcterms:modified xsi:type="dcterms:W3CDTF">2020-03-16T22:54:53Z</dcterms:modified>
</cp:coreProperties>
</file>