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CCBA-8F7F-498A-BDDD-A73A912EC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ENS 220 Business Management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Computer Engineering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dirty="0"/>
              <a:t>FED-EX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A8469-DA17-4372-805D-7FF11A996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  <a:p>
            <a:r>
              <a:rPr lang="en-US" dirty="0"/>
              <a:t>Time frame analysis – turning points</a:t>
            </a:r>
          </a:p>
        </p:txBody>
      </p:sp>
    </p:spTree>
    <p:extLst>
      <p:ext uri="{BB962C8B-B14F-4D97-AF65-F5344CB8AC3E}">
        <p14:creationId xmlns:p14="http://schemas.microsoft.com/office/powerpoint/2010/main" val="39549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4063-5619-40E4-A34E-A7BE165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Frederick Smith – came up with the idea of an ‘only’ air cargo company for a term paper at Yale in 1965. (He got a 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1158B-2856-46EA-9388-1F7B6F5D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5724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4DB1-3EEF-4709-AAA4-6EA1B571A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Smith when about to launch his idea went to fight in Vietnam as a pilot.</a:t>
            </a:r>
            <a:br>
              <a:rPr lang="en-US" sz="2800" dirty="0"/>
            </a:br>
            <a:r>
              <a:rPr lang="en-US" sz="2800" dirty="0"/>
              <a:t>After started working in </a:t>
            </a:r>
            <a:r>
              <a:rPr lang="en-US" sz="2800" dirty="0" err="1"/>
              <a:t>Arkansa</a:t>
            </a:r>
            <a:r>
              <a:rPr lang="en-US" sz="2800" dirty="0"/>
              <a:t> Aviation – a airplane </a:t>
            </a:r>
            <a:r>
              <a:rPr lang="en-US" sz="2800" dirty="0" err="1"/>
              <a:t>motorhaul</a:t>
            </a:r>
            <a:r>
              <a:rPr lang="en-US" sz="2800" dirty="0"/>
              <a:t> company.</a:t>
            </a:r>
            <a:br>
              <a:rPr lang="en-US" sz="2800" dirty="0"/>
            </a:br>
            <a:r>
              <a:rPr lang="en-US" sz="2800" dirty="0"/>
              <a:t>Still in his mind wanted to create an air cargo company.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7E7F9-1EF0-4EB7-82F7-96CF9FDD9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had already inherited 10 million $.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AB1E-C713-4294-AE68-CA11B24C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beginning of the 70s Smith realized that the business world was changing and it was going to change faster which meant faster delivery.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82D44-D161-40D1-9F5E-31548775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263" y="2226469"/>
            <a:ext cx="5429250" cy="3848100"/>
          </a:xfrm>
        </p:spPr>
      </p:pic>
    </p:spTree>
    <p:extLst>
      <p:ext uri="{BB962C8B-B14F-4D97-AF65-F5344CB8AC3E}">
        <p14:creationId xmlns:p14="http://schemas.microsoft.com/office/powerpoint/2010/main" val="309540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5254-6DD8-40A5-8E5B-9529726F2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Smith want to Chicago and NYC to find venture capitalists to invest in his so called brilliant idea.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5693B-3D06-46B7-92F1-9D56E3315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 summed up a total of 72 million dollars</a:t>
            </a:r>
          </a:p>
          <a:p>
            <a:r>
              <a:rPr lang="en-US" dirty="0"/>
              <a:t>The highest capital in the history of business.</a:t>
            </a:r>
          </a:p>
        </p:txBody>
      </p:sp>
    </p:spTree>
    <p:extLst>
      <p:ext uri="{BB962C8B-B14F-4D97-AF65-F5344CB8AC3E}">
        <p14:creationId xmlns:p14="http://schemas.microsoft.com/office/powerpoint/2010/main" val="51265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FA98-6F3F-4685-9539-35E275B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 Ex </a:t>
            </a:r>
            <a:br>
              <a:rPr lang="en-US" dirty="0"/>
            </a:br>
            <a:r>
              <a:rPr lang="en-US" dirty="0"/>
              <a:t>was first AIR CARGO company.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8032A-EF06-435E-92C7-E83FD404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0113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DA99-D8C4-41EA-998D-C10D6831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1973 – Unexpected crisis – OPEC</a:t>
            </a:r>
            <a:br>
              <a:rPr lang="en-US" dirty="0"/>
            </a:br>
            <a:r>
              <a:rPr lang="en-US" dirty="0"/>
              <a:t>Oil prices went up - AMBARGO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A370D3-3C9F-4F29-BA7E-CB6C056A5E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7606" y="2960592"/>
            <a:ext cx="4267200" cy="2395728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02F763E-9B50-4E1D-BE1A-61A6770C1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6077" y="2960592"/>
            <a:ext cx="3633207" cy="2417734"/>
          </a:xfrm>
        </p:spPr>
      </p:pic>
    </p:spTree>
    <p:extLst>
      <p:ext uri="{BB962C8B-B14F-4D97-AF65-F5344CB8AC3E}">
        <p14:creationId xmlns:p14="http://schemas.microsoft.com/office/powerpoint/2010/main" val="60802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0F09-CD07-49EE-AB50-76B8FC993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FED_EX lost over 27 million dollars in its first 3 years.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Things started to pick up YET needed larger planes – but the aviation law forbid non passenger planes to be larger.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BA946-0A6F-41CE-B9BD-32FC248AF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went to Washington &amp;  lobbied to pass the new air cargo law.</a:t>
            </a:r>
          </a:p>
        </p:txBody>
      </p:sp>
    </p:spTree>
    <p:extLst>
      <p:ext uri="{BB962C8B-B14F-4D97-AF65-F5344CB8AC3E}">
        <p14:creationId xmlns:p14="http://schemas.microsoft.com/office/powerpoint/2010/main" val="186889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234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ENS 220 Business Management  Computer Engineering  FED-EX</vt:lpstr>
      <vt:lpstr>Frederick Smith – came up with the idea of an ‘only’ air cargo company for a term paper at Yale in 1965. (He got a C)</vt:lpstr>
      <vt:lpstr>Smith when about to launch his idea went to fight in Vietnam as a pilot. After started working in Arkansa Aviation – a airplane motorhaul company. Still in his mind wanted to create an air cargo company.</vt:lpstr>
      <vt:lpstr>The beginning of the 70s Smith realized that the business world was changing and it was going to change faster which meant faster delivery.</vt:lpstr>
      <vt:lpstr>Smith want to Chicago and NYC to find venture capitalists to invest in his so called brilliant idea. </vt:lpstr>
      <vt:lpstr>FED Ex  was first AIR CARGO company.  </vt:lpstr>
      <vt:lpstr>1973 – Unexpected crisis – OPEC Oil prices went up - AMBARGO</vt:lpstr>
      <vt:lpstr>FED_EX lost over 27 million dollars in its first 3 years.  Things started to pick up YET needed larger planes – but the aviation law forbid non passenger planes to be larger.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FED-EX</dc:title>
  <dc:creator>Ozgur</dc:creator>
  <cp:lastModifiedBy>Author 2</cp:lastModifiedBy>
  <cp:revision>4</cp:revision>
  <dcterms:created xsi:type="dcterms:W3CDTF">2018-01-31T12:14:25Z</dcterms:created>
  <dcterms:modified xsi:type="dcterms:W3CDTF">2020-01-14T10:19:42Z</dcterms:modified>
</cp:coreProperties>
</file>