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7" r:id="rId3"/>
  </p:sldMasterIdLst>
  <p:notesMasterIdLst>
    <p:notesMasterId r:id="rId12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97D86-E69E-4085-A7CD-81F250E2740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3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1439A-A869-44A7-BCD3-841909660BF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0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17779-0493-4B81-B574-C68B206145B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09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19218-4B3E-4BBA-BC1D-9AC38ED65522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97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65EDD-3A14-4211-9ABE-FD1EA87E90F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180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AF16F-EEDF-45B4-9AE1-2807852EE032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1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7797B-8056-4C21-8681-73CAF7F8088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5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ECBCC-B1A0-4201-954D-882370EC086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8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3FD6E-87FA-4BB8-BF09-5BD1FD4A819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32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9308A-7E2A-4C6F-890A-6159D2E1714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041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FEB8-BC1B-4B47-9F47-FAEE81298D0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097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5225AA0-E83E-4DD6-B230-46A42003F3F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578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97D86-E69E-4085-A7CD-81F250E2740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1439A-A869-44A7-BCD3-841909660BF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0264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17779-0493-4B81-B574-C68B206145B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102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19218-4B3E-4BBA-BC1D-9AC38ED65522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7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65EDD-3A14-4211-9ABE-FD1EA87E90F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007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AF16F-EEDF-45B4-9AE1-2807852EE032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202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7797B-8056-4C21-8681-73CAF7F8088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640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ECBCC-B1A0-4201-954D-882370EC086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242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3FD6E-87FA-4BB8-BF09-5BD1FD4A819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196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9308A-7E2A-4C6F-890A-6159D2E1714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372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FEB8-BC1B-4B47-9F47-FAEE81298D0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647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5225AA0-E83E-4DD6-B230-46A42003F3F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0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1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1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D8A3D4-9974-4F9A-A022-4D820B29B34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5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4" grpId="0"/>
      <p:bldP spid="7147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1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1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D8A3D4-9974-4F9A-A022-4D820B29B34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7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4" grpId="0"/>
      <p:bldP spid="7147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229600" cy="25209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z="3600" b="1" dirty="0"/>
              <a:t> Girişimciliğin Tanımı ve Önemi 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773238"/>
            <a:ext cx="8229600" cy="4525962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tr-TR" altLang="tr-TR" sz="2800" b="1" dirty="0"/>
          </a:p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20. Yüzyılda ortaya çıkan girişimcilik teorisine göre, girişimci risk alarak “yenilik “  yapan kişidir. </a:t>
            </a:r>
          </a:p>
        </p:txBody>
      </p:sp>
    </p:spTree>
    <p:extLst>
      <p:ext uri="{BB962C8B-B14F-4D97-AF65-F5344CB8AC3E}">
        <p14:creationId xmlns:p14="http://schemas.microsoft.com/office/powerpoint/2010/main" val="13569420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/>
              <a:t>		Girişimci, ihtiyaçları karşılamak üzere iktisadi mal ve hizmet üretiminin gerçekleştirilmesi için üretim faktörlerini bir araya getiren kişi olarak tanımlanabilir.   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tr-TR" altLang="tr-TR" sz="2800" b="1"/>
          </a:p>
        </p:txBody>
      </p:sp>
    </p:spTree>
    <p:extLst>
      <p:ext uri="{BB962C8B-B14F-4D97-AF65-F5344CB8AC3E}">
        <p14:creationId xmlns:p14="http://schemas.microsoft.com/office/powerpoint/2010/main" val="18895430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/>
              <a:t>		Bugün bir girişimci, yenilik yapan veya geliştiren bir kişi olarak fırsatları bulup yakalar; bu fırsatları uygulanabilir/pazarlanabilir fikirlere dönüştürür, bu fikirlere emek, para ve becerileriyle değer katar. </a:t>
            </a:r>
          </a:p>
        </p:txBody>
      </p:sp>
    </p:spTree>
    <p:extLst>
      <p:ext uri="{BB962C8B-B14F-4D97-AF65-F5344CB8AC3E}">
        <p14:creationId xmlns:p14="http://schemas.microsoft.com/office/powerpoint/2010/main" val="16238637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/>
              <a:t>		Bu fikirleri uygulamak için rekabetçi pazar alanı risklerini üstlenir ve bu çabalarının karşılığını paraya çevirir.genellikle beş çeşit girişimci davranışı vardır:</a:t>
            </a:r>
          </a:p>
        </p:txBody>
      </p:sp>
    </p:spTree>
    <p:extLst>
      <p:ext uri="{BB962C8B-B14F-4D97-AF65-F5344CB8AC3E}">
        <p14:creationId xmlns:p14="http://schemas.microsoft.com/office/powerpoint/2010/main" val="17924409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/>
              <a:t>GİRİŞİMCİLİK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/>
              <a:t>Yeni bir malın yada servisin üretimi,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/>
              <a:t>Yeni bir üretim metodunun geliştirilmesi,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14882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/>
              <a:t>Yeni bir pazarın oluşturulması,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/>
              <a:t>Yeni bir hammadde kaynağının bulunması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/>
              <a:t>Endüstrinin yeniden yapılandırılması,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/>
              <a:t> 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92A2DB48-D091-42E3-BFCE-924E5B9A5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825" y="850328"/>
            <a:ext cx="303607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680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/>
              <a:t>Endüstrinin </a:t>
            </a:r>
            <a:r>
              <a:rPr lang="tr-TR" altLang="tr-TR" sz="2800" b="1" dirty="0"/>
              <a:t>yeniden yapılandırılması,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endParaRPr lang="tr-TR" altLang="tr-TR" sz="2800" b="1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0C4ACF9E-1AB6-411C-90C8-39D82CFB9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995" y="574633"/>
            <a:ext cx="303607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952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</Words>
  <Application>Microsoft Office PowerPoint</Application>
  <PresentationFormat>Geniş ekran</PresentationFormat>
  <Paragraphs>17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Geçmişe bakış</vt:lpstr>
      <vt:lpstr>Varsayılan Tasarım</vt:lpstr>
      <vt:lpstr>1_Varsayılan Tasarım</vt:lpstr>
      <vt:lpstr>İşletme Yönetimi</vt:lpstr>
      <vt:lpstr> Girişimciliğin Tanımı ve Önemi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10</cp:revision>
  <dcterms:created xsi:type="dcterms:W3CDTF">2017-10-29T12:36:35Z</dcterms:created>
  <dcterms:modified xsi:type="dcterms:W3CDTF">2018-03-04T12:14:15Z</dcterms:modified>
</cp:coreProperties>
</file>